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708" r:id="rId4"/>
    <p:sldMasterId id="2147483720" r:id="rId5"/>
    <p:sldMasterId id="2147483732" r:id="rId6"/>
    <p:sldMasterId id="2147483744" r:id="rId7"/>
  </p:sldMasterIdLst>
  <p:notesMasterIdLst>
    <p:notesMasterId r:id="rId19"/>
  </p:notesMasterIdLst>
  <p:sldIdLst>
    <p:sldId id="256" r:id="rId8"/>
    <p:sldId id="277" r:id="rId9"/>
    <p:sldId id="275" r:id="rId10"/>
    <p:sldId id="273" r:id="rId11"/>
    <p:sldId id="272" r:id="rId12"/>
    <p:sldId id="278" r:id="rId13"/>
    <p:sldId id="271" r:id="rId14"/>
    <p:sldId id="279" r:id="rId15"/>
    <p:sldId id="264" r:id="rId16"/>
    <p:sldId id="265" r:id="rId17"/>
    <p:sldId id="25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19CD7-69B5-4474-A04E-4B1DB6B9BD09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FDAA3-BE28-42B6-9239-EE4A67D83E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94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A47CEEF-EB04-9D2A-82C4-2F79B0584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DBD3FF-AD00-4388-AD18-E61F28B9293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C53EC541-1A48-DE64-E57D-9A7CDF4902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EBC13C4-9976-0DBA-DFD9-D249AE0CEB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化简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3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8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6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279C2-BECE-F880-2130-CA97FEDD2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974083-C7DF-DF9D-1800-8CF79D8E0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08698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8C26B-6A4D-75CC-ECAD-CD574FEA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B1BA1-11D3-0D44-B78B-382376196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16280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F5DFE-EE4D-5207-E524-12D4B676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FD9347-8A24-5454-7082-AB77219C0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9060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89E10-ADA6-E080-C514-817D851DB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D7E70-FAC0-EDF8-0F3D-05BA9CE64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941DE9-D720-33A6-0EDA-AF768E454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38243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B4C48-9787-B469-6A0A-0AF936CD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CE66F-65AB-01E8-2DD8-27C68DE3F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C87C20-5E7D-6DC1-E7D3-1E84005EB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62D338-FED0-A531-C084-0C43786EE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0D72C2-496A-EBE4-0FB5-187C2DE9D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804560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55A4CA-3878-66E6-0A81-34FAF0413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06848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316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BBFECD-681E-C820-7A6F-CE3346FC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97CCA-F0F9-A77D-391F-19A256EF6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BFB1BE-45B8-007F-0235-F3ED479D4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077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60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2A109-7F45-67F5-BEF1-09F0F710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124D16-0ADE-C42C-59B8-C169CF4A69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07A7B7-BB33-EA37-7190-818923B37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6624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41691-2232-2FF6-1EE8-722A962B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67143A-4F6C-C636-F675-DE9AF13DB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9142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E81308-2BBA-919D-1190-102C7BC6A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EEEE91-4282-D7E4-450B-20D440027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108265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7D68C-3091-53E2-0DF2-D1447F060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B11556-F646-2B80-CB82-38CD95D2F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976122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3BAEB-36A0-25D8-C1A8-E82901754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D90AC-FF85-003D-885D-6AE5D5530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251613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0FB5F-C82E-CA37-9812-1CAEBCA9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3A5BD-15E8-F7ED-D1B4-A8EC7E88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734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C3360-A4A5-E6CB-8737-2D124044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A5CDF4-3DFC-A618-D753-3FDDC7FD4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1257B6-3F61-EC48-118C-A88DA9038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1417589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7144C-65C7-E213-E6AF-9B355366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964EF5-E522-1FC0-92C3-6353B38FF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DF89B0-BBB3-4D3C-4920-0DF2F2F38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E56E85-A6CE-78BD-5DDF-71FAFFA06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CECCB7-54A1-F7E4-1AFA-422FA52DE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351144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05AD1-8C78-819A-C0C6-492AF1DB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308511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071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14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18762-A289-2C6A-1066-4B4118DE4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A330A-753C-E1E5-DABA-6BE4BCD2B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506FE2-60B8-508E-A467-0FFADFAFD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07943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29EFD-74AA-0838-3EE3-57A51780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3ADE6A-9C1D-BD78-CABE-0C397BA7D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7869B0-1786-B29E-F297-32036B5B8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32520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0FBAF-4D7B-0C6C-3DA3-5CF74721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061E89-4ECF-4CAC-D2E4-164642F9C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550538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F80BA6-D4C4-DE23-8A2A-BB722EE92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7874EB-61B2-C37F-6BCC-C8F9B5962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675711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D3A0A-480F-AE59-225B-F0E147C6D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552E8B-EF7D-D215-CFCA-4B61F17CB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E69D08-F43C-F809-D250-6D32CFF40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59B88-F494-F817-9A9D-8669384CE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FAA8F-8030-B488-FE08-2324D547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A7F165-2BC9-4EFA-BB89-7684C33546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9361295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3BFCE-11A0-C84B-417A-10F0193E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D34BA8-D13B-3E78-D3E3-BAE46393B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E1E90-4BCA-CEFF-24A5-6EB37FD24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4343F0-18BE-E61D-8D54-1C57BB5F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64750B-2920-5CB5-C09E-9E74549D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CF5FB-65FD-454F-BBA8-525C6B513B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6668704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28BFA-993C-87E8-3772-3065D5F8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A93151-3074-CABB-62CB-D582EE978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2BC65-95FC-3694-8AFC-990F6DC84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1E2FD-4BA8-B0C7-72C6-14540C91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15581-BBB9-D2EC-208D-454FE2A2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E8BBF-09EC-42C0-8C3E-0F8F52822C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201671"/>
      </p:ext>
    </p:extLst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9B43D-EBE8-5C19-0CE5-B2CA599F5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B8662-6C7F-820C-75AE-DD77896D9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4DB3E5-1175-B630-5E0E-E4CF968BE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3F447E-50A7-B3FE-3C23-BFE1CA85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69824-CD6E-EDF4-EFD4-21412758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ED77BC-8CE6-6CBC-5B63-CA3D88B7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BF46EF-0893-4EAE-97AE-0590A429EA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5220116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C9E8E-2A2A-6177-1FBC-3D4BF6B0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2EAD76-5716-2187-F3B4-B76F247C5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5F87EF-B451-C60D-4B44-5A8691A30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2A03879-BA98-63E0-366C-1FBDD30A4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014FEB-61DF-9C47-94E7-96517A181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DF1E90-98E3-BD0B-413F-D8164CCDA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0B1B50-F796-E0BC-A9FE-161ACF76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1B71E6-812D-D029-8F1E-9189C754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DA730-94E5-4522-9CD9-FA01DE6FB3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9365476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E89DC-30A5-87E9-1F8F-9A0D6B63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DF01B8-4CF3-6EB0-C6C4-F9E96A8C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FDC04D-1ABC-687E-0A64-6A12E73C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082223-AF81-8772-A38C-3D489E27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CE1E1-EDC3-4B06-8E22-46806BAB13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29190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994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A5B9C0-9005-9321-70D9-10C2D6C2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D068F4-4590-04D8-9FE9-8EE469FF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939A0F-CB11-1979-DFDB-600054D8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19A1CB-79CF-459D-9B21-31C38624A6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5149865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6C134-CB2F-FE54-8E38-8C99369B4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7D5CDA-F9DA-B9D1-637C-A3ADBC0CA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7ADEC2-FE15-7E75-8358-D882B565C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37F0CA-C715-EA25-3E22-A6E420D2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75834E-C32A-DCDF-253A-4B9E60BA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D47A1-B490-6EB8-C8EE-C63885E0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B97610-CD0D-4F9E-A655-FB49AFB5B7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44170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D566A-8E8D-4DA6-85E1-55071F8D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F04C1D-83CB-519A-2099-B0DC321E8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C9820D-87BD-7C83-5FC2-AF44549BC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C3921B-EB05-8BF7-63CD-1BF87573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996971-430D-59CF-CF56-CDBBD6A4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F7E626-6ECB-12BC-EDC2-2E87C435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589839-2B22-489E-A65A-23E7634316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519461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06231-92F2-C215-EE69-F027BF1E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2CC5CC-505E-7669-6C0B-E35133218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03E85-AC39-316A-496A-0458D1DC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4DE174-6D44-EF1A-7047-A61DE126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77B21-9FD3-CFB5-ECA2-71C55F2A6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884CB5-3C51-44B1-9EFB-0EEE6AF82B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2339919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D5AF2B-9157-65FD-10A5-03987BE89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54F42E-3132-18E2-9992-9CFA6545C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ED72D-27F5-E4E6-B1F6-C5F69BA8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82119-B384-278F-EA58-254D4617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80ED2F-CF08-97B5-CF26-9FC1B8CF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AE6537-7636-42BB-853D-893425DF13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0384048"/>
      </p:ext>
    </p:extLst>
  </p:cSld>
  <p:clrMapOvr>
    <a:masterClrMapping/>
  </p:clrMapOvr>
  <p:transition>
    <p:wipe dir="r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80242-992E-DEDF-6BED-4E33E80E8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858B09-300F-6135-71A5-CBEB502B2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27A43-E609-8410-08DC-364DAABC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BEFE08-2DA2-EABA-E1B1-FA81CA02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5FC17-34BA-A92F-25BD-1871F248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9841E-7080-442F-93B3-91CA3B0ADB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20002"/>
      </p:ext>
    </p:extLst>
  </p:cSld>
  <p:clrMapOvr>
    <a:masterClrMapping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AE19F-28F6-0753-BB3C-2068857C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6B4A1-4D4F-7590-956F-3F15F5EF9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82649-A3B9-8FB8-430C-D43E9713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D5A3F-24F2-270B-FBD8-78C6FE16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7EF939-FCC7-4865-8D1B-CA0B20BC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667AD-90F2-4DF9-B99E-C65DB78AC9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4661164"/>
      </p:ext>
    </p:extLst>
  </p:cSld>
  <p:clrMapOvr>
    <a:masterClrMapping/>
  </p:clrMapOvr>
  <p:transition>
    <p:wipe dir="r"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7976D-A7A5-E80B-65CB-60689271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B3F0F-CFA1-4CBE-4ACB-43C2F5BA0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14571E-7BAA-9530-B9AF-56859B0B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59491-8F86-EB15-66DA-3B1CC336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343966-CA11-DCC0-2496-C8B2D640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6298D-9EDD-4D31-AA93-7178C82D20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3129894"/>
      </p:ext>
    </p:extLst>
  </p:cSld>
  <p:clrMapOvr>
    <a:masterClrMapping/>
  </p:clrMapOvr>
  <p:transition>
    <p:wipe dir="r"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1684A-8FE5-7836-FA69-067A2F86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68A01-31BB-2470-05C0-9BB0C8BB3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747C05-5F13-F1C8-1201-5D174B11B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E2E38-C451-47C7-1813-166903655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849804-56E7-FC83-2AC5-B4E0C435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2F7269-C2C9-BFE3-AEB8-812370428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FB29-1919-471A-8316-FD9AEA45D7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6159665"/>
      </p:ext>
    </p:extLst>
  </p:cSld>
  <p:clrMapOvr>
    <a:masterClrMapping/>
  </p:clrMapOvr>
  <p:transition>
    <p:wipe dir="r"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3D617-D643-7A8A-5045-63BB42219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E9F257-00BC-8753-945E-62B48941C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23C32B-E6B0-2BFE-025E-25268DC6B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0BA36E-6C3B-7B3A-AE35-A8BFCF000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5B7009-089C-B993-15D3-00FF89224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E9250B-BB11-BAC9-9A1B-485088FA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11DDEB-509E-602F-3D1B-C89FAC0EF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2B0797-5774-3E2F-4FD0-9DF99ADD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F0C77-8828-46EB-9BC1-9026A55CBC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37604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145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114F4-0EDC-9F26-F57E-6CAFA2A3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EF5995-D7F5-F2E8-A4C5-DCF1E407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A66BAE-5517-AD0D-1EB6-02E89C86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61C3C9-8EF7-884B-882B-28832E513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93DD97-0F77-4271-94F6-C5BDF219D2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975679"/>
      </p:ext>
    </p:extLst>
  </p:cSld>
  <p:clrMapOvr>
    <a:masterClrMapping/>
  </p:clrMapOvr>
  <p:transition>
    <p:wipe dir="r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E298F2-F901-4BA6-D7E6-B761482F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B0EB149-BFB0-9277-8713-C40728BE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AFC2CD-8DFA-35C1-3386-FD0E89AF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16D8EE-AD83-4958-9F0D-7F8DD9E1CE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033364"/>
      </p:ext>
    </p:extLst>
  </p:cSld>
  <p:clrMapOvr>
    <a:masterClrMapping/>
  </p:clrMapOvr>
  <p:transition>
    <p:wipe dir="r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30C5B-6DB2-DAFE-793E-727D2A13D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A05F60-796F-925F-7C8D-867D05238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C5C8B0-5059-9283-584E-1763E92F7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8395BA-8990-9C20-4DCF-36A2BB8A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2D6D8-1412-3526-FEFA-9F2A018C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1F2E31-BD01-3EF4-0051-71285F7D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6AD431-A7B5-4BAC-9CEB-19A257F271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2610391"/>
      </p:ext>
    </p:extLst>
  </p:cSld>
  <p:clrMapOvr>
    <a:masterClrMapping/>
  </p:clrMapOvr>
  <p:transition>
    <p:wipe dir="r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D0BB19-6480-1ECE-F75F-D3235F892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B2318A-DCD6-BA16-2F88-12ACA2EB5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39EEC5-1D25-1ADD-8772-6803A4AA8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139C29-F462-8188-5D6C-6CF35FFC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349509-14C3-E3E7-B6D7-379A79A6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60409-EE37-928C-2CA5-B6C280FC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E9E13-7497-450D-84C1-C72DFD1F1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984935"/>
      </p:ext>
    </p:extLst>
  </p:cSld>
  <p:clrMapOvr>
    <a:masterClrMapping/>
  </p:clrMapOvr>
  <p:transition>
    <p:wipe dir="r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BD795-580B-F7FC-E285-EBB365F1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A09BFA-9BF1-1F5B-A311-A6FFF4E86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895246-BD67-4C7B-CEE5-1347AC70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AC3C1-49F8-29D8-C85A-2C3427AC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447FB-7665-EACF-98FB-CECDD86D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414D3-7119-4D45-9EFC-565103AB5F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786457"/>
      </p:ext>
    </p:extLst>
  </p:cSld>
  <p:clrMapOvr>
    <a:masterClrMapping/>
  </p:clrMapOvr>
  <p:transition>
    <p:wipe dir="r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3CA649-F4C4-5488-3E23-B78B434581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86BBF5-FEF8-AB25-25B1-517E2E858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23B82F-BDD8-4FD1-7E6F-9AA865AA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D6DE8C-2E7E-74EA-7919-30EF8448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8F35E-7095-F876-CAD9-5681FA76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39BB70-5BCE-4765-B94A-3BAE8EC91B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913533"/>
      </p:ext>
    </p:extLst>
  </p:cSld>
  <p:clrMapOvr>
    <a:masterClrMapping/>
  </p:clrMapOvr>
  <p:transition>
    <p:wipe dir="r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B8CBA-E048-593B-9E5D-B843ACE63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B3F16E-B992-68C4-1D6F-522A6E7CC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51A25-488D-4C77-3DC0-01182303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16F73E-7BD7-09E6-1200-A9B75CC9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2A1670-F917-2803-7BC9-17A90BB6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EB8D19-D246-4A9E-812B-ECBB376647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973837"/>
      </p:ext>
    </p:extLst>
  </p:cSld>
  <p:clrMapOvr>
    <a:masterClrMapping/>
  </p:clrMapOvr>
  <p:transition>
    <p:wipe dir="r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1B349-46D5-0909-97ED-33BCC9D4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6CEA9-C642-DCD9-6D13-5B7DDAAD1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02A09-65A1-BFB2-3AE2-96018CA25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35E69-A4E7-0E32-751B-3FAA6410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744041-28E0-363F-8C3C-6A5DF306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7B2406-DA5E-4153-BA6A-229EDAF704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7622942"/>
      </p:ext>
    </p:extLst>
  </p:cSld>
  <p:clrMapOvr>
    <a:masterClrMapping/>
  </p:clrMapOvr>
  <p:transition>
    <p:wipe dir="r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90287-B43C-F26B-D0B7-02EDCD79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6FC5BD-4A33-D922-0A83-AB2221385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C4A92-7515-B65A-8C66-CC097DA5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88C89-12CB-8C61-AA65-F619AE53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993DA-0F5E-BA76-CCFA-3A68BDDFD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61CCB-8BF1-45AD-9740-012A3D4FB9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7429186"/>
      </p:ext>
    </p:extLst>
  </p:cSld>
  <p:clrMapOvr>
    <a:masterClrMapping/>
  </p:clrMapOvr>
  <p:transition>
    <p:wipe dir="r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7BCC8-BA23-14D5-CD3A-4CA1AC78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AD34B-2E71-BD5F-637A-CC6C030FB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C673E5-2BC2-14B4-1ECE-9B2CA4CDF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A9069-7104-43C6-7748-A60067E61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A90DB-0AAF-01AB-9BF0-4CD9E4CB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CF536-E45A-4ED8-9F97-8143BE51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6A6BB8-B3F6-4C53-B88B-772BA115B6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44544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212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0B2D4-6348-0851-5848-267C22839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C548A-DD5F-5ED9-3313-D42A3F5D2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CF8F3B-4043-0DE4-ACD8-5555A210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707542-B9DE-9CAD-78CE-68F9A0C88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DB6FBE-3EC6-17E8-1BD7-D2ACCB5E3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055B1E6-9E39-E744-DF78-A1C801AD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81B43C-B252-4D72-F6AB-7AEFCD71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94D230-2F28-232F-89F2-210E2367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875F4-C505-4534-B650-B70F446B17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336409"/>
      </p:ext>
    </p:extLst>
  </p:cSld>
  <p:clrMapOvr>
    <a:masterClrMapping/>
  </p:clrMapOvr>
  <p:transition>
    <p:wipe dir="r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1F3A9B-F7E2-584D-2A6B-538F1400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43597B-5BD4-0EF4-A461-3097854D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76B13D-F69A-ECAE-4928-7D44A677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37AF54-8709-7068-900C-9B5E731F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DAF836-3006-4DC0-A1F8-8FBE2BEF9B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121430"/>
      </p:ext>
    </p:extLst>
  </p:cSld>
  <p:clrMapOvr>
    <a:masterClrMapping/>
  </p:clrMapOvr>
  <p:transition>
    <p:wipe dir="r"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CB08CF-CF9F-B0C6-EF75-5802D5A1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006F2B-BED8-9D3A-4279-8CCD3224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C6A2EC-AEBD-B5DE-ED95-ADD53F17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398A9-904E-4C04-AF98-8EE12FC523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7866789"/>
      </p:ext>
    </p:extLst>
  </p:cSld>
  <p:clrMapOvr>
    <a:masterClrMapping/>
  </p:clrMapOvr>
  <p:transition>
    <p:wipe dir="r"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0A1AA-6CAB-95BB-8E2B-55B4E340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1C7A70-1CFA-117F-4064-F3A8811F3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9A79D4-4DE8-1CE5-76BB-870ED7637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1B0C7E-E1E3-3DD6-D38C-DD4A0828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E2A022-628D-1485-3636-683214872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DB425C-04FE-BD4B-8032-31F8B7F9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26BAA7-97E7-4D85-8C12-7C8B402742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720382"/>
      </p:ext>
    </p:extLst>
  </p:cSld>
  <p:clrMapOvr>
    <a:masterClrMapping/>
  </p:clrMapOvr>
  <p:transition>
    <p:wipe dir="r"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00E8C-D8BF-6BB1-8600-39155638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33343D-3836-3066-9CDA-520F7C3179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CB978B-2F13-FDCB-9CF0-1C1ACF70F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C74027-EE9E-3FD4-CF5F-09469AD4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EA48EC-5969-E810-9784-E7678C91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BFFB3E-637E-A981-81B3-21CC5AED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377FB-485C-4242-9E2A-9F8F0BE817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064034"/>
      </p:ext>
    </p:extLst>
  </p:cSld>
  <p:clrMapOvr>
    <a:masterClrMapping/>
  </p:clrMapOvr>
  <p:transition>
    <p:wipe dir="r"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0C625-2D5B-4AB4-B30F-3F9CB64D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25C528-F7B1-115F-5BF9-7D9DB93E1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AC7D43-928C-95FA-95FC-56729EE9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16AFD-EA46-850F-5825-9858AED15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DCE656-F239-3431-D0CC-E301EDAF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B0C86-A42F-49B6-A4B9-679588FB57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0229350"/>
      </p:ext>
    </p:extLst>
  </p:cSld>
  <p:clrMapOvr>
    <a:masterClrMapping/>
  </p:clrMapOvr>
  <p:transition>
    <p:wipe dir="r"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D2E0B7-FCC7-3866-AE32-B51D0A076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157BA0-067B-B05D-94F5-479FC4543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B08805-C8BF-2464-2F77-105EAD6D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BCC94-A7E8-D8D1-BC76-EFAF48EEB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DD085-692E-BDEB-8829-36D2B529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5A888-7C93-43E3-9C75-A21AAF5294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9024789"/>
      </p:ext>
    </p:extLst>
  </p:cSld>
  <p:clrMapOvr>
    <a:masterClrMapping/>
  </p:clrMapOvr>
  <p:transition>
    <p:wipe dir="r"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AE81A-2219-13BA-E8F7-47B32FFA0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288545-BF19-F3EE-4562-7A0B7590E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43700-F0AF-3465-A595-4260C5C0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82D2A9-4864-3F0E-EE53-3C7894649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8733E5-A081-84D3-CE7C-381E3CC9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D232D3-4848-4BF6-BC9C-B56888492A5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979262"/>
      </p:ext>
    </p:extLst>
  </p:cSld>
  <p:clrMapOvr>
    <a:masterClrMapping/>
  </p:clrMapOvr>
  <p:transition>
    <p:wipe dir="r"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32F4-421D-1CF4-DA35-9323572B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F385B-CE75-5DC9-39D4-D500C45B4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FA69B-DBCF-1C13-79C5-43322175A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7BDCF8-A6EE-AAF9-E622-C67373E3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4B2BE-9B68-7125-96F8-D4FBA275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5D9807-0C12-4DDB-8EE3-B575B01CE1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533928"/>
      </p:ext>
    </p:extLst>
  </p:cSld>
  <p:clrMapOvr>
    <a:masterClrMapping/>
  </p:clrMapOvr>
  <p:transition>
    <p:wipe dir="r"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C5938-3FEF-C700-5F68-B4D3B11A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FB35E7-F4D4-01BB-6E2A-DE13CF390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A1D101-C205-8F42-CA6F-7FFD4C70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176531-EC10-FBC8-5A7D-90756FBD8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80A94-651B-A8C6-DF34-CFDC43E6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381FF-F21D-49B3-90DB-D276F3690E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08568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8091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B6B82-B786-C60C-457B-E77B948C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204A9F-93C2-4F9B-791F-5019B9657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8F2E06-FBC6-FE77-63B2-BB5DB7193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2180F2-4303-AA92-8EA4-D194BAE2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16BF6-6B6C-B7AE-D74C-4713AAA8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5D7A6-2AB9-C2FD-3BE8-52F4ABF8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5B94C-703E-49CF-8462-6DEAE10919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9998521"/>
      </p:ext>
    </p:extLst>
  </p:cSld>
  <p:clrMapOvr>
    <a:masterClrMapping/>
  </p:clrMapOvr>
  <p:transition>
    <p:wipe dir="r"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6D9CF3-FC4F-C91B-F2D6-55D9D840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628F2A-FDA2-1F2A-A2FA-283211BAB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D13822-2782-C630-4524-A611EB066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E681E5-9F84-120D-10FF-6E6BDB550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6769C3-2380-56F5-EB5D-EDAE45492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C260CE-2900-3198-5C1C-77AE6561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865A2C-57F8-DB29-931F-83381E04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BDD097-4DB9-9F61-F10E-83B30886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830AA-F691-4BA3-BF6A-CBA807DF15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7549343"/>
      </p:ext>
    </p:extLst>
  </p:cSld>
  <p:clrMapOvr>
    <a:masterClrMapping/>
  </p:clrMapOvr>
  <p:transition>
    <p:wipe dir="r"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A801E-285A-2198-8F23-D85BC52A5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F9A3F5-0754-26C0-7F4A-9BBD36B2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CAA1AF7-7321-2E11-EED3-F88B08172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D81BAF-B9D4-3A66-8484-84889CF3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AE211-32EC-47D4-8241-19E474299C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455384"/>
      </p:ext>
    </p:extLst>
  </p:cSld>
  <p:clrMapOvr>
    <a:masterClrMapping/>
  </p:clrMapOvr>
  <p:transition>
    <p:wipe dir="r"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897C29-DE50-FC68-74AA-A7A5346E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7C4C75-053B-46A3-DC0D-7059D189C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5253E4-DA6A-1D8B-DDF5-6F290C0C5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C46FE-9E13-4818-ABC4-E580AE813C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092813"/>
      </p:ext>
    </p:extLst>
  </p:cSld>
  <p:clrMapOvr>
    <a:masterClrMapping/>
  </p:clrMapOvr>
  <p:transition>
    <p:wipe dir="r"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34E9C-883F-1D34-CB25-E3129624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4407AD-CDBE-DB65-45AC-9C178782B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DA9369-9EC3-A34B-FAFD-255DF1946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2FBA3E-E6EA-ACE2-3060-48C1D7C0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669B6F-C271-F94D-73CD-023C035A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2B2624-CD65-B906-7486-CFEA5337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F7C4D7-A521-4412-B317-C796E7B7B3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2082607"/>
      </p:ext>
    </p:extLst>
  </p:cSld>
  <p:clrMapOvr>
    <a:masterClrMapping/>
  </p:clrMapOvr>
  <p:transition>
    <p:wipe dir="r"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4939E-B8A3-72C2-2D51-42857FF4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93A36C-BE91-296B-6A81-09ACC4C76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C6AC75E-9CAD-117A-F1AD-170566696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5C975-9B59-C04A-BAE9-1CF275D9A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F2B2E1-5082-47BD-7285-0076AA66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C73D24-114B-B770-9661-4B2C9C556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F2A3C1-4AC7-485C-9DA9-BFBCFC8410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480744"/>
      </p:ext>
    </p:extLst>
  </p:cSld>
  <p:clrMapOvr>
    <a:masterClrMapping/>
  </p:clrMapOvr>
  <p:transition>
    <p:wipe dir="r"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4E562-5D72-B332-7DC5-147FEE09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931CA1-623A-37DA-E914-E554863EF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012A9C-D057-0E07-A629-BDE40C47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BA99D9-847E-EEBE-52B0-07651C042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6EC19-0CB7-F27A-7777-0E246607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39BFA4-FF47-41C5-BD70-9D5B1959E0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608079"/>
      </p:ext>
    </p:extLst>
  </p:cSld>
  <p:clrMapOvr>
    <a:masterClrMapping/>
  </p:clrMapOvr>
  <p:transition>
    <p:wipe dir="r"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A29A0E-CDCD-E67A-0C26-8D79E3F56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ABB3DE-3AB2-A3C1-660E-539C8F4FC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D4BAC-191A-7DB2-D059-98D923ED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FF277-ED7D-8D76-3BD6-AD35B4A5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C702D-FD36-EFC2-4917-E141AE45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BB2A4-559C-4813-9ABD-AB48EE844A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8005172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6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9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hyperlink" Target="../&#38468;&#24405;/&#26354;&#32447;&#19982;&#26354;&#38754;/&#26354;&#32447;&#19982;&#26354;&#38754;.ppt" TargetMode="Externa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hyperlink" Target="../&#38468;&#24405;/&#25968;&#23398;&#23478;/&#25968;&#23398;&#23478;.ppt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23" Type="http://schemas.openxmlformats.org/officeDocument/2006/relationships/hyperlink" Target="/&#39640;&#31561;&#25968;&#23398;&#25968;&#23383;&#35838;&#31243;/MathGS/MathGS.exe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hyperlink" Target="../&#38468;&#24405;/&#25968;&#23398;&#20844;&#24335;/&#25968;&#23398;&#20844;&#24335;.ppt#-1,1,&#24187;&#28783;&#29255; 1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Relationship Id="rId22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21" Type="http://schemas.openxmlformats.org/officeDocument/2006/relationships/hyperlink" Target="../&#38468;&#24405;/&#26354;&#32447;&#19982;&#26354;&#38754;/&#26354;&#32447;&#19982;&#26354;&#38754;.ppt" TargetMode="Externa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hyperlink" Target="../&#38468;&#24405;/&#25968;&#23398;&#23478;/&#25968;&#23398;&#23478;.ppt" TargetMode="Externa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23" Type="http://schemas.openxmlformats.org/officeDocument/2006/relationships/hyperlink" Target="/&#39640;&#31561;&#25968;&#23398;&#25968;&#23383;&#35838;&#31243;/MathGS/MathGS.exe" TargetMode="External"/><Relationship Id="rId10" Type="http://schemas.openxmlformats.org/officeDocument/2006/relationships/slideLayout" Target="../slideLayouts/slideLayout32.xml"/><Relationship Id="rId19" Type="http://schemas.openxmlformats.org/officeDocument/2006/relationships/hyperlink" Target="../&#38468;&#24405;/&#25968;&#23398;&#20844;&#24335;/&#25968;&#23398;&#20844;&#24335;.ppt#-1,1,&#24187;&#28783;&#29255; 1" TargetMode="Externa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Relationship Id="rId22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F3AA-D9BA-457A-B64F-83B4E51926E6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17">
            <a:extLst>
              <a:ext uri="{FF2B5EF4-FFF2-40B4-BE49-F238E27FC236}">
                <a16:creationId xmlns:a16="http://schemas.microsoft.com/office/drawing/2014/main" id="{AAC2F0FB-3B3E-F958-ED77-4F77A80696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063" y="201613"/>
            <a:ext cx="7205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第一节  导数的概念</a:t>
            </a:r>
          </a:p>
        </p:txBody>
      </p:sp>
      <p:pic>
        <p:nvPicPr>
          <p:cNvPr id="1042" name="Picture 18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D339B26-AEED-FAEE-3834-6F519749B9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7BF7EC7-1005-29EB-B196-7C08B0D571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F96A936-DDE2-E831-0721-36057F640D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>
            <a:hlinkClick r:id="rId1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8963A0D-288B-BD71-9101-31216056445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>
            <a:hlinkClick r:id="rId19" action="ppaction://hlinkpres?slideindex=1&amp;slidetitle=幻灯片 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74AF62B-550D-A7A8-A5CD-EB6269A877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2B2FA4CC-66A4-4F5B-D3A6-57FE2811A9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>
            <a:hlinkClick r:id="rId23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ABC8737-28D7-48E4-86F7-E5070BF8331E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6437313"/>
            <a:ext cx="673100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00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17">
            <a:extLst>
              <a:ext uri="{FF2B5EF4-FFF2-40B4-BE49-F238E27FC236}">
                <a16:creationId xmlns:a16="http://schemas.microsoft.com/office/drawing/2014/main" id="{2AA2248C-7471-EB59-13A9-F78B271AE1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063" y="201613"/>
            <a:ext cx="7205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第四节  隐函数及参数方程所确定函数的导数</a:t>
            </a:r>
          </a:p>
        </p:txBody>
      </p:sp>
      <p:pic>
        <p:nvPicPr>
          <p:cNvPr id="1042" name="Picture 18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473DD4D-357F-AC55-484D-8AB809166D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6BF98D0-B9F1-6CB0-071A-A421FF52E4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ECA531F-3CDC-8A86-5F63-BBB3A3BD4EC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>
            <a:hlinkClick r:id="rId1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200A08B-0166-ACD8-516C-405D6A2EE1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>
            <a:hlinkClick r:id="rId19" action="ppaction://hlinkpres?slideindex=1&amp;slidetitle=幻灯片 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A33BC40-BD10-C2DB-7385-8A6C824EDF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E6D9E20B-AF66-5FF7-9632-D2B0E1331E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>
            <a:hlinkClick r:id="rId23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4D2681E-8EDE-365F-D0C5-80DCA3110213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6437313"/>
            <a:ext cx="673100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1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4B0969F-62AA-9D9C-2F91-4AF7C5171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6529F80-FF76-D143-1C84-54F14EC626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2353405-63C4-7BF2-2B8D-960B72C070C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FDFF3F5-9A2E-C226-8D2D-F1E74D385F3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9156997-0D6F-6F3D-8780-D7106C89F4D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017ADB04-5705-464F-A218-1662306336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897251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14073ED-5BEA-D1E4-CB49-2EF346A40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1F8EFD8-1AD5-2ED4-D302-B66C4C099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CFBE335-E1CF-9290-0958-B18C87C2AF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01885E9-0CC5-0275-867A-EF4C13882A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66DF28-97BB-6882-5AC2-CDAA52E64A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9004D835-ACD5-4688-9EF6-C9F0C0AC07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4059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D9B1F56-6563-53DF-F73C-6AC524213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269065B-57BA-04AD-3E9E-3DA6D121A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04D8E4-22A3-B3D7-988E-3E44CDDEDC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11A8A57-2166-4579-DE38-79B76727CA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AF627D2-2EE5-02A0-F688-DAB6352DFF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1F86D55F-E266-40C8-8A4C-FF82E91E34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506672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38AF3E6-EC09-0436-B76C-1005C98A52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0230009-6405-46C5-B159-DB6BC76C4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B5869BE-E265-A253-B3DA-69C2037AA5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8C62588-818A-2661-D084-CF063631058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C4BD477-E8B8-7CCD-98FA-981609510D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8E7BBE71-C494-4B89-89DA-358D38ECD3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0948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image" Target="../media/image104.emf"/><Relationship Id="rId18" Type="http://schemas.openxmlformats.org/officeDocument/2006/relationships/oleObject" Target="../embeddings/oleObject89.bin"/><Relationship Id="rId3" Type="http://schemas.openxmlformats.org/officeDocument/2006/relationships/image" Target="../media/image99.emf"/><Relationship Id="rId21" Type="http://schemas.openxmlformats.org/officeDocument/2006/relationships/image" Target="../media/image108.emf"/><Relationship Id="rId7" Type="http://schemas.openxmlformats.org/officeDocument/2006/relationships/image" Target="../media/image101.emf"/><Relationship Id="rId12" Type="http://schemas.openxmlformats.org/officeDocument/2006/relationships/oleObject" Target="../embeddings/oleObject86.bin"/><Relationship Id="rId17" Type="http://schemas.openxmlformats.org/officeDocument/2006/relationships/image" Target="../media/image106.emf"/><Relationship Id="rId2" Type="http://schemas.openxmlformats.org/officeDocument/2006/relationships/oleObject" Target="../embeddings/oleObject81.bin"/><Relationship Id="rId16" Type="http://schemas.openxmlformats.org/officeDocument/2006/relationships/oleObject" Target="../embeddings/oleObject88.bin"/><Relationship Id="rId20" Type="http://schemas.openxmlformats.org/officeDocument/2006/relationships/oleObject" Target="../embeddings/oleObject90.bin"/><Relationship Id="rId1" Type="http://schemas.openxmlformats.org/officeDocument/2006/relationships/slideLayout" Target="../slideLayouts/slideLayout62.xml"/><Relationship Id="rId6" Type="http://schemas.openxmlformats.org/officeDocument/2006/relationships/oleObject" Target="../embeddings/oleObject83.bin"/><Relationship Id="rId11" Type="http://schemas.openxmlformats.org/officeDocument/2006/relationships/image" Target="../media/image103.emf"/><Relationship Id="rId5" Type="http://schemas.openxmlformats.org/officeDocument/2006/relationships/image" Target="../media/image100.emf"/><Relationship Id="rId15" Type="http://schemas.openxmlformats.org/officeDocument/2006/relationships/image" Target="../media/image105.emf"/><Relationship Id="rId23" Type="http://schemas.openxmlformats.org/officeDocument/2006/relationships/image" Target="../media/image109.emf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107.emf"/><Relationship Id="rId4" Type="http://schemas.openxmlformats.org/officeDocument/2006/relationships/oleObject" Target="../embeddings/oleObject82.bin"/><Relationship Id="rId9" Type="http://schemas.openxmlformats.org/officeDocument/2006/relationships/image" Target="../media/image102.emf"/><Relationship Id="rId14" Type="http://schemas.openxmlformats.org/officeDocument/2006/relationships/oleObject" Target="../embeddings/oleObject87.bin"/><Relationship Id="rId22" Type="http://schemas.openxmlformats.org/officeDocument/2006/relationships/oleObject" Target="../embeddings/oleObject9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115.emf"/><Relationship Id="rId18" Type="http://schemas.openxmlformats.org/officeDocument/2006/relationships/oleObject" Target="../embeddings/oleObject100.bin"/><Relationship Id="rId26" Type="http://schemas.openxmlformats.org/officeDocument/2006/relationships/oleObject" Target="../embeddings/oleObject104.bin"/><Relationship Id="rId3" Type="http://schemas.openxmlformats.org/officeDocument/2006/relationships/image" Target="../media/image110.emf"/><Relationship Id="rId21" Type="http://schemas.openxmlformats.org/officeDocument/2006/relationships/image" Target="../media/image119.emf"/><Relationship Id="rId7" Type="http://schemas.openxmlformats.org/officeDocument/2006/relationships/image" Target="../media/image112.e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117.emf"/><Relationship Id="rId25" Type="http://schemas.openxmlformats.org/officeDocument/2006/relationships/image" Target="../media/image121.emf"/><Relationship Id="rId2" Type="http://schemas.openxmlformats.org/officeDocument/2006/relationships/oleObject" Target="../embeddings/oleObject92.bin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1" Type="http://schemas.openxmlformats.org/officeDocument/2006/relationships/slideLayout" Target="../slideLayouts/slideLayout72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14.emf"/><Relationship Id="rId24" Type="http://schemas.openxmlformats.org/officeDocument/2006/relationships/oleObject" Target="../embeddings/oleObject103.bin"/><Relationship Id="rId5" Type="http://schemas.openxmlformats.org/officeDocument/2006/relationships/image" Target="../media/image111.emf"/><Relationship Id="rId15" Type="http://schemas.openxmlformats.org/officeDocument/2006/relationships/image" Target="../media/image116.emf"/><Relationship Id="rId23" Type="http://schemas.openxmlformats.org/officeDocument/2006/relationships/image" Target="../media/image120.emf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118.e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13.emf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2.bin"/><Relationship Id="rId27" Type="http://schemas.openxmlformats.org/officeDocument/2006/relationships/image" Target="../media/image12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wmf"/><Relationship Id="rId11" Type="http://schemas.openxmlformats.org/officeDocument/2006/relationships/image" Target="../media/image18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7.png"/><Relationship Id="rId4" Type="http://schemas.openxmlformats.org/officeDocument/2006/relationships/image" Target="../media/image12.emf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6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8.emf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1.e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50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40.e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35.emf"/><Relationship Id="rId21" Type="http://schemas.openxmlformats.org/officeDocument/2006/relationships/image" Target="../media/image44.emf"/><Relationship Id="rId7" Type="http://schemas.openxmlformats.org/officeDocument/2006/relationships/image" Target="../media/image37.e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42.emf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43.e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38.emf"/><Relationship Id="rId14" Type="http://schemas.openxmlformats.org/officeDocument/2006/relationships/oleObject" Target="../embeddings/oleObject2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50.emf"/><Relationship Id="rId18" Type="http://schemas.openxmlformats.org/officeDocument/2006/relationships/oleObject" Target="../embeddings/oleObject35.bin"/><Relationship Id="rId26" Type="http://schemas.openxmlformats.org/officeDocument/2006/relationships/oleObject" Target="../embeddings/oleObject39.bin"/><Relationship Id="rId3" Type="http://schemas.openxmlformats.org/officeDocument/2006/relationships/image" Target="../media/image45.emf"/><Relationship Id="rId21" Type="http://schemas.openxmlformats.org/officeDocument/2006/relationships/image" Target="../media/image54.emf"/><Relationship Id="rId7" Type="http://schemas.openxmlformats.org/officeDocument/2006/relationships/image" Target="../media/image47.e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52.emf"/><Relationship Id="rId25" Type="http://schemas.openxmlformats.org/officeDocument/2006/relationships/image" Target="../media/image56.e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29" Type="http://schemas.openxmlformats.org/officeDocument/2006/relationships/image" Target="../media/image58.emf"/><Relationship Id="rId1" Type="http://schemas.openxmlformats.org/officeDocument/2006/relationships/slideLayout" Target="../slideLayouts/slideLayout51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49.emf"/><Relationship Id="rId24" Type="http://schemas.openxmlformats.org/officeDocument/2006/relationships/oleObject" Target="../embeddings/oleObject38.bin"/><Relationship Id="rId5" Type="http://schemas.openxmlformats.org/officeDocument/2006/relationships/image" Target="../media/image46.emf"/><Relationship Id="rId15" Type="http://schemas.openxmlformats.org/officeDocument/2006/relationships/image" Target="../media/image51.emf"/><Relationship Id="rId23" Type="http://schemas.openxmlformats.org/officeDocument/2006/relationships/image" Target="../media/image55.emf"/><Relationship Id="rId28" Type="http://schemas.openxmlformats.org/officeDocument/2006/relationships/oleObject" Target="../embeddings/oleObject40.bin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53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8.emf"/><Relationship Id="rId14" Type="http://schemas.openxmlformats.org/officeDocument/2006/relationships/oleObject" Target="../embeddings/oleObject33.bin"/><Relationship Id="rId22" Type="http://schemas.openxmlformats.org/officeDocument/2006/relationships/oleObject" Target="../embeddings/oleObject37.bin"/><Relationship Id="rId27" Type="http://schemas.openxmlformats.org/officeDocument/2006/relationships/image" Target="../media/image57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emf"/><Relationship Id="rId18" Type="http://schemas.openxmlformats.org/officeDocument/2006/relationships/oleObject" Target="../embeddings/oleObject49.bin"/><Relationship Id="rId26" Type="http://schemas.openxmlformats.org/officeDocument/2006/relationships/oleObject" Target="../embeddings/oleObject53.bin"/><Relationship Id="rId39" Type="http://schemas.openxmlformats.org/officeDocument/2006/relationships/image" Target="../media/image77.emf"/><Relationship Id="rId21" Type="http://schemas.openxmlformats.org/officeDocument/2006/relationships/image" Target="../media/image68.emf"/><Relationship Id="rId34" Type="http://schemas.openxmlformats.org/officeDocument/2006/relationships/oleObject" Target="../embeddings/oleObject57.bin"/><Relationship Id="rId42" Type="http://schemas.openxmlformats.org/officeDocument/2006/relationships/oleObject" Target="../embeddings/oleObject61.bin"/><Relationship Id="rId7" Type="http://schemas.openxmlformats.org/officeDocument/2006/relationships/image" Target="../media/image61.e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9" Type="http://schemas.openxmlformats.org/officeDocument/2006/relationships/image" Target="../media/image72.emf"/><Relationship Id="rId1" Type="http://schemas.openxmlformats.org/officeDocument/2006/relationships/slideLayout" Target="../slideLayouts/slideLayout50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63.emf"/><Relationship Id="rId24" Type="http://schemas.openxmlformats.org/officeDocument/2006/relationships/oleObject" Target="../embeddings/oleObject52.bin"/><Relationship Id="rId32" Type="http://schemas.openxmlformats.org/officeDocument/2006/relationships/oleObject" Target="../embeddings/oleObject56.bin"/><Relationship Id="rId37" Type="http://schemas.openxmlformats.org/officeDocument/2006/relationships/image" Target="../media/image76.emf"/><Relationship Id="rId40" Type="http://schemas.openxmlformats.org/officeDocument/2006/relationships/oleObject" Target="../embeddings/oleObject60.bin"/><Relationship Id="rId45" Type="http://schemas.openxmlformats.org/officeDocument/2006/relationships/image" Target="../media/image80.emf"/><Relationship Id="rId5" Type="http://schemas.openxmlformats.org/officeDocument/2006/relationships/image" Target="../media/image60.emf"/><Relationship Id="rId15" Type="http://schemas.openxmlformats.org/officeDocument/2006/relationships/image" Target="../media/image65.emf"/><Relationship Id="rId23" Type="http://schemas.openxmlformats.org/officeDocument/2006/relationships/image" Target="../media/image69.emf"/><Relationship Id="rId28" Type="http://schemas.openxmlformats.org/officeDocument/2006/relationships/oleObject" Target="../embeddings/oleObject54.bin"/><Relationship Id="rId36" Type="http://schemas.openxmlformats.org/officeDocument/2006/relationships/oleObject" Target="../embeddings/oleObject58.bin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67.emf"/><Relationship Id="rId31" Type="http://schemas.openxmlformats.org/officeDocument/2006/relationships/image" Target="../media/image73.emf"/><Relationship Id="rId44" Type="http://schemas.openxmlformats.org/officeDocument/2006/relationships/oleObject" Target="../embeddings/oleObject62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2.e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Relationship Id="rId27" Type="http://schemas.openxmlformats.org/officeDocument/2006/relationships/image" Target="../media/image71.emf"/><Relationship Id="rId30" Type="http://schemas.openxmlformats.org/officeDocument/2006/relationships/oleObject" Target="../embeddings/oleObject55.bin"/><Relationship Id="rId35" Type="http://schemas.openxmlformats.org/officeDocument/2006/relationships/image" Target="../media/image75.emf"/><Relationship Id="rId43" Type="http://schemas.openxmlformats.org/officeDocument/2006/relationships/image" Target="../media/image79.emf"/><Relationship Id="rId8" Type="http://schemas.openxmlformats.org/officeDocument/2006/relationships/oleObject" Target="../embeddings/oleObject44.bin"/><Relationship Id="rId3" Type="http://schemas.openxmlformats.org/officeDocument/2006/relationships/image" Target="../media/image59.e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66.emf"/><Relationship Id="rId25" Type="http://schemas.openxmlformats.org/officeDocument/2006/relationships/image" Target="../media/image70.emf"/><Relationship Id="rId33" Type="http://schemas.openxmlformats.org/officeDocument/2006/relationships/image" Target="../media/image74.emf"/><Relationship Id="rId38" Type="http://schemas.openxmlformats.org/officeDocument/2006/relationships/oleObject" Target="../embeddings/oleObject59.bin"/><Relationship Id="rId20" Type="http://schemas.openxmlformats.org/officeDocument/2006/relationships/oleObject" Target="../embeddings/oleObject50.bin"/><Relationship Id="rId41" Type="http://schemas.openxmlformats.org/officeDocument/2006/relationships/image" Target="../media/image78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e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5.bin"/><Relationship Id="rId21" Type="http://schemas.openxmlformats.org/officeDocument/2006/relationships/image" Target="../media/image90.emf"/><Relationship Id="rId34" Type="http://schemas.openxmlformats.org/officeDocument/2006/relationships/oleObject" Target="../embeddings/oleObject79.bin"/><Relationship Id="rId7" Type="http://schemas.openxmlformats.org/officeDocument/2006/relationships/image" Target="../media/image83.e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88.emf"/><Relationship Id="rId25" Type="http://schemas.openxmlformats.org/officeDocument/2006/relationships/image" Target="../media/image92.emf"/><Relationship Id="rId33" Type="http://schemas.openxmlformats.org/officeDocument/2006/relationships/image" Target="../media/image96.emf"/><Relationship Id="rId2" Type="http://schemas.openxmlformats.org/officeDocument/2006/relationships/oleObject" Target="../embeddings/oleObject63.bin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29" Type="http://schemas.openxmlformats.org/officeDocument/2006/relationships/image" Target="../media/image94.emf"/><Relationship Id="rId1" Type="http://schemas.openxmlformats.org/officeDocument/2006/relationships/slideLayout" Target="../slideLayouts/slideLayout61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85.emf"/><Relationship Id="rId24" Type="http://schemas.openxmlformats.org/officeDocument/2006/relationships/oleObject" Target="../embeddings/oleObject74.bin"/><Relationship Id="rId32" Type="http://schemas.openxmlformats.org/officeDocument/2006/relationships/oleObject" Target="../embeddings/oleObject78.bin"/><Relationship Id="rId37" Type="http://schemas.openxmlformats.org/officeDocument/2006/relationships/image" Target="../media/image98.emf"/><Relationship Id="rId5" Type="http://schemas.openxmlformats.org/officeDocument/2006/relationships/image" Target="../media/image82.emf"/><Relationship Id="rId15" Type="http://schemas.openxmlformats.org/officeDocument/2006/relationships/image" Target="../media/image87.emf"/><Relationship Id="rId23" Type="http://schemas.openxmlformats.org/officeDocument/2006/relationships/image" Target="../media/image91.emf"/><Relationship Id="rId28" Type="http://schemas.openxmlformats.org/officeDocument/2006/relationships/oleObject" Target="../embeddings/oleObject76.bin"/><Relationship Id="rId36" Type="http://schemas.openxmlformats.org/officeDocument/2006/relationships/oleObject" Target="../embeddings/oleObject80.bin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89.emf"/><Relationship Id="rId31" Type="http://schemas.openxmlformats.org/officeDocument/2006/relationships/image" Target="../media/image95.e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84.e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Relationship Id="rId27" Type="http://schemas.openxmlformats.org/officeDocument/2006/relationships/image" Target="../media/image93.emf"/><Relationship Id="rId30" Type="http://schemas.openxmlformats.org/officeDocument/2006/relationships/oleObject" Target="../embeddings/oleObject77.bin"/><Relationship Id="rId35" Type="http://schemas.openxmlformats.org/officeDocument/2006/relationships/image" Target="../media/image97.emf"/><Relationship Id="rId8" Type="http://schemas.openxmlformats.org/officeDocument/2006/relationships/oleObject" Target="../embeddings/oleObject66.bin"/><Relationship Id="rId3" Type="http://schemas.openxmlformats.org/officeDocument/2006/relationships/image" Target="../media/image8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0301E-73E1-6197-1BD2-2A3167995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第二章补充习题</a:t>
            </a:r>
          </a:p>
        </p:txBody>
      </p:sp>
    </p:spTree>
    <p:extLst>
      <p:ext uri="{BB962C8B-B14F-4D97-AF65-F5344CB8AC3E}">
        <p14:creationId xmlns:p14="http://schemas.microsoft.com/office/powerpoint/2010/main" val="200739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FDC6C281-6875-C46A-3C73-2B08938B37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67088" y="1524000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088" imgH="444307" progId="Equation.3">
                  <p:embed/>
                </p:oleObj>
              </mc:Choice>
              <mc:Fallback>
                <p:oleObj name="Equation" r:id="rId2" imgW="1409088" imgH="444307" progId="Equation.3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FDC6C281-6875-C46A-3C73-2B08938B37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1524000"/>
                        <a:ext cx="1409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>
            <a:extLst>
              <a:ext uri="{FF2B5EF4-FFF2-40B4-BE49-F238E27FC236}">
                <a16:creationId xmlns:a16="http://schemas.microsoft.com/office/drawing/2014/main" id="{C665475C-9A2D-962E-48EC-7D2625D43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3622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3)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利用</a:t>
            </a:r>
          </a:p>
        </p:txBody>
      </p:sp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1847195B-0DB4-DC02-BB81-71861421D2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422525"/>
          <a:ext cx="214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369" imgH="444307" progId="Equation.3">
                  <p:embed/>
                </p:oleObj>
              </mc:Choice>
              <mc:Fallback>
                <p:oleObj name="Equation" r:id="rId4" imgW="2145369" imgH="444307" progId="Equation.3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1847195B-0DB4-DC02-BB81-71861421D2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22525"/>
                        <a:ext cx="2146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7B628BA6-DCEF-A45F-E15D-742A777668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9900" y="3048000"/>
          <a:ext cx="3886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86200" imgH="876300" progId="Equation.3">
                  <p:embed/>
                </p:oleObj>
              </mc:Choice>
              <mc:Fallback>
                <p:oleObj name="Equation" r:id="rId6" imgW="3886200" imgH="876300" progId="Equation.3">
                  <p:embed/>
                  <p:pic>
                    <p:nvPicPr>
                      <p:cNvPr id="16390" name="Object 6">
                        <a:extLst>
                          <a:ext uri="{FF2B5EF4-FFF2-40B4-BE49-F238E27FC236}">
                            <a16:creationId xmlns:a16="http://schemas.microsoft.com/office/drawing/2014/main" id="{7B628BA6-DCEF-A45F-E15D-742A777668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048000"/>
                        <a:ext cx="38862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>
            <a:extLst>
              <a:ext uri="{FF2B5EF4-FFF2-40B4-BE49-F238E27FC236}">
                <a16:creationId xmlns:a16="http://schemas.microsoft.com/office/drawing/2014/main" id="{DBEA58BC-3768-2CDB-2FA8-946EA400F8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0" y="3276600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55199" imgH="444307" progId="Equation.3">
                  <p:embed/>
                </p:oleObj>
              </mc:Choice>
              <mc:Fallback>
                <p:oleObj name="Equation" r:id="rId8" imgW="1155199" imgH="444307" progId="Equation.3">
                  <p:embed/>
                  <p:pic>
                    <p:nvPicPr>
                      <p:cNvPr id="16391" name="Object 7">
                        <a:extLst>
                          <a:ext uri="{FF2B5EF4-FFF2-40B4-BE49-F238E27FC236}">
                            <a16:creationId xmlns:a16="http://schemas.microsoft.com/office/drawing/2014/main" id="{DBEA58BC-3768-2CDB-2FA8-946EA400F8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3276600"/>
                        <a:ext cx="1155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8">
            <a:extLst>
              <a:ext uri="{FF2B5EF4-FFF2-40B4-BE49-F238E27FC236}">
                <a16:creationId xmlns:a16="http://schemas.microsoft.com/office/drawing/2014/main" id="{8EC6C582-3C60-D729-2520-D1F584ABD8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4076700"/>
          <a:ext cx="37846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84600" imgH="876300" progId="Equation.3">
                  <p:embed/>
                </p:oleObj>
              </mc:Choice>
              <mc:Fallback>
                <p:oleObj name="Equation" r:id="rId10" imgW="3784600" imgH="876300" progId="Equation.3">
                  <p:embed/>
                  <p:pic>
                    <p:nvPicPr>
                      <p:cNvPr id="16392" name="Object 8">
                        <a:extLst>
                          <a:ext uri="{FF2B5EF4-FFF2-40B4-BE49-F238E27FC236}">
                            <a16:creationId xmlns:a16="http://schemas.microsoft.com/office/drawing/2014/main" id="{8EC6C582-3C60-D729-2520-D1F584ABD8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4076700"/>
                        <a:ext cx="37846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>
            <a:extLst>
              <a:ext uri="{FF2B5EF4-FFF2-40B4-BE49-F238E27FC236}">
                <a16:creationId xmlns:a16="http://schemas.microsoft.com/office/drawing/2014/main" id="{3CFE41FB-35E1-FB66-9BBD-425C2FA0C8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5800" y="4343400"/>
          <a:ext cx="698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197" imgH="317362" progId="Equation.3">
                  <p:embed/>
                </p:oleObj>
              </mc:Choice>
              <mc:Fallback>
                <p:oleObj name="Equation" r:id="rId12" imgW="698197" imgH="317362" progId="Equation.3">
                  <p:embed/>
                  <p:pic>
                    <p:nvPicPr>
                      <p:cNvPr id="16393" name="Object 9">
                        <a:extLst>
                          <a:ext uri="{FF2B5EF4-FFF2-40B4-BE49-F238E27FC236}">
                            <a16:creationId xmlns:a16="http://schemas.microsoft.com/office/drawing/2014/main" id="{3CFE41FB-35E1-FB66-9BBD-425C2FA0C8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5800" y="4343400"/>
                        <a:ext cx="698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4" name="Text Box 10">
            <a:extLst>
              <a:ext uri="{FF2B5EF4-FFF2-40B4-BE49-F238E27FC236}">
                <a16:creationId xmlns:a16="http://schemas.microsoft.com/office/drawing/2014/main" id="{6B994228-D35B-524B-2188-C60996CE6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36220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而</a:t>
            </a:r>
          </a:p>
        </p:txBody>
      </p:sp>
      <p:sp>
        <p:nvSpPr>
          <p:cNvPr id="16395" name="Text Box 11">
            <a:extLst>
              <a:ext uri="{FF2B5EF4-FFF2-40B4-BE49-F238E27FC236}">
                <a16:creationId xmlns:a16="http://schemas.microsoft.com/office/drawing/2014/main" id="{604898F0-0F7E-9D01-FF61-02D5697C3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275263"/>
            <a:ext cx="747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得</a:t>
            </a:r>
          </a:p>
        </p:txBody>
      </p:sp>
      <p:graphicFrame>
        <p:nvGraphicFramePr>
          <p:cNvPr id="16396" name="Object 12">
            <a:extLst>
              <a:ext uri="{FF2B5EF4-FFF2-40B4-BE49-F238E27FC236}">
                <a16:creationId xmlns:a16="http://schemas.microsoft.com/office/drawing/2014/main" id="{103FC1EC-CA18-91B0-EF80-19F01C702E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2113" y="5105400"/>
          <a:ext cx="1676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76400" imgH="850900" progId="Equation.3">
                  <p:embed/>
                </p:oleObj>
              </mc:Choice>
              <mc:Fallback>
                <p:oleObj name="Equation" r:id="rId14" imgW="1676400" imgH="850900" progId="Equation.3">
                  <p:embed/>
                  <p:pic>
                    <p:nvPicPr>
                      <p:cNvPr id="16396" name="Object 12">
                        <a:extLst>
                          <a:ext uri="{FF2B5EF4-FFF2-40B4-BE49-F238E27FC236}">
                            <a16:creationId xmlns:a16="http://schemas.microsoft.com/office/drawing/2014/main" id="{103FC1EC-CA18-91B0-EF80-19F01C702E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5105400"/>
                        <a:ext cx="16764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>
            <a:extLst>
              <a:ext uri="{FF2B5EF4-FFF2-40B4-BE49-F238E27FC236}">
                <a16:creationId xmlns:a16="http://schemas.microsoft.com/office/drawing/2014/main" id="{75D83C2D-E347-83B0-72CA-EECC8A475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1300" y="1524000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31366" imgH="406224" progId="Equation.3">
                  <p:embed/>
                </p:oleObj>
              </mc:Choice>
              <mc:Fallback>
                <p:oleObj name="Equation" r:id="rId16" imgW="1231366" imgH="406224" progId="Equation.3">
                  <p:embed/>
                  <p:pic>
                    <p:nvPicPr>
                      <p:cNvPr id="16398" name="Object 14">
                        <a:extLst>
                          <a:ext uri="{FF2B5EF4-FFF2-40B4-BE49-F238E27FC236}">
                            <a16:creationId xmlns:a16="http://schemas.microsoft.com/office/drawing/2014/main" id="{75D83C2D-E347-83B0-72CA-EECC8A475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524000"/>
                        <a:ext cx="1231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Line 17">
            <a:extLst>
              <a:ext uri="{FF2B5EF4-FFF2-40B4-BE49-F238E27FC236}">
                <a16:creationId xmlns:a16="http://schemas.microsoft.com/office/drawing/2014/main" id="{06351412-E99C-31E8-AC50-DDC3239D4E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" y="2057400"/>
            <a:ext cx="8991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6404" name="Object 20">
            <a:extLst>
              <a:ext uri="{FF2B5EF4-FFF2-40B4-BE49-F238E27FC236}">
                <a16:creationId xmlns:a16="http://schemas.microsoft.com/office/drawing/2014/main" id="{26E9D864-D01E-75B0-E9F5-A72D5D0306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9700" y="682625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28254" imgH="406224" progId="Equation.3">
                  <p:embed/>
                </p:oleObj>
              </mc:Choice>
              <mc:Fallback>
                <p:oleObj name="Equation" r:id="rId18" imgW="1028254" imgH="406224" progId="Equation.3">
                  <p:embed/>
                  <p:pic>
                    <p:nvPicPr>
                      <p:cNvPr id="16404" name="Object 20">
                        <a:extLst>
                          <a:ext uri="{FF2B5EF4-FFF2-40B4-BE49-F238E27FC236}">
                            <a16:creationId xmlns:a16="http://schemas.microsoft.com/office/drawing/2014/main" id="{26E9D864-D01E-75B0-E9F5-A72D5D0306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682625"/>
                        <a:ext cx="1028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5" name="AutoShape 21">
            <a:extLst>
              <a:ext uri="{FF2B5EF4-FFF2-40B4-BE49-F238E27FC236}">
                <a16:creationId xmlns:a16="http://schemas.microsoft.com/office/drawing/2014/main" id="{D1803D13-785C-A9C0-C414-8F5CB94DC71C}"/>
              </a:ext>
            </a:extLst>
          </p:cNvPr>
          <p:cNvSpPr>
            <a:spLocks/>
          </p:cNvSpPr>
          <p:nvPr/>
        </p:nvSpPr>
        <p:spPr bwMode="auto">
          <a:xfrm>
            <a:off x="2590800" y="415925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6406" name="Object 22">
            <a:extLst>
              <a:ext uri="{FF2B5EF4-FFF2-40B4-BE49-F238E27FC236}">
                <a16:creationId xmlns:a16="http://schemas.microsoft.com/office/drawing/2014/main" id="{E56AF722-8A40-A83B-755E-25E9F49A8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1300" y="276225"/>
          <a:ext cx="293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933700" imgH="508000" progId="Equation.3">
                  <p:embed/>
                </p:oleObj>
              </mc:Choice>
              <mc:Fallback>
                <p:oleObj name="Equation" r:id="rId20" imgW="2933700" imgH="508000" progId="Equation.3">
                  <p:embed/>
                  <p:pic>
                    <p:nvPicPr>
                      <p:cNvPr id="16406" name="Object 22">
                        <a:extLst>
                          <a:ext uri="{FF2B5EF4-FFF2-40B4-BE49-F238E27FC236}">
                            <a16:creationId xmlns:a16="http://schemas.microsoft.com/office/drawing/2014/main" id="{E56AF722-8A40-A83B-755E-25E9F49A85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276225"/>
                        <a:ext cx="2933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23">
            <a:extLst>
              <a:ext uri="{FF2B5EF4-FFF2-40B4-BE49-F238E27FC236}">
                <a16:creationId xmlns:a16="http://schemas.microsoft.com/office/drawing/2014/main" id="{53F440F6-A81D-8E7B-1830-1B32D2EC1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911225"/>
          <a:ext cx="288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882900" imgH="406400" progId="Equation.3">
                  <p:embed/>
                </p:oleObj>
              </mc:Choice>
              <mc:Fallback>
                <p:oleObj name="Equation" r:id="rId22" imgW="2882900" imgH="406400" progId="Equation.3">
                  <p:embed/>
                  <p:pic>
                    <p:nvPicPr>
                      <p:cNvPr id="16407" name="Object 23">
                        <a:extLst>
                          <a:ext uri="{FF2B5EF4-FFF2-40B4-BE49-F238E27FC236}">
                            <a16:creationId xmlns:a16="http://schemas.microsoft.com/office/drawing/2014/main" id="{53F440F6-A81D-8E7B-1830-1B32D2EC1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911225"/>
                        <a:ext cx="2882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280906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autoUpdateAnimBg="0"/>
      <p:bldP spid="16394" grpId="0" build="p" autoUpdateAnimBg="0"/>
      <p:bldP spid="16395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AFA2C68-9B6D-3E4D-176F-092A3CAA35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6705600" cy="533400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有些幂指函数用对数求导法求导很方便 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5F8E5BC8-8B39-43F1-CAE0-0136A1728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3982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7</a:t>
            </a:r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204CA3F4-A211-BBAC-BAA3-8DD98CE46A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889000"/>
          <a:ext cx="61563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59240" imgH="1015920" progId="Equation.3">
                  <p:embed/>
                </p:oleObj>
              </mc:Choice>
              <mc:Fallback>
                <p:oleObj name="Equation" r:id="rId2" imgW="6159240" imgH="1015920" progId="Equation.3">
                  <p:embed/>
                  <p:pic>
                    <p:nvPicPr>
                      <p:cNvPr id="4100" name="Object 4">
                        <a:extLst>
                          <a:ext uri="{FF2B5EF4-FFF2-40B4-BE49-F238E27FC236}">
                            <a16:creationId xmlns:a16="http://schemas.microsoft.com/office/drawing/2014/main" id="{204CA3F4-A211-BBAC-BAA3-8DD98CE46A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889000"/>
                        <a:ext cx="61563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AutoShape 5">
            <a:extLst>
              <a:ext uri="{FF2B5EF4-FFF2-40B4-BE49-F238E27FC236}">
                <a16:creationId xmlns:a16="http://schemas.microsoft.com/office/drawing/2014/main" id="{071C0816-DBDB-0DF6-F39C-66315D256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0574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4CF8524B-DEE4-6A0C-2216-8350E9BC3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1478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两边取对数</a:t>
            </a:r>
          </a:p>
        </p:txBody>
      </p:sp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671E9A99-93B7-1471-6804-F99DAAC856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50" y="2962275"/>
          <a:ext cx="87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406080" progId="Equation.3">
                  <p:embed/>
                </p:oleObj>
              </mc:Choice>
              <mc:Fallback>
                <p:oleObj name="Equation" r:id="rId4" imgW="876240" imgH="406080" progId="Equation.3">
                  <p:embed/>
                  <p:pic>
                    <p:nvPicPr>
                      <p:cNvPr id="4103" name="Object 7">
                        <a:extLst>
                          <a:ext uri="{FF2B5EF4-FFF2-40B4-BE49-F238E27FC236}">
                            <a16:creationId xmlns:a16="http://schemas.microsoft.com/office/drawing/2014/main" id="{671E9A99-93B7-1471-6804-F99DAAC856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2962275"/>
                        <a:ext cx="87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AutoShape 8">
            <a:extLst>
              <a:ext uri="{FF2B5EF4-FFF2-40B4-BE49-F238E27FC236}">
                <a16:creationId xmlns:a16="http://schemas.microsoft.com/office/drawing/2014/main" id="{F37D9121-60F9-0437-7F3D-514E316D7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467100"/>
            <a:ext cx="152400" cy="838200"/>
          </a:xfrm>
          <a:prstGeom prst="downArrow">
            <a:avLst>
              <a:gd name="adj1" fmla="val 50000"/>
              <a:gd name="adj2" fmla="val 137500"/>
            </a:avLst>
          </a:prstGeom>
          <a:solidFill>
            <a:srgbClr val="00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105" name="Text Box 9">
            <a:extLst>
              <a:ext uri="{FF2B5EF4-FFF2-40B4-BE49-F238E27FC236}">
                <a16:creationId xmlns:a16="http://schemas.microsoft.com/office/drawing/2014/main" id="{63707A6A-5560-A2FA-85B6-8187D693A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6337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两边对</a:t>
            </a:r>
            <a:r>
              <a:rPr kumimoji="1" lang="zh-CN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求导</a:t>
            </a:r>
          </a:p>
        </p:txBody>
      </p:sp>
      <p:graphicFrame>
        <p:nvGraphicFramePr>
          <p:cNvPr id="4106" name="Object 10">
            <a:extLst>
              <a:ext uri="{FF2B5EF4-FFF2-40B4-BE49-F238E27FC236}">
                <a16:creationId xmlns:a16="http://schemas.microsoft.com/office/drawing/2014/main" id="{224A6E12-1A36-2792-3116-5FDD075722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237038"/>
          <a:ext cx="6477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927000" progId="Equation.3">
                  <p:embed/>
                </p:oleObj>
              </mc:Choice>
              <mc:Fallback>
                <p:oleObj name="Equation" r:id="rId6" imgW="647640" imgH="927000" progId="Equation.3">
                  <p:embed/>
                  <p:pic>
                    <p:nvPicPr>
                      <p:cNvPr id="4106" name="Object 10">
                        <a:extLst>
                          <a:ext uri="{FF2B5EF4-FFF2-40B4-BE49-F238E27FC236}">
                            <a16:creationId xmlns:a16="http://schemas.microsoft.com/office/drawing/2014/main" id="{224A6E12-1A36-2792-3116-5FDD075722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237038"/>
                        <a:ext cx="6477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7" name="Object 11">
            <a:extLst>
              <a:ext uri="{FF2B5EF4-FFF2-40B4-BE49-F238E27FC236}">
                <a16:creationId xmlns:a16="http://schemas.microsoft.com/office/drawing/2014/main" id="{0B40399B-2892-102F-4880-AFA24C64D3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7300" y="4230688"/>
          <a:ext cx="59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880" imgH="850680" progId="Equation.3">
                  <p:embed/>
                </p:oleObj>
              </mc:Choice>
              <mc:Fallback>
                <p:oleObj name="Equation" r:id="rId8" imgW="596880" imgH="850680" progId="Equation.3">
                  <p:embed/>
                  <p:pic>
                    <p:nvPicPr>
                      <p:cNvPr id="4107" name="Object 11">
                        <a:extLst>
                          <a:ext uri="{FF2B5EF4-FFF2-40B4-BE49-F238E27FC236}">
                            <a16:creationId xmlns:a16="http://schemas.microsoft.com/office/drawing/2014/main" id="{0B40399B-2892-102F-4880-AFA24C64D3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4230688"/>
                        <a:ext cx="596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8" name="Object 12">
            <a:extLst>
              <a:ext uri="{FF2B5EF4-FFF2-40B4-BE49-F238E27FC236}">
                <a16:creationId xmlns:a16="http://schemas.microsoft.com/office/drawing/2014/main" id="{F1EDE28D-7B1F-81C8-8E94-51966F8A32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3100" y="4230688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20560" imgH="850680" progId="Equation.3">
                  <p:embed/>
                </p:oleObj>
              </mc:Choice>
              <mc:Fallback>
                <p:oleObj name="Equation" r:id="rId10" imgW="520560" imgH="850680" progId="Equation.3">
                  <p:embed/>
                  <p:pic>
                    <p:nvPicPr>
                      <p:cNvPr id="4108" name="Object 12">
                        <a:extLst>
                          <a:ext uri="{FF2B5EF4-FFF2-40B4-BE49-F238E27FC236}">
                            <a16:creationId xmlns:a16="http://schemas.microsoft.com/office/drawing/2014/main" id="{F1EDE28D-7B1F-81C8-8E94-51966F8A32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230688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Object 13">
            <a:extLst>
              <a:ext uri="{FF2B5EF4-FFF2-40B4-BE49-F238E27FC236}">
                <a16:creationId xmlns:a16="http://schemas.microsoft.com/office/drawing/2014/main" id="{795D251F-D019-6544-62EB-D70ECA476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230688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0560" imgH="850680" progId="Equation.3">
                  <p:embed/>
                </p:oleObj>
              </mc:Choice>
              <mc:Fallback>
                <p:oleObj name="Equation" r:id="rId12" imgW="520560" imgH="850680" progId="Equation.3">
                  <p:embed/>
                  <p:pic>
                    <p:nvPicPr>
                      <p:cNvPr id="4109" name="Object 13">
                        <a:extLst>
                          <a:ext uri="{FF2B5EF4-FFF2-40B4-BE49-F238E27FC236}">
                            <a16:creationId xmlns:a16="http://schemas.microsoft.com/office/drawing/2014/main" id="{795D251F-D019-6544-62EB-D70ECA476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230688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5" name="Object 19">
            <a:extLst>
              <a:ext uri="{FF2B5EF4-FFF2-40B4-BE49-F238E27FC236}">
                <a16:creationId xmlns:a16="http://schemas.microsoft.com/office/drawing/2014/main" id="{E2E6F480-97EF-D94E-0AF0-66C0124862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3075" y="5218113"/>
          <a:ext cx="51911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194080" imgH="1015920" progId="Equation.3">
                  <p:embed/>
                </p:oleObj>
              </mc:Choice>
              <mc:Fallback>
                <p:oleObj name="Equation" r:id="rId14" imgW="5194080" imgH="1015920" progId="Equation.3">
                  <p:embed/>
                  <p:pic>
                    <p:nvPicPr>
                      <p:cNvPr id="4115" name="Object 19">
                        <a:extLst>
                          <a:ext uri="{FF2B5EF4-FFF2-40B4-BE49-F238E27FC236}">
                            <a16:creationId xmlns:a16="http://schemas.microsoft.com/office/drawing/2014/main" id="{E2E6F480-97EF-D94E-0AF0-66C0124862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5218113"/>
                        <a:ext cx="51911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Object 15">
            <a:extLst>
              <a:ext uri="{FF2B5EF4-FFF2-40B4-BE49-F238E27FC236}">
                <a16:creationId xmlns:a16="http://schemas.microsoft.com/office/drawing/2014/main" id="{2D48EA10-2F96-8F8B-72A0-1FC750B1AF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5334000"/>
          <a:ext cx="596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96880" imgH="850680" progId="Equation.3">
                  <p:embed/>
                </p:oleObj>
              </mc:Choice>
              <mc:Fallback>
                <p:oleObj name="Equation" r:id="rId16" imgW="596880" imgH="850680" progId="Equation.3">
                  <p:embed/>
                  <p:pic>
                    <p:nvPicPr>
                      <p:cNvPr id="4111" name="Object 15">
                        <a:extLst>
                          <a:ext uri="{FF2B5EF4-FFF2-40B4-BE49-F238E27FC236}">
                            <a16:creationId xmlns:a16="http://schemas.microsoft.com/office/drawing/2014/main" id="{2D48EA10-2F96-8F8B-72A0-1FC750B1AF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334000"/>
                        <a:ext cx="596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16">
            <a:extLst>
              <a:ext uri="{FF2B5EF4-FFF2-40B4-BE49-F238E27FC236}">
                <a16:creationId xmlns:a16="http://schemas.microsoft.com/office/drawing/2014/main" id="{A1C71138-5191-19B6-950C-2A96AB690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5300" y="5334000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20560" imgH="850680" progId="Equation.3">
                  <p:embed/>
                </p:oleObj>
              </mc:Choice>
              <mc:Fallback>
                <p:oleObj name="Equation" r:id="rId18" imgW="520560" imgH="850680" progId="Equation.3">
                  <p:embed/>
                  <p:pic>
                    <p:nvPicPr>
                      <p:cNvPr id="4112" name="Object 16">
                        <a:extLst>
                          <a:ext uri="{FF2B5EF4-FFF2-40B4-BE49-F238E27FC236}">
                            <a16:creationId xmlns:a16="http://schemas.microsoft.com/office/drawing/2014/main" id="{A1C71138-5191-19B6-950C-2A96AB690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5334000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Object 17">
            <a:extLst>
              <a:ext uri="{FF2B5EF4-FFF2-40B4-BE49-F238E27FC236}">
                <a16:creationId xmlns:a16="http://schemas.microsoft.com/office/drawing/2014/main" id="{D23A99FD-1928-B92E-54EF-AE09F17B0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5334000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20560" imgH="850680" progId="Equation.3">
                  <p:embed/>
                </p:oleObj>
              </mc:Choice>
              <mc:Fallback>
                <p:oleObj name="Equation" r:id="rId20" imgW="520560" imgH="850680" progId="Equation.3">
                  <p:embed/>
                  <p:pic>
                    <p:nvPicPr>
                      <p:cNvPr id="4113" name="Object 17">
                        <a:extLst>
                          <a:ext uri="{FF2B5EF4-FFF2-40B4-BE49-F238E27FC236}">
                            <a16:creationId xmlns:a16="http://schemas.microsoft.com/office/drawing/2014/main" id="{D23A99FD-1928-B92E-54EF-AE09F17B04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334000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8" name="Object 22">
            <a:extLst>
              <a:ext uri="{FF2B5EF4-FFF2-40B4-BE49-F238E27FC236}">
                <a16:creationId xmlns:a16="http://schemas.microsoft.com/office/drawing/2014/main" id="{23EC6CCC-BDA6-3A9E-EF0C-FD8BDAD1C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8900" y="2730500"/>
          <a:ext cx="1104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04840" imgH="850680" progId="Equation.3">
                  <p:embed/>
                </p:oleObj>
              </mc:Choice>
              <mc:Fallback>
                <p:oleObj name="Equation" r:id="rId22" imgW="1104840" imgH="850680" progId="Equation.3">
                  <p:embed/>
                  <p:pic>
                    <p:nvPicPr>
                      <p:cNvPr id="4118" name="Object 22">
                        <a:extLst>
                          <a:ext uri="{FF2B5EF4-FFF2-40B4-BE49-F238E27FC236}">
                            <a16:creationId xmlns:a16="http://schemas.microsoft.com/office/drawing/2014/main" id="{23EC6CCC-BDA6-3A9E-EF0C-FD8BDAD1C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2730500"/>
                        <a:ext cx="1104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9" name="Object 23">
            <a:extLst>
              <a:ext uri="{FF2B5EF4-FFF2-40B4-BE49-F238E27FC236}">
                <a16:creationId xmlns:a16="http://schemas.microsoft.com/office/drawing/2014/main" id="{E586815D-C9D1-4E16-9147-4F081ADE9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959100"/>
          <a:ext cx="2209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09680" imgH="406080" progId="Equation.3">
                  <p:embed/>
                </p:oleObj>
              </mc:Choice>
              <mc:Fallback>
                <p:oleObj name="Equation" r:id="rId24" imgW="2209680" imgH="406080" progId="Equation.3">
                  <p:embed/>
                  <p:pic>
                    <p:nvPicPr>
                      <p:cNvPr id="4119" name="Object 23">
                        <a:extLst>
                          <a:ext uri="{FF2B5EF4-FFF2-40B4-BE49-F238E27FC236}">
                            <a16:creationId xmlns:a16="http://schemas.microsoft.com/office/drawing/2014/main" id="{E586815D-C9D1-4E16-9147-4F081ADE9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59100"/>
                        <a:ext cx="2209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0" name="Object 24">
            <a:extLst>
              <a:ext uri="{FF2B5EF4-FFF2-40B4-BE49-F238E27FC236}">
                <a16:creationId xmlns:a16="http://schemas.microsoft.com/office/drawing/2014/main" id="{E9DC05E8-96FD-D078-87D5-98F299173B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07100" y="2959100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930320" imgH="406080" progId="Equation.3">
                  <p:embed/>
                </p:oleObj>
              </mc:Choice>
              <mc:Fallback>
                <p:oleObj name="Equation" r:id="rId26" imgW="1930320" imgH="406080" progId="Equation.3">
                  <p:embed/>
                  <p:pic>
                    <p:nvPicPr>
                      <p:cNvPr id="4120" name="Object 24">
                        <a:extLst>
                          <a:ext uri="{FF2B5EF4-FFF2-40B4-BE49-F238E27FC236}">
                            <a16:creationId xmlns:a16="http://schemas.microsoft.com/office/drawing/2014/main" id="{E9DC05E8-96FD-D078-87D5-98F299173B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2959100"/>
                        <a:ext cx="193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2" grpId="0" autoUpdateAnimBg="0"/>
      <p:bldP spid="410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0" name="Text Box 4">
            <a:extLst>
              <a:ext uri="{FF2B5EF4-FFF2-40B4-BE49-F238E27FC236}">
                <a16:creationId xmlns:a16="http://schemas.microsoft.com/office/drawing/2014/main" id="{D94E51D5-501C-D13B-9D8C-FAEF53AD6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990600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讨论函数</a:t>
            </a:r>
          </a:p>
        </p:txBody>
      </p:sp>
      <p:pic>
        <p:nvPicPr>
          <p:cNvPr id="106501" name="Picture 5">
            <a:extLst>
              <a:ext uri="{FF2B5EF4-FFF2-40B4-BE49-F238E27FC236}">
                <a16:creationId xmlns:a16="http://schemas.microsoft.com/office/drawing/2014/main" id="{3EA3B568-D3D4-6CCE-A41A-C2E9E166E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79700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6502" name="Object 6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C741F6B-0277-E663-D9C8-1C41C210D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514600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3" imgW="5120710" imgH="3840618" progId="PowerPoint.Show.8">
                  <p:embed/>
                </p:oleObj>
              </mc:Choice>
              <mc:Fallback>
                <p:oleObj name="演示文稿" r:id="rId3" imgW="5120710" imgH="3840618" progId="PowerPoint.Show.8">
                  <p:embed/>
                  <p:pic>
                    <p:nvPicPr>
                      <p:cNvPr id="106502" name="Object 6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4C741F6B-0277-E663-D9C8-1C41C210D2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312" t="37907" r="86852" b="54250"/>
                      <a:stretch>
                        <a:fillRect/>
                      </a:stretch>
                    </p:blipFill>
                    <p:spPr bwMode="auto">
                      <a:xfrm>
                        <a:off x="685800" y="2514600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Text Box 7">
            <a:extLst>
              <a:ext uri="{FF2B5EF4-FFF2-40B4-BE49-F238E27FC236}">
                <a16:creationId xmlns:a16="http://schemas.microsoft.com/office/drawing/2014/main" id="{5F5A9533-48DA-BE4B-ADAE-268694DF3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050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</a:t>
            </a: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 0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处的可导性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</a:p>
        </p:txBody>
      </p:sp>
      <p:graphicFrame>
        <p:nvGraphicFramePr>
          <p:cNvPr id="106504" name="Object 8">
            <a:extLst>
              <a:ext uri="{FF2B5EF4-FFF2-40B4-BE49-F238E27FC236}">
                <a16:creationId xmlns:a16="http://schemas.microsoft.com/office/drawing/2014/main" id="{37E8B373-9871-C394-C012-08DD1965A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67050" y="663575"/>
          <a:ext cx="4930775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158920" imgH="609480" progId="Equation.3">
                  <p:embed/>
                </p:oleObj>
              </mc:Choice>
              <mc:Fallback>
                <p:oleObj name="公式" r:id="rId5" imgW="2158920" imgH="609480" progId="Equation.3">
                  <p:embed/>
                  <p:pic>
                    <p:nvPicPr>
                      <p:cNvPr id="106504" name="Object 8">
                        <a:extLst>
                          <a:ext uri="{FF2B5EF4-FFF2-40B4-BE49-F238E27FC236}">
                            <a16:creationId xmlns:a16="http://schemas.microsoft.com/office/drawing/2014/main" id="{37E8B373-9871-C394-C012-08DD1965A4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663575"/>
                        <a:ext cx="4930775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23" name="Group 27">
            <a:extLst>
              <a:ext uri="{FF2B5EF4-FFF2-40B4-BE49-F238E27FC236}">
                <a16:creationId xmlns:a16="http://schemas.microsoft.com/office/drawing/2014/main" id="{41CF392A-6093-BDBF-3EBD-7A1B8FEAB7CE}"/>
              </a:ext>
            </a:extLst>
          </p:cNvPr>
          <p:cNvGrpSpPr>
            <a:grpSpLocks/>
          </p:cNvGrpSpPr>
          <p:nvPr/>
        </p:nvGrpSpPr>
        <p:grpSpPr bwMode="auto">
          <a:xfrm>
            <a:off x="279400" y="3136900"/>
            <a:ext cx="1854200" cy="3200400"/>
            <a:chOff x="176" y="1872"/>
            <a:chExt cx="1168" cy="2016"/>
          </a:xfrm>
        </p:grpSpPr>
        <p:grpSp>
          <p:nvGrpSpPr>
            <p:cNvPr id="106508" name="Group 12">
              <a:extLst>
                <a:ext uri="{FF2B5EF4-FFF2-40B4-BE49-F238E27FC236}">
                  <a16:creationId xmlns:a16="http://schemas.microsoft.com/office/drawing/2014/main" id="{07ED1185-F1A0-5D7D-48AA-66F11848A1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" y="1968"/>
              <a:ext cx="1152" cy="1920"/>
              <a:chOff x="1968" y="480"/>
              <a:chExt cx="2080" cy="3360"/>
            </a:xfrm>
          </p:grpSpPr>
          <p:pic>
            <p:nvPicPr>
              <p:cNvPr id="106507" name="Picture 11">
                <a:extLst>
                  <a:ext uri="{FF2B5EF4-FFF2-40B4-BE49-F238E27FC236}">
                    <a16:creationId xmlns:a16="http://schemas.microsoft.com/office/drawing/2014/main" id="{B796B713-7161-4C7D-161C-D887023E7A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835" r="3526"/>
              <a:stretch>
                <a:fillRect/>
              </a:stretch>
            </p:blipFill>
            <p:spPr bwMode="auto">
              <a:xfrm>
                <a:off x="3760" y="480"/>
                <a:ext cx="288" cy="3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6506" name="Picture 10">
                <a:extLst>
                  <a:ext uri="{FF2B5EF4-FFF2-40B4-BE49-F238E27FC236}">
                    <a16:creationId xmlns:a16="http://schemas.microsoft.com/office/drawing/2014/main" id="{C0FFB485-BEA2-BBD2-117F-5A276DD03A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976" r="28976"/>
              <a:stretch>
                <a:fillRect/>
              </a:stretch>
            </p:blipFill>
            <p:spPr bwMode="auto">
              <a:xfrm>
                <a:off x="1968" y="480"/>
                <a:ext cx="1824" cy="33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6513" name="Text Box 17">
              <a:extLst>
                <a:ext uri="{FF2B5EF4-FFF2-40B4-BE49-F238E27FC236}">
                  <a16:creationId xmlns:a16="http://schemas.microsoft.com/office/drawing/2014/main" id="{319A052E-685D-0B4B-653E-912AD10AD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11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k</a:t>
              </a: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=1</a:t>
              </a:r>
            </a:p>
          </p:txBody>
        </p:sp>
        <p:sp>
          <p:nvSpPr>
            <p:cNvPr id="106517" name="Text Box 21">
              <a:extLst>
                <a:ext uri="{FF2B5EF4-FFF2-40B4-BE49-F238E27FC236}">
                  <a16:creationId xmlns:a16="http://schemas.microsoft.com/office/drawing/2014/main" id="{43F1DDD6-2C07-93D7-78F6-15BE9C8F42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288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</a:p>
          </p:txBody>
        </p:sp>
        <p:sp>
          <p:nvSpPr>
            <p:cNvPr id="106518" name="Text Box 22">
              <a:extLst>
                <a:ext uri="{FF2B5EF4-FFF2-40B4-BE49-F238E27FC236}">
                  <a16:creationId xmlns:a16="http://schemas.microsoft.com/office/drawing/2014/main" id="{CCA430DA-DB6C-8ADC-D6F8-D59FB5B0D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72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99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</a:p>
          </p:txBody>
        </p:sp>
      </p:grpSp>
      <p:grpSp>
        <p:nvGrpSpPr>
          <p:cNvPr id="106528" name="Group 32">
            <a:extLst>
              <a:ext uri="{FF2B5EF4-FFF2-40B4-BE49-F238E27FC236}">
                <a16:creationId xmlns:a16="http://schemas.microsoft.com/office/drawing/2014/main" id="{38AD116E-9064-E3D4-CBDE-46506AB94A78}"/>
              </a:ext>
            </a:extLst>
          </p:cNvPr>
          <p:cNvGrpSpPr>
            <a:grpSpLocks/>
          </p:cNvGrpSpPr>
          <p:nvPr/>
        </p:nvGrpSpPr>
        <p:grpSpPr bwMode="auto">
          <a:xfrm>
            <a:off x="2184400" y="3136900"/>
            <a:ext cx="2641600" cy="3200400"/>
            <a:chOff x="1376" y="1976"/>
            <a:chExt cx="1664" cy="2016"/>
          </a:xfrm>
        </p:grpSpPr>
        <p:grpSp>
          <p:nvGrpSpPr>
            <p:cNvPr id="106524" name="Group 28">
              <a:extLst>
                <a:ext uri="{FF2B5EF4-FFF2-40B4-BE49-F238E27FC236}">
                  <a16:creationId xmlns:a16="http://schemas.microsoft.com/office/drawing/2014/main" id="{4C8BBB37-62BA-AB0A-4FF6-68104A867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76" y="1976"/>
              <a:ext cx="1664" cy="2016"/>
              <a:chOff x="1376" y="1872"/>
              <a:chExt cx="1664" cy="2016"/>
            </a:xfrm>
          </p:grpSpPr>
          <p:grpSp>
            <p:nvGrpSpPr>
              <p:cNvPr id="106511" name="Group 15">
                <a:extLst>
                  <a:ext uri="{FF2B5EF4-FFF2-40B4-BE49-F238E27FC236}">
                    <a16:creationId xmlns:a16="http://schemas.microsoft.com/office/drawing/2014/main" id="{4C561EA3-F5C7-CCCF-954C-F7D3F93D18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6" y="1968"/>
                <a:ext cx="1648" cy="1920"/>
                <a:chOff x="1776" y="480"/>
                <a:chExt cx="2360" cy="3360"/>
              </a:xfrm>
            </p:grpSpPr>
            <p:pic>
              <p:nvPicPr>
                <p:cNvPr id="106510" name="Picture 14">
                  <a:extLst>
                    <a:ext uri="{FF2B5EF4-FFF2-40B4-BE49-F238E27FC236}">
                      <a16:creationId xmlns:a16="http://schemas.microsoft.com/office/drawing/2014/main" id="{EB39DF80-85D5-EF54-BFCF-C805E68F5F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9835" r="3526"/>
                <a:stretch>
                  <a:fillRect/>
                </a:stretch>
              </p:blipFill>
              <p:spPr bwMode="auto">
                <a:xfrm>
                  <a:off x="3848" y="480"/>
                  <a:ext cx="288" cy="3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06509" name="Picture 13">
                  <a:extLst>
                    <a:ext uri="{FF2B5EF4-FFF2-40B4-BE49-F238E27FC236}">
                      <a16:creationId xmlns:a16="http://schemas.microsoft.com/office/drawing/2014/main" id="{D60E1CE2-AC69-6328-2697-F2D966F04A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4550" r="23444"/>
                <a:stretch>
                  <a:fillRect/>
                </a:stretch>
              </p:blipFill>
              <p:spPr bwMode="auto">
                <a:xfrm>
                  <a:off x="1776" y="480"/>
                  <a:ext cx="2256" cy="336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sp>
            <p:nvSpPr>
              <p:cNvPr id="106514" name="Text Box 18">
                <a:extLst>
                  <a:ext uri="{FF2B5EF4-FFF2-40B4-BE49-F238E27FC236}">
                    <a16:creationId xmlns:a16="http://schemas.microsoft.com/office/drawing/2014/main" id="{75D5036E-CE9D-9D44-7C09-15E439058A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112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k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=2</a:t>
                </a:r>
              </a:p>
            </p:txBody>
          </p:sp>
          <p:sp>
            <p:nvSpPr>
              <p:cNvPr id="106519" name="Text Box 23">
                <a:extLst>
                  <a:ext uri="{FF2B5EF4-FFF2-40B4-BE49-F238E27FC236}">
                    <a16:creationId xmlns:a16="http://schemas.microsoft.com/office/drawing/2014/main" id="{4C1C0714-9469-A3BA-A05B-E48B9EE59B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00" y="2880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x</a:t>
                </a:r>
              </a:p>
            </p:txBody>
          </p:sp>
          <p:sp>
            <p:nvSpPr>
              <p:cNvPr id="106520" name="Text Box 24">
                <a:extLst>
                  <a:ext uri="{FF2B5EF4-FFF2-40B4-BE49-F238E27FC236}">
                    <a16:creationId xmlns:a16="http://schemas.microsoft.com/office/drawing/2014/main" id="{412E80ED-897D-D67C-3087-49B5085421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8" y="1872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99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</a:p>
            </p:txBody>
          </p:sp>
        </p:grpSp>
        <p:sp>
          <p:nvSpPr>
            <p:cNvPr id="106526" name="Text Box 30">
              <a:extLst>
                <a:ext uri="{FF2B5EF4-FFF2-40B4-BE49-F238E27FC236}">
                  <a16:creationId xmlns:a16="http://schemas.microsoft.com/office/drawing/2014/main" id="{8CBED07D-2053-F99C-79AE-B4550B410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" y="30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</a:p>
          </p:txBody>
        </p:sp>
      </p:grpSp>
      <p:grpSp>
        <p:nvGrpSpPr>
          <p:cNvPr id="106529" name="Group 33">
            <a:extLst>
              <a:ext uri="{FF2B5EF4-FFF2-40B4-BE49-F238E27FC236}">
                <a16:creationId xmlns:a16="http://schemas.microsoft.com/office/drawing/2014/main" id="{1F942793-2E0D-6225-A10C-569AA5084D10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3136900"/>
            <a:ext cx="4114800" cy="3263900"/>
            <a:chOff x="3072" y="1976"/>
            <a:chExt cx="2592" cy="2056"/>
          </a:xfrm>
        </p:grpSpPr>
        <p:grpSp>
          <p:nvGrpSpPr>
            <p:cNvPr id="106525" name="Group 29">
              <a:extLst>
                <a:ext uri="{FF2B5EF4-FFF2-40B4-BE49-F238E27FC236}">
                  <a16:creationId xmlns:a16="http://schemas.microsoft.com/office/drawing/2014/main" id="{3F619306-27CF-8880-9BBA-1061ACA364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976"/>
              <a:ext cx="2592" cy="2056"/>
              <a:chOff x="3072" y="1872"/>
              <a:chExt cx="2592" cy="2056"/>
            </a:xfrm>
          </p:grpSpPr>
          <p:pic>
            <p:nvPicPr>
              <p:cNvPr id="106512" name="Picture 16">
                <a:extLst>
                  <a:ext uri="{FF2B5EF4-FFF2-40B4-BE49-F238E27FC236}">
                    <a16:creationId xmlns:a16="http://schemas.microsoft.com/office/drawing/2014/main" id="{F4C0A78C-72BC-7D2C-F94F-EDFC49E812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444" r="3526" b="41429"/>
              <a:stretch>
                <a:fillRect/>
              </a:stretch>
            </p:blipFill>
            <p:spPr bwMode="auto">
              <a:xfrm>
                <a:off x="3072" y="1968"/>
                <a:ext cx="2592" cy="19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06515" name="Text Box 19">
                <a:extLst>
                  <a:ext uri="{FF2B5EF4-FFF2-40B4-BE49-F238E27FC236}">
                    <a16:creationId xmlns:a16="http://schemas.microsoft.com/office/drawing/2014/main" id="{74A74FA4-DFDC-25C4-7BBE-4F67808EE5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745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k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=3</a:t>
                </a:r>
              </a:p>
            </p:txBody>
          </p:sp>
          <p:sp>
            <p:nvSpPr>
              <p:cNvPr id="106521" name="Text Box 25">
                <a:extLst>
                  <a:ext uri="{FF2B5EF4-FFF2-40B4-BE49-F238E27FC236}">
                    <a16:creationId xmlns:a16="http://schemas.microsoft.com/office/drawing/2014/main" id="{DC5A3A83-16AC-6A5B-FFCD-8C9A9D1EA3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24" y="3601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x</a:t>
                </a:r>
              </a:p>
            </p:txBody>
          </p:sp>
          <p:sp>
            <p:nvSpPr>
              <p:cNvPr id="106522" name="Text Box 26">
                <a:extLst>
                  <a:ext uri="{FF2B5EF4-FFF2-40B4-BE49-F238E27FC236}">
                    <a16:creationId xmlns:a16="http://schemas.microsoft.com/office/drawing/2014/main" id="{2DB34A80-87C4-6D95-F59F-EDF621BDC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872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99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</a:p>
            </p:txBody>
          </p:sp>
        </p:grpSp>
        <p:sp>
          <p:nvSpPr>
            <p:cNvPr id="106527" name="Text Box 31">
              <a:extLst>
                <a:ext uri="{FF2B5EF4-FFF2-40B4-BE49-F238E27FC236}">
                  <a16:creationId xmlns:a16="http://schemas.microsoft.com/office/drawing/2014/main" id="{59D5463A-47F1-C985-9788-8EF6A9431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70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335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2" name="Text Box 4">
            <a:extLst>
              <a:ext uri="{FF2B5EF4-FFF2-40B4-BE49-F238E27FC236}">
                <a16:creationId xmlns:a16="http://schemas.microsoft.com/office/drawing/2014/main" id="{926A6180-3460-63F0-C76B-A7FA16111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sz="32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一梯子长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10m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，上端靠边墙，下端着地，梯子</a:t>
            </a:r>
          </a:p>
        </p:txBody>
      </p:sp>
      <p:pic>
        <p:nvPicPr>
          <p:cNvPr id="119813" name="Picture 5">
            <a:extLst>
              <a:ext uri="{FF2B5EF4-FFF2-40B4-BE49-F238E27FC236}">
                <a16:creationId xmlns:a16="http://schemas.microsoft.com/office/drawing/2014/main" id="{216FDEE9-6E60-C3E4-BFE4-F91503C42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9814" name="Object 6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D169672-32C4-E935-BAAA-04A47FC1A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819400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3" imgW="5120710" imgH="3840618" progId="PowerPoint.Show.8">
                  <p:embed/>
                </p:oleObj>
              </mc:Choice>
              <mc:Fallback>
                <p:oleObj name="演示文稿" r:id="rId3" imgW="5120710" imgH="3840618" progId="PowerPoint.Show.8">
                  <p:embed/>
                  <p:pic>
                    <p:nvPicPr>
                      <p:cNvPr id="119814" name="Object 6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3D169672-32C4-E935-BAAA-04A47FC1A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309" t="39270" r="87691" b="53998"/>
                      <a:stretch>
                        <a:fillRect/>
                      </a:stretch>
                    </p:blipFill>
                    <p:spPr bwMode="auto">
                      <a:xfrm>
                        <a:off x="685800" y="2819400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Text Box 7">
            <a:extLst>
              <a:ext uri="{FF2B5EF4-FFF2-40B4-BE49-F238E27FC236}">
                <a16:creationId xmlns:a16="http://schemas.microsoft.com/office/drawing/2014/main" id="{1B6AD506-595B-38E3-C377-2E0AF8062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1447800"/>
            <a:ext cx="876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顺墙下滑，当梯子下端离墙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6m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时，沿着地面以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2m/s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</a:t>
            </a:r>
          </a:p>
        </p:txBody>
      </p:sp>
      <p:sp>
        <p:nvSpPr>
          <p:cNvPr id="119816" name="Text Box 8">
            <a:extLst>
              <a:ext uri="{FF2B5EF4-FFF2-40B4-BE49-F238E27FC236}">
                <a16:creationId xmlns:a16="http://schemas.microsoft.com/office/drawing/2014/main" id="{6C38E2F0-90E1-D157-59E6-46F87D858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212090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速度离墙，问这时梯子上端下降的速度是多少？</a:t>
            </a:r>
          </a:p>
        </p:txBody>
      </p:sp>
      <p:grpSp>
        <p:nvGrpSpPr>
          <p:cNvPr id="119826" name="Group 18">
            <a:extLst>
              <a:ext uri="{FF2B5EF4-FFF2-40B4-BE49-F238E27FC236}">
                <a16:creationId xmlns:a16="http://schemas.microsoft.com/office/drawing/2014/main" id="{9F729098-C8EC-4734-95F3-AAE93A71E516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024188"/>
            <a:ext cx="2743200" cy="3300412"/>
            <a:chOff x="1872" y="1905"/>
            <a:chExt cx="1728" cy="2079"/>
          </a:xfrm>
        </p:grpSpPr>
        <p:grpSp>
          <p:nvGrpSpPr>
            <p:cNvPr id="119824" name="Group 16">
              <a:extLst>
                <a:ext uri="{FF2B5EF4-FFF2-40B4-BE49-F238E27FC236}">
                  <a16:creationId xmlns:a16="http://schemas.microsoft.com/office/drawing/2014/main" id="{7F4D71A3-529A-7E6C-CFE6-0589FF5E9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905"/>
              <a:ext cx="1728" cy="2079"/>
              <a:chOff x="1920" y="1608"/>
              <a:chExt cx="1728" cy="2079"/>
            </a:xfrm>
          </p:grpSpPr>
          <p:pic>
            <p:nvPicPr>
              <p:cNvPr id="119817" name="Picture 9">
                <a:extLst>
                  <a:ext uri="{FF2B5EF4-FFF2-40B4-BE49-F238E27FC236}">
                    <a16:creationId xmlns:a16="http://schemas.microsoft.com/office/drawing/2014/main" id="{C48E9B14-0E63-79C1-8BC7-652D308F59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575" r="28975" b="41429"/>
              <a:stretch>
                <a:fillRect/>
              </a:stretch>
            </p:blipFill>
            <p:spPr bwMode="auto">
              <a:xfrm>
                <a:off x="2160" y="1680"/>
                <a:ext cx="1104" cy="19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9818" name="Picture 10">
                <a:extLst>
                  <a:ext uri="{FF2B5EF4-FFF2-40B4-BE49-F238E27FC236}">
                    <a16:creationId xmlns:a16="http://schemas.microsoft.com/office/drawing/2014/main" id="{663BD74F-7F86-19EA-3D10-5883199E7B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622" r="3526" b="41429"/>
              <a:stretch>
                <a:fillRect/>
              </a:stretch>
            </p:blipFill>
            <p:spPr bwMode="auto">
              <a:xfrm>
                <a:off x="3216" y="1680"/>
                <a:ext cx="384" cy="19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9819" name="Text Box 11">
                <a:extLst>
                  <a:ext uri="{FF2B5EF4-FFF2-40B4-BE49-F238E27FC236}">
                    <a16:creationId xmlns:a16="http://schemas.microsoft.com/office/drawing/2014/main" id="{359E2DB0-ABC3-A0AB-4DA0-8A9711B3E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3360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x</a:t>
                </a:r>
              </a:p>
            </p:txBody>
          </p:sp>
          <p:sp>
            <p:nvSpPr>
              <p:cNvPr id="119820" name="Text Box 12">
                <a:extLst>
                  <a:ext uri="{FF2B5EF4-FFF2-40B4-BE49-F238E27FC236}">
                    <a16:creationId xmlns:a16="http://schemas.microsoft.com/office/drawing/2014/main" id="{E47B47D8-C038-7230-0203-22964A52B5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84" y="160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99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</a:p>
            </p:txBody>
          </p:sp>
          <p:sp>
            <p:nvSpPr>
              <p:cNvPr id="119821" name="Text Box 13">
                <a:extLst>
                  <a:ext uri="{FF2B5EF4-FFF2-40B4-BE49-F238E27FC236}">
                    <a16:creationId xmlns:a16="http://schemas.microsoft.com/office/drawing/2014/main" id="{00F5C6B3-3DAD-8A84-5EC3-4151FB08A9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3360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x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(</a:t>
                </a: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t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)</a:t>
                </a:r>
              </a:p>
            </p:txBody>
          </p:sp>
          <p:sp>
            <p:nvSpPr>
              <p:cNvPr id="119822" name="Text Box 14">
                <a:extLst>
                  <a:ext uri="{FF2B5EF4-FFF2-40B4-BE49-F238E27FC236}">
                    <a16:creationId xmlns:a16="http://schemas.microsoft.com/office/drawing/2014/main" id="{AE9E6E7F-EDA0-5220-F695-B6B084043C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064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99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99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(</a:t>
                </a: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99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t</a:t>
                </a: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99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)</a:t>
                </a:r>
              </a:p>
            </p:txBody>
          </p:sp>
          <p:sp>
            <p:nvSpPr>
              <p:cNvPr id="119823" name="Rectangle 15">
                <a:extLst>
                  <a:ext uri="{FF2B5EF4-FFF2-40B4-BE49-F238E27FC236}">
                    <a16:creationId xmlns:a16="http://schemas.microsoft.com/office/drawing/2014/main" id="{84E84CD6-030A-72F0-0758-324CE20A8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376330">
                <a:off x="2585" y="2605"/>
                <a:ext cx="5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10m</a:t>
                </a:r>
              </a:p>
            </p:txBody>
          </p:sp>
        </p:grpSp>
        <p:sp>
          <p:nvSpPr>
            <p:cNvPr id="119825" name="Text Box 17">
              <a:extLst>
                <a:ext uri="{FF2B5EF4-FFF2-40B4-BE49-F238E27FC236}">
                  <a16:creationId xmlns:a16="http://schemas.microsoft.com/office/drawing/2014/main" id="{C6010AF6-58EF-40C4-F4AC-BFB830CD9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8" y="365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5" name="Text Box 15">
            <a:extLst>
              <a:ext uri="{FF2B5EF4-FFF2-40B4-BE49-F238E27FC236}">
                <a16:creationId xmlns:a16="http://schemas.microsoft.com/office/drawing/2014/main" id="{6C0B50CC-85DE-AD32-A033-C7866BD29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01" y="644660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</a:t>
            </a: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0FDA4556-C634-6A57-1265-989C88411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751" y="636722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</a:t>
            </a:r>
          </a:p>
        </p:txBody>
      </p:sp>
      <p:graphicFrame>
        <p:nvGraphicFramePr>
          <p:cNvPr id="25618" name="Object 18">
            <a:extLst>
              <a:ext uri="{FF2B5EF4-FFF2-40B4-BE49-F238E27FC236}">
                <a16:creationId xmlns:a16="http://schemas.microsoft.com/office/drawing/2014/main" id="{97B27AAD-82B4-F1BD-7A29-A05881E67D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489863"/>
              </p:ext>
            </p:extLst>
          </p:nvPr>
        </p:nvGraphicFramePr>
        <p:xfrm>
          <a:off x="1813301" y="468447"/>
          <a:ext cx="42862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4320" imgH="291960" progId="Equation.3">
                  <p:embed/>
                </p:oleObj>
              </mc:Choice>
              <mc:Fallback>
                <p:oleObj name="Equation" r:id="rId3" imgW="1714320" imgH="291960" progId="Equation.3">
                  <p:embed/>
                  <p:pic>
                    <p:nvPicPr>
                      <p:cNvPr id="25618" name="Object 18">
                        <a:extLst>
                          <a:ext uri="{FF2B5EF4-FFF2-40B4-BE49-F238E27FC236}">
                            <a16:creationId xmlns:a16="http://schemas.microsoft.com/office/drawing/2014/main" id="{97B27AAD-82B4-F1BD-7A29-A05881E67D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301" y="468447"/>
                        <a:ext cx="428625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9" name="Text Box 19">
            <a:extLst>
              <a:ext uri="{FF2B5EF4-FFF2-40B4-BE49-F238E27FC236}">
                <a16:creationId xmlns:a16="http://schemas.microsoft.com/office/drawing/2014/main" id="{80E751D9-42CA-2351-13DA-2755AAB8C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101" y="1505085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25621" name="Object 21">
            <a:extLst>
              <a:ext uri="{FF2B5EF4-FFF2-40B4-BE49-F238E27FC236}">
                <a16:creationId xmlns:a16="http://schemas.microsoft.com/office/drawing/2014/main" id="{0A881F37-EAE4-44F9-77D3-3B1F54F5C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472351"/>
              </p:ext>
            </p:extLst>
          </p:nvPr>
        </p:nvGraphicFramePr>
        <p:xfrm>
          <a:off x="1400551" y="1306647"/>
          <a:ext cx="19685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87320" imgH="291960" progId="Equation.3">
                  <p:embed/>
                </p:oleObj>
              </mc:Choice>
              <mc:Fallback>
                <p:oleObj name="Equation" r:id="rId5" imgW="787320" imgH="291960" progId="Equation.3">
                  <p:embed/>
                  <p:pic>
                    <p:nvPicPr>
                      <p:cNvPr id="25621" name="Object 21">
                        <a:extLst>
                          <a:ext uri="{FF2B5EF4-FFF2-40B4-BE49-F238E27FC236}">
                            <a16:creationId xmlns:a16="http://schemas.microsoft.com/office/drawing/2014/main" id="{0A881F37-EAE4-44F9-77D3-3B1F54F5C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551" y="1306647"/>
                        <a:ext cx="19685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27">
            <a:extLst>
              <a:ext uri="{FF2B5EF4-FFF2-40B4-BE49-F238E27FC236}">
                <a16:creationId xmlns:a16="http://schemas.microsoft.com/office/drawing/2014/main" id="{39C67CC7-E399-1B0D-085E-8BD4266F62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86792"/>
              </p:ext>
            </p:extLst>
          </p:nvPr>
        </p:nvGraphicFramePr>
        <p:xfrm>
          <a:off x="3337301" y="1306647"/>
          <a:ext cx="1555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080" imgH="266400" progId="Equation.3">
                  <p:embed/>
                </p:oleObj>
              </mc:Choice>
              <mc:Fallback>
                <p:oleObj name="Equation" r:id="rId7" imgW="622080" imgH="266400" progId="Equation.3">
                  <p:embed/>
                  <p:pic>
                    <p:nvPicPr>
                      <p:cNvPr id="25627" name="Object 27">
                        <a:extLst>
                          <a:ext uri="{FF2B5EF4-FFF2-40B4-BE49-F238E27FC236}">
                            <a16:creationId xmlns:a16="http://schemas.microsoft.com/office/drawing/2014/main" id="{39C67CC7-E399-1B0D-085E-8BD4266F62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301" y="1306647"/>
                        <a:ext cx="15557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31">
            <a:extLst>
              <a:ext uri="{FF2B5EF4-FFF2-40B4-BE49-F238E27FC236}">
                <a16:creationId xmlns:a16="http://schemas.microsoft.com/office/drawing/2014/main" id="{699CCF3B-52CE-3E11-2AF3-0AA4C57C36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684421"/>
              </p:ext>
            </p:extLst>
          </p:nvPr>
        </p:nvGraphicFramePr>
        <p:xfrm>
          <a:off x="4924801" y="1390785"/>
          <a:ext cx="10795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31640" imgH="253800" progId="Equation.3">
                  <p:embed/>
                </p:oleObj>
              </mc:Choice>
              <mc:Fallback>
                <p:oleObj name="Equation" r:id="rId9" imgW="431640" imgH="253800" progId="Equation.3">
                  <p:embed/>
                  <p:pic>
                    <p:nvPicPr>
                      <p:cNvPr id="25631" name="Object 31">
                        <a:extLst>
                          <a:ext uri="{FF2B5EF4-FFF2-40B4-BE49-F238E27FC236}">
                            <a16:creationId xmlns:a16="http://schemas.microsoft.com/office/drawing/2014/main" id="{699CCF3B-52CE-3E11-2AF3-0AA4C57C36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4801" y="1390785"/>
                        <a:ext cx="10795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5" name="Object 35">
            <a:extLst>
              <a:ext uri="{FF2B5EF4-FFF2-40B4-BE49-F238E27FC236}">
                <a16:creationId xmlns:a16="http://schemas.microsoft.com/office/drawing/2014/main" id="{84BFF158-B402-830C-7843-B81D9C9AC7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957972"/>
              </p:ext>
            </p:extLst>
          </p:nvPr>
        </p:nvGraphicFramePr>
        <p:xfrm>
          <a:off x="3337301" y="2144847"/>
          <a:ext cx="15557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22080" imgH="266400" progId="Equation.3">
                  <p:embed/>
                </p:oleObj>
              </mc:Choice>
              <mc:Fallback>
                <p:oleObj name="Equation" r:id="rId11" imgW="622080" imgH="266400" progId="Equation.3">
                  <p:embed/>
                  <p:pic>
                    <p:nvPicPr>
                      <p:cNvPr id="25635" name="Object 35">
                        <a:extLst>
                          <a:ext uri="{FF2B5EF4-FFF2-40B4-BE49-F238E27FC236}">
                            <a16:creationId xmlns:a16="http://schemas.microsoft.com/office/drawing/2014/main" id="{84BFF158-B402-830C-7843-B81D9C9AC7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7301" y="2144847"/>
                        <a:ext cx="155575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5" name="Text Box 45">
            <a:extLst>
              <a:ext uri="{FF2B5EF4-FFF2-40B4-BE49-F238E27FC236}">
                <a16:creationId xmlns:a16="http://schemas.microsoft.com/office/drawing/2014/main" id="{9DFB49BD-7719-953B-9FCC-A40647F2B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376" y="604972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</a:t>
            </a:r>
          </a:p>
        </p:txBody>
      </p:sp>
      <p:graphicFrame>
        <p:nvGraphicFramePr>
          <p:cNvPr id="25646" name="Object 46">
            <a:extLst>
              <a:ext uri="{FF2B5EF4-FFF2-40B4-BE49-F238E27FC236}">
                <a16:creationId xmlns:a16="http://schemas.microsoft.com/office/drawing/2014/main" id="{11AE3679-B744-7FBC-5D3D-3107BC4EF0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842288"/>
              </p:ext>
            </p:extLst>
          </p:nvPr>
        </p:nvGraphicFramePr>
        <p:xfrm>
          <a:off x="6490076" y="712922"/>
          <a:ext cx="476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0440" imgH="203040" progId="Equation.3">
                  <p:embed/>
                </p:oleObj>
              </mc:Choice>
              <mc:Fallback>
                <p:oleObj name="Equation" r:id="rId13" imgW="190440" imgH="203040" progId="Equation.3">
                  <p:embed/>
                  <p:pic>
                    <p:nvPicPr>
                      <p:cNvPr id="25646" name="Object 46">
                        <a:extLst>
                          <a:ext uri="{FF2B5EF4-FFF2-40B4-BE49-F238E27FC236}">
                            <a16:creationId xmlns:a16="http://schemas.microsoft.com/office/drawing/2014/main" id="{11AE3679-B744-7FBC-5D3D-3107BC4EF0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0076" y="712922"/>
                        <a:ext cx="476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7" name="Object 47">
            <a:extLst>
              <a:ext uri="{FF2B5EF4-FFF2-40B4-BE49-F238E27FC236}">
                <a16:creationId xmlns:a16="http://schemas.microsoft.com/office/drawing/2014/main" id="{1495DF22-DCED-A72A-52C8-25AFAC1C8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541221"/>
              </p:ext>
            </p:extLst>
          </p:nvPr>
        </p:nvGraphicFramePr>
        <p:xfrm>
          <a:off x="4861301" y="2236922"/>
          <a:ext cx="12382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95000" imgH="228600" progId="Equation.3">
                  <p:embed/>
                </p:oleObj>
              </mc:Choice>
              <mc:Fallback>
                <p:oleObj name="Equation" r:id="rId15" imgW="495000" imgH="228600" progId="Equation.3">
                  <p:embed/>
                  <p:pic>
                    <p:nvPicPr>
                      <p:cNvPr id="25647" name="Object 47">
                        <a:extLst>
                          <a:ext uri="{FF2B5EF4-FFF2-40B4-BE49-F238E27FC236}">
                            <a16:creationId xmlns:a16="http://schemas.microsoft.com/office/drawing/2014/main" id="{1495DF22-DCED-A72A-52C8-25AFAC1C85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301" y="2236922"/>
                        <a:ext cx="12382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" grpId="0" autoUpdateAnimBg="0"/>
      <p:bldP spid="25616" grpId="0" autoUpdateAnimBg="0"/>
      <p:bldP spid="25619" grpId="0" autoUpdateAnimBg="0"/>
      <p:bldP spid="25645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C3ABA40E-8D2E-BCDC-95BC-EB3AF0776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2800" y="1768475"/>
          <a:ext cx="2005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850680" progId="Equation.3">
                  <p:embed/>
                </p:oleObj>
              </mc:Choice>
              <mc:Fallback>
                <p:oleObj name="Equation" r:id="rId2" imgW="2006280" imgH="850680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C3ABA40E-8D2E-BCDC-95BC-EB3AF07760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1768475"/>
                        <a:ext cx="20050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440239A1-F451-2A47-36E0-9A0FE8BB8B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743200"/>
          <a:ext cx="344011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41600" imgH="952200" progId="Equation.3">
                  <p:embed/>
                </p:oleObj>
              </mc:Choice>
              <mc:Fallback>
                <p:oleObj name="Equation" r:id="rId4" imgW="3441600" imgH="952200" progId="Equation.3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440239A1-F451-2A47-36E0-9A0FE8BB8B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43200"/>
                        <a:ext cx="3440113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>
            <a:extLst>
              <a:ext uri="{FF2B5EF4-FFF2-40B4-BE49-F238E27FC236}">
                <a16:creationId xmlns:a16="http://schemas.microsoft.com/office/drawing/2014/main" id="{176BC8AE-9AAB-53E9-2CDC-70614B9ECA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911600"/>
          <a:ext cx="31988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00400" imgH="850680" progId="Equation.3">
                  <p:embed/>
                </p:oleObj>
              </mc:Choice>
              <mc:Fallback>
                <p:oleObj name="Equation" r:id="rId6" imgW="3200400" imgH="850680" progId="Equation.3">
                  <p:embed/>
                  <p:pic>
                    <p:nvPicPr>
                      <p:cNvPr id="18439" name="Object 7">
                        <a:extLst>
                          <a:ext uri="{FF2B5EF4-FFF2-40B4-BE49-F238E27FC236}">
                            <a16:creationId xmlns:a16="http://schemas.microsoft.com/office/drawing/2014/main" id="{176BC8AE-9AAB-53E9-2CDC-70614B9ECA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911600"/>
                        <a:ext cx="31988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>
            <a:extLst>
              <a:ext uri="{FF2B5EF4-FFF2-40B4-BE49-F238E27FC236}">
                <a16:creationId xmlns:a16="http://schemas.microsoft.com/office/drawing/2014/main" id="{1DE8681B-D79A-3F70-514D-BFF065945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8163" y="4914900"/>
          <a:ext cx="3427412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9000" imgH="952200" progId="Equation.3">
                  <p:embed/>
                </p:oleObj>
              </mc:Choice>
              <mc:Fallback>
                <p:oleObj name="Equation" r:id="rId8" imgW="3429000" imgH="952200" progId="Equation.3">
                  <p:embed/>
                  <p:pic>
                    <p:nvPicPr>
                      <p:cNvPr id="18443" name="Object 11">
                        <a:extLst>
                          <a:ext uri="{FF2B5EF4-FFF2-40B4-BE49-F238E27FC236}">
                            <a16:creationId xmlns:a16="http://schemas.microsoft.com/office/drawing/2014/main" id="{1DE8681B-D79A-3F70-514D-BFF065945E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4914900"/>
                        <a:ext cx="3427412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14">
            <a:extLst>
              <a:ext uri="{FF2B5EF4-FFF2-40B4-BE49-F238E27FC236}">
                <a16:creationId xmlns:a16="http://schemas.microsoft.com/office/drawing/2014/main" id="{813D0498-EE22-C09A-B697-EF966CD43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192213"/>
            <a:ext cx="544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如何求下列函数的</a:t>
            </a:r>
            <a:r>
              <a:rPr kumimoji="1" lang="zh-CN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阶导数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?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A956BD7A-4857-ECDC-64D3-6042DAF78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778000"/>
          <a:ext cx="2005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06280" imgH="850680" progId="Equation.3">
                  <p:embed/>
                </p:oleObj>
              </mc:Choice>
              <mc:Fallback>
                <p:oleObj name="Equation" r:id="rId10" imgW="2006280" imgH="850680" progId="Equation.3">
                  <p:embed/>
                  <p:pic>
                    <p:nvPicPr>
                      <p:cNvPr id="18435" name="Object 3">
                        <a:extLst>
                          <a:ext uri="{FF2B5EF4-FFF2-40B4-BE49-F238E27FC236}">
                            <a16:creationId xmlns:a16="http://schemas.microsoft.com/office/drawing/2014/main" id="{A956BD7A-4857-ECDC-64D3-6042DAF78C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778000"/>
                        <a:ext cx="2005013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16">
            <a:extLst>
              <a:ext uri="{FF2B5EF4-FFF2-40B4-BE49-F238E27FC236}">
                <a16:creationId xmlns:a16="http://schemas.microsoft.com/office/drawing/2014/main" id="{34D1E18B-0DA0-7400-228C-F8B9CF926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200" y="3816350"/>
          <a:ext cx="2070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70000" imgH="939600" progId="Equation.3">
                  <p:embed/>
                </p:oleObj>
              </mc:Choice>
              <mc:Fallback>
                <p:oleObj name="Equation" r:id="rId12" imgW="2070000" imgH="939600" progId="Equation.3">
                  <p:embed/>
                  <p:pic>
                    <p:nvPicPr>
                      <p:cNvPr id="18448" name="Object 16">
                        <a:extLst>
                          <a:ext uri="{FF2B5EF4-FFF2-40B4-BE49-F238E27FC236}">
                            <a16:creationId xmlns:a16="http://schemas.microsoft.com/office/drawing/2014/main" id="{34D1E18B-0DA0-7400-228C-F8B9CF926E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816350"/>
                        <a:ext cx="2070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5">
            <a:extLst>
              <a:ext uri="{FF2B5EF4-FFF2-40B4-BE49-F238E27FC236}">
                <a16:creationId xmlns:a16="http://schemas.microsoft.com/office/drawing/2014/main" id="{5B20C12D-AFAC-497F-128E-E06E55E2A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1951038"/>
            <a:ext cx="750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</a:t>
            </a:r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id="{A4648736-62E0-ABA1-DC35-24BF2BAC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4076700"/>
            <a:ext cx="750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7" grpId="0" build="p" autoUpdateAnimBg="0"/>
      <p:bldP spid="18458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3" name="Object 1027">
            <a:extLst>
              <a:ext uri="{FF2B5EF4-FFF2-40B4-BE49-F238E27FC236}">
                <a16:creationId xmlns:a16="http://schemas.microsoft.com/office/drawing/2014/main" id="{1012568E-3D05-2B41-3A99-981DFD2152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3800" y="184150"/>
          <a:ext cx="2235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4880" imgH="876240" progId="Equation.3">
                  <p:embed/>
                </p:oleObj>
              </mc:Choice>
              <mc:Fallback>
                <p:oleObj name="Equation" r:id="rId2" imgW="2234880" imgH="876240" progId="Equation.3">
                  <p:embed/>
                  <p:pic>
                    <p:nvPicPr>
                      <p:cNvPr id="25603" name="Object 1027">
                        <a:extLst>
                          <a:ext uri="{FF2B5EF4-FFF2-40B4-BE49-F238E27FC236}">
                            <a16:creationId xmlns:a16="http://schemas.microsoft.com/office/drawing/2014/main" id="{1012568E-3D05-2B41-3A99-981DFD2152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84150"/>
                        <a:ext cx="2235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036">
            <a:extLst>
              <a:ext uri="{FF2B5EF4-FFF2-40B4-BE49-F238E27FC236}">
                <a16:creationId xmlns:a16="http://schemas.microsoft.com/office/drawing/2014/main" id="{D047E994-AC29-A70F-88CC-33CE088526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038600"/>
          <a:ext cx="2933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33640" imgH="850680" progId="Equation.3">
                  <p:embed/>
                </p:oleObj>
              </mc:Choice>
              <mc:Fallback>
                <p:oleObj name="Equation" r:id="rId4" imgW="2933640" imgH="850680" progId="Equation.3">
                  <p:embed/>
                  <p:pic>
                    <p:nvPicPr>
                      <p:cNvPr id="25612" name="Object 1036">
                        <a:extLst>
                          <a:ext uri="{FF2B5EF4-FFF2-40B4-BE49-F238E27FC236}">
                            <a16:creationId xmlns:a16="http://schemas.microsoft.com/office/drawing/2014/main" id="{D047E994-AC29-A70F-88CC-33CE088526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38600"/>
                        <a:ext cx="2933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037">
            <a:extLst>
              <a:ext uri="{FF2B5EF4-FFF2-40B4-BE49-F238E27FC236}">
                <a16:creationId xmlns:a16="http://schemas.microsoft.com/office/drawing/2014/main" id="{FC1FE938-996C-066C-4E73-339A14169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118100"/>
          <a:ext cx="5635625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38680" imgH="1054080" progId="Equation.3">
                  <p:embed/>
                </p:oleObj>
              </mc:Choice>
              <mc:Fallback>
                <p:oleObj name="Equation" r:id="rId6" imgW="5638680" imgH="1054080" progId="Equation.3">
                  <p:embed/>
                  <p:pic>
                    <p:nvPicPr>
                      <p:cNvPr id="25613" name="Object 1037">
                        <a:extLst>
                          <a:ext uri="{FF2B5EF4-FFF2-40B4-BE49-F238E27FC236}">
                            <a16:creationId xmlns:a16="http://schemas.microsoft.com/office/drawing/2014/main" id="{FC1FE938-996C-066C-4E73-339A14169D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118100"/>
                        <a:ext cx="5635625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0" name="Rectangle 1044">
            <a:extLst>
              <a:ext uri="{FF2B5EF4-FFF2-40B4-BE49-F238E27FC236}">
                <a16:creationId xmlns:a16="http://schemas.microsoft.com/office/drawing/2014/main" id="{CF69041B-D05E-81C2-E6C4-A6CE596029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87338"/>
            <a:ext cx="914400" cy="576262"/>
          </a:xfrm>
        </p:spPr>
        <p:txBody>
          <a:bodyPr/>
          <a:lstStyle/>
          <a:p>
            <a:pPr algn="l"/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(3)</a:t>
            </a:r>
          </a:p>
        </p:txBody>
      </p:sp>
      <p:graphicFrame>
        <p:nvGraphicFramePr>
          <p:cNvPr id="25621" name="Object 1045">
            <a:extLst>
              <a:ext uri="{FF2B5EF4-FFF2-40B4-BE49-F238E27FC236}">
                <a16:creationId xmlns:a16="http://schemas.microsoft.com/office/drawing/2014/main" id="{9776AC4B-DB25-148C-B0E0-B7ECB5C400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0" y="1206500"/>
          <a:ext cx="4013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12920" imgH="927000" progId="Equation.3">
                  <p:embed/>
                </p:oleObj>
              </mc:Choice>
              <mc:Fallback>
                <p:oleObj name="Equation" r:id="rId8" imgW="4012920" imgH="927000" progId="Equation.3">
                  <p:embed/>
                  <p:pic>
                    <p:nvPicPr>
                      <p:cNvPr id="25621" name="Object 1045">
                        <a:extLst>
                          <a:ext uri="{FF2B5EF4-FFF2-40B4-BE49-F238E27FC236}">
                            <a16:creationId xmlns:a16="http://schemas.microsoft.com/office/drawing/2014/main" id="{9776AC4B-DB25-148C-B0E0-B7ECB5C400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206500"/>
                        <a:ext cx="4013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2" name="Text Box 1046">
            <a:extLst>
              <a:ext uri="{FF2B5EF4-FFF2-40B4-BE49-F238E27FC236}">
                <a16:creationId xmlns:a16="http://schemas.microsoft.com/office/drawing/2014/main" id="{1477C0AC-7FDB-958B-1DB4-4C2F3F85B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85888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提示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令</a:t>
            </a:r>
          </a:p>
        </p:txBody>
      </p:sp>
      <p:graphicFrame>
        <p:nvGraphicFramePr>
          <p:cNvPr id="25623" name="Object 1047">
            <a:extLst>
              <a:ext uri="{FF2B5EF4-FFF2-40B4-BE49-F238E27FC236}">
                <a16:creationId xmlns:a16="http://schemas.microsoft.com/office/drawing/2014/main" id="{242F870A-CB7F-7AF4-A0A8-824D57DB56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5188" y="2438400"/>
          <a:ext cx="173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39880" imgH="406080" progId="Equation.3">
                  <p:embed/>
                </p:oleObj>
              </mc:Choice>
              <mc:Fallback>
                <p:oleObj name="Equation" r:id="rId10" imgW="1739880" imgH="406080" progId="Equation.3">
                  <p:embed/>
                  <p:pic>
                    <p:nvPicPr>
                      <p:cNvPr id="25623" name="Object 1047">
                        <a:extLst>
                          <a:ext uri="{FF2B5EF4-FFF2-40B4-BE49-F238E27FC236}">
                            <a16:creationId xmlns:a16="http://schemas.microsoft.com/office/drawing/2014/main" id="{242F870A-CB7F-7AF4-A0A8-824D57DB56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438400"/>
                        <a:ext cx="1739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4" name="Text Box 1048">
            <a:extLst>
              <a:ext uri="{FF2B5EF4-FFF2-40B4-BE49-F238E27FC236}">
                <a16:creationId xmlns:a16="http://schemas.microsoft.com/office/drawing/2014/main" id="{2948F6BB-C5F0-5B3C-06A4-F9D8D1D50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775" y="2362200"/>
            <a:ext cx="1014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原式</a:t>
            </a:r>
          </a:p>
        </p:txBody>
      </p:sp>
      <p:grpSp>
        <p:nvGrpSpPr>
          <p:cNvPr id="25645" name="Group 1069">
            <a:extLst>
              <a:ext uri="{FF2B5EF4-FFF2-40B4-BE49-F238E27FC236}">
                <a16:creationId xmlns:a16="http://schemas.microsoft.com/office/drawing/2014/main" id="{8CB93B27-6BB4-EA88-958C-C74DE6741070}"/>
              </a:ext>
            </a:extLst>
          </p:cNvPr>
          <p:cNvGrpSpPr>
            <a:grpSpLocks/>
          </p:cNvGrpSpPr>
          <p:nvPr/>
        </p:nvGrpSpPr>
        <p:grpSpPr bwMode="auto">
          <a:xfrm>
            <a:off x="4649788" y="2362200"/>
            <a:ext cx="850900" cy="698500"/>
            <a:chOff x="2929" y="1488"/>
            <a:chExt cx="536" cy="440"/>
          </a:xfrm>
        </p:grpSpPr>
        <p:sp>
          <p:nvSpPr>
            <p:cNvPr id="25625" name="Line 1049">
              <a:extLst>
                <a:ext uri="{FF2B5EF4-FFF2-40B4-BE49-F238E27FC236}">
                  <a16:creationId xmlns:a16="http://schemas.microsoft.com/office/drawing/2014/main" id="{27A2A20F-9B56-3332-7442-B534011A84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1488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25626" name="Object 1050">
              <a:extLst>
                <a:ext uri="{FF2B5EF4-FFF2-40B4-BE49-F238E27FC236}">
                  <a16:creationId xmlns:a16="http://schemas.microsoft.com/office/drawing/2014/main" id="{9959D498-81D5-2F16-94C6-DB221DD35C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7" y="1728"/>
            <a:ext cx="4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74360" imgH="317160" progId="Equation.3">
                    <p:embed/>
                  </p:oleObj>
                </mc:Choice>
                <mc:Fallback>
                  <p:oleObj name="Equation" r:id="rId12" imgW="774360" imgH="317160" progId="Equation.3">
                    <p:embed/>
                    <p:pic>
                      <p:nvPicPr>
                        <p:cNvPr id="25626" name="Object 1050">
                          <a:extLst>
                            <a:ext uri="{FF2B5EF4-FFF2-40B4-BE49-F238E27FC236}">
                              <a16:creationId xmlns:a16="http://schemas.microsoft.com/office/drawing/2014/main" id="{9959D498-81D5-2F16-94C6-DB221DD35C6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7" y="1728"/>
                          <a:ext cx="48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27" name="Object 1051">
            <a:extLst>
              <a:ext uri="{FF2B5EF4-FFF2-40B4-BE49-F238E27FC236}">
                <a16:creationId xmlns:a16="http://schemas.microsoft.com/office/drawing/2014/main" id="{63645655-103B-FC83-BFEF-62C06F9292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429000"/>
          <a:ext cx="166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63560" imgH="406080" progId="Equation.3">
                  <p:embed/>
                </p:oleObj>
              </mc:Choice>
              <mc:Fallback>
                <p:oleObj name="Equation" r:id="rId14" imgW="1663560" imgH="406080" progId="Equation.3">
                  <p:embed/>
                  <p:pic>
                    <p:nvPicPr>
                      <p:cNvPr id="25627" name="Object 1051">
                        <a:extLst>
                          <a:ext uri="{FF2B5EF4-FFF2-40B4-BE49-F238E27FC236}">
                            <a16:creationId xmlns:a16="http://schemas.microsoft.com/office/drawing/2014/main" id="{63645655-103B-FC83-BFEF-62C06F9292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429000"/>
                        <a:ext cx="166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8" name="Text Box 1052">
            <a:extLst>
              <a:ext uri="{FF2B5EF4-FFF2-40B4-BE49-F238E27FC236}">
                <a16:creationId xmlns:a16="http://schemas.microsoft.com/office/drawing/2014/main" id="{20BA562B-5CA4-8439-3ED8-ACD08F726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88" y="3367088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原式</a:t>
            </a:r>
          </a:p>
        </p:txBody>
      </p:sp>
      <p:grpSp>
        <p:nvGrpSpPr>
          <p:cNvPr id="25646" name="Group 1070">
            <a:extLst>
              <a:ext uri="{FF2B5EF4-FFF2-40B4-BE49-F238E27FC236}">
                <a16:creationId xmlns:a16="http://schemas.microsoft.com/office/drawing/2014/main" id="{6D983B47-8FEA-925B-B09B-36D665B485E9}"/>
              </a:ext>
            </a:extLst>
          </p:cNvPr>
          <p:cNvGrpSpPr>
            <a:grpSpLocks/>
          </p:cNvGrpSpPr>
          <p:nvPr/>
        </p:nvGrpSpPr>
        <p:grpSpPr bwMode="auto">
          <a:xfrm>
            <a:off x="4649788" y="3340100"/>
            <a:ext cx="787400" cy="698500"/>
            <a:chOff x="2929" y="2064"/>
            <a:chExt cx="496" cy="440"/>
          </a:xfrm>
        </p:grpSpPr>
        <p:sp>
          <p:nvSpPr>
            <p:cNvPr id="25629" name="Line 1053">
              <a:extLst>
                <a:ext uri="{FF2B5EF4-FFF2-40B4-BE49-F238E27FC236}">
                  <a16:creationId xmlns:a16="http://schemas.microsoft.com/office/drawing/2014/main" id="{62E59686-231B-E908-D90F-DF7E35365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9" y="2064"/>
              <a:ext cx="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25630" name="Object 1054">
              <a:extLst>
                <a:ext uri="{FF2B5EF4-FFF2-40B4-BE49-F238E27FC236}">
                  <a16:creationId xmlns:a16="http://schemas.microsoft.com/office/drawing/2014/main" id="{DE8EB2E6-C4C7-2526-6233-CD98055E33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7" y="2304"/>
            <a:ext cx="4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11000" imgH="317160" progId="Equation.3">
                    <p:embed/>
                  </p:oleObj>
                </mc:Choice>
                <mc:Fallback>
                  <p:oleObj name="Equation" r:id="rId16" imgW="711000" imgH="317160" progId="Equation.3">
                    <p:embed/>
                    <p:pic>
                      <p:nvPicPr>
                        <p:cNvPr id="25630" name="Object 1054">
                          <a:extLst>
                            <a:ext uri="{FF2B5EF4-FFF2-40B4-BE49-F238E27FC236}">
                              <a16:creationId xmlns:a16="http://schemas.microsoft.com/office/drawing/2014/main" id="{DE8EB2E6-C4C7-2526-6233-CD98055E33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7" y="2304"/>
                          <a:ext cx="4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34" name="Object 1058">
            <a:extLst>
              <a:ext uri="{FF2B5EF4-FFF2-40B4-BE49-F238E27FC236}">
                <a16:creationId xmlns:a16="http://schemas.microsoft.com/office/drawing/2014/main" id="{474DA6F8-3844-0D5C-81F2-16F8910EDF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0388" y="24384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1640" imgH="304560" progId="Equation.3">
                  <p:embed/>
                </p:oleObj>
              </mc:Choice>
              <mc:Fallback>
                <p:oleObj name="Equation" r:id="rId18" imgW="431640" imgH="304560" progId="Equation.3">
                  <p:embed/>
                  <p:pic>
                    <p:nvPicPr>
                      <p:cNvPr id="25634" name="Object 1058">
                        <a:extLst>
                          <a:ext uri="{FF2B5EF4-FFF2-40B4-BE49-F238E27FC236}">
                            <a16:creationId xmlns:a16="http://schemas.microsoft.com/office/drawing/2014/main" id="{474DA6F8-3844-0D5C-81F2-16F8910EDF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24384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5" name="Object 1059">
            <a:extLst>
              <a:ext uri="{FF2B5EF4-FFF2-40B4-BE49-F238E27FC236}">
                <a16:creationId xmlns:a16="http://schemas.microsoft.com/office/drawing/2014/main" id="{324CB6F1-B239-2874-13F5-CDB5422718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40388" y="34290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85800" imgH="304560" progId="Equation.3">
                  <p:embed/>
                </p:oleObj>
              </mc:Choice>
              <mc:Fallback>
                <p:oleObj name="Equation" r:id="rId20" imgW="685800" imgH="304560" progId="Equation.3">
                  <p:embed/>
                  <p:pic>
                    <p:nvPicPr>
                      <p:cNvPr id="25635" name="Object 1059">
                        <a:extLst>
                          <a:ext uri="{FF2B5EF4-FFF2-40B4-BE49-F238E27FC236}">
                            <a16:creationId xmlns:a16="http://schemas.microsoft.com/office/drawing/2014/main" id="{324CB6F1-B239-2874-13F5-CDB5422718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388" y="34290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2" grpId="0" autoUpdateAnimBg="0"/>
      <p:bldP spid="25624" grpId="0" build="p" autoUpdateAnimBg="0" advAuto="0"/>
      <p:bldP spid="25628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7" name="Rectangle 29">
            <a:extLst>
              <a:ext uri="{FF2B5EF4-FFF2-40B4-BE49-F238E27FC236}">
                <a16:creationId xmlns:a16="http://schemas.microsoft.com/office/drawing/2014/main" id="{7B7EFAAC-25E3-DD48-8610-867F69453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638800"/>
            <a:ext cx="4800600" cy="609600"/>
          </a:xfrm>
          <a:prstGeom prst="rect">
            <a:avLst/>
          </a:prstGeom>
          <a:solidFill>
            <a:srgbClr val="0033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ECD035D2-57E2-88AC-6355-A3FB63EC57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288925"/>
          <a:ext cx="350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4960" imgH="507960" progId="Equation.3">
                  <p:embed/>
                </p:oleObj>
              </mc:Choice>
              <mc:Fallback>
                <p:oleObj name="Equation" r:id="rId2" imgW="3504960" imgH="507960" progId="Equation.3">
                  <p:embed/>
                  <p:pic>
                    <p:nvPicPr>
                      <p:cNvPr id="17411" name="Object 3">
                        <a:extLst>
                          <a:ext uri="{FF2B5EF4-FFF2-40B4-BE49-F238E27FC236}">
                            <a16:creationId xmlns:a16="http://schemas.microsoft.com/office/drawing/2014/main" id="{ECD035D2-57E2-88AC-6355-A3FB63EC57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8925"/>
                        <a:ext cx="3505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>
            <a:extLst>
              <a:ext uri="{FF2B5EF4-FFF2-40B4-BE49-F238E27FC236}">
                <a16:creationId xmlns:a16="http://schemas.microsoft.com/office/drawing/2014/main" id="{D98C14BB-915B-57A2-DE9D-181457D1C9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0325" y="914400"/>
          <a:ext cx="355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5720" imgH="507960" progId="Equation.3">
                  <p:embed/>
                </p:oleObj>
              </mc:Choice>
              <mc:Fallback>
                <p:oleObj name="Equation" r:id="rId4" imgW="3555720" imgH="507960" progId="Equation.3">
                  <p:embed/>
                  <p:pic>
                    <p:nvPicPr>
                      <p:cNvPr id="17415" name="Object 7">
                        <a:extLst>
                          <a:ext uri="{FF2B5EF4-FFF2-40B4-BE49-F238E27FC236}">
                            <a16:creationId xmlns:a16="http://schemas.microsoft.com/office/drawing/2014/main" id="{D98C14BB-915B-57A2-DE9D-181457D1C9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914400"/>
                        <a:ext cx="355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1">
            <a:extLst>
              <a:ext uri="{FF2B5EF4-FFF2-40B4-BE49-F238E27FC236}">
                <a16:creationId xmlns:a16="http://schemas.microsoft.com/office/drawing/2014/main" id="{0BC0BC2D-3564-C37C-46A6-EE5823A97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562100"/>
          <a:ext cx="457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2000" imgH="431640" progId="Equation.3">
                  <p:embed/>
                </p:oleObj>
              </mc:Choice>
              <mc:Fallback>
                <p:oleObj name="Equation" r:id="rId6" imgW="4572000" imgH="431640" progId="Equation.3">
                  <p:embed/>
                  <p:pic>
                    <p:nvPicPr>
                      <p:cNvPr id="17419" name="Object 11">
                        <a:extLst>
                          <a:ext uri="{FF2B5EF4-FFF2-40B4-BE49-F238E27FC236}">
                            <a16:creationId xmlns:a16="http://schemas.microsoft.com/office/drawing/2014/main" id="{0BC0BC2D-3564-C37C-46A6-EE5823A97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62100"/>
                        <a:ext cx="457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>
            <a:extLst>
              <a:ext uri="{FF2B5EF4-FFF2-40B4-BE49-F238E27FC236}">
                <a16:creationId xmlns:a16="http://schemas.microsoft.com/office/drawing/2014/main" id="{DF5B2919-F0E7-6FC6-ED8A-FC668B5440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282825"/>
          <a:ext cx="2832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31760" imgH="507960" progId="Equation.3">
                  <p:embed/>
                </p:oleObj>
              </mc:Choice>
              <mc:Fallback>
                <p:oleObj name="Equation" r:id="rId8" imgW="2831760" imgH="507960" progId="Equation.3">
                  <p:embed/>
                  <p:pic>
                    <p:nvPicPr>
                      <p:cNvPr id="17420" name="Object 12">
                        <a:extLst>
                          <a:ext uri="{FF2B5EF4-FFF2-40B4-BE49-F238E27FC236}">
                            <a16:creationId xmlns:a16="http://schemas.microsoft.com/office/drawing/2014/main" id="{DF5B2919-F0E7-6FC6-ED8A-FC668B5440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2825"/>
                        <a:ext cx="2832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>
            <a:extLst>
              <a:ext uri="{FF2B5EF4-FFF2-40B4-BE49-F238E27FC236}">
                <a16:creationId xmlns:a16="http://schemas.microsoft.com/office/drawing/2014/main" id="{C8850041-AFFB-0972-59FE-8AF45D98B1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876550"/>
          <a:ext cx="207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70000" imgH="850680" progId="Equation.3">
                  <p:embed/>
                </p:oleObj>
              </mc:Choice>
              <mc:Fallback>
                <p:oleObj name="Equation" r:id="rId10" imgW="2070000" imgH="850680" progId="Equation.3">
                  <p:embed/>
                  <p:pic>
                    <p:nvPicPr>
                      <p:cNvPr id="17421" name="Object 13">
                        <a:extLst>
                          <a:ext uri="{FF2B5EF4-FFF2-40B4-BE49-F238E27FC236}">
                            <a16:creationId xmlns:a16="http://schemas.microsoft.com/office/drawing/2014/main" id="{C8850041-AFFB-0972-59FE-8AF45D98B1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876550"/>
                        <a:ext cx="207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22">
            <a:extLst>
              <a:ext uri="{FF2B5EF4-FFF2-40B4-BE49-F238E27FC236}">
                <a16:creationId xmlns:a16="http://schemas.microsoft.com/office/drawing/2014/main" id="{E615685D-5AED-B8A3-EF78-029F012584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811713"/>
          <a:ext cx="1193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93760" imgH="850680" progId="Equation.3">
                  <p:embed/>
                </p:oleObj>
              </mc:Choice>
              <mc:Fallback>
                <p:oleObj name="Equation" r:id="rId12" imgW="1193760" imgH="850680" progId="Equation.3">
                  <p:embed/>
                  <p:pic>
                    <p:nvPicPr>
                      <p:cNvPr id="17430" name="Object 22">
                        <a:extLst>
                          <a:ext uri="{FF2B5EF4-FFF2-40B4-BE49-F238E27FC236}">
                            <a16:creationId xmlns:a16="http://schemas.microsoft.com/office/drawing/2014/main" id="{E615685D-5AED-B8A3-EF78-029F012584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11713"/>
                        <a:ext cx="1193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>
            <a:extLst>
              <a:ext uri="{FF2B5EF4-FFF2-40B4-BE49-F238E27FC236}">
                <a16:creationId xmlns:a16="http://schemas.microsoft.com/office/drawing/2014/main" id="{996C3481-9728-53D2-C66C-4F7E7E8E80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9638" y="4956175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95000" imgH="419040" progId="Equation.3">
                  <p:embed/>
                </p:oleObj>
              </mc:Choice>
              <mc:Fallback>
                <p:oleObj name="Equation" r:id="rId14" imgW="495000" imgH="419040" progId="Equation.3">
                  <p:embed/>
                  <p:pic>
                    <p:nvPicPr>
                      <p:cNvPr id="17431" name="Object 23">
                        <a:extLst>
                          <a:ext uri="{FF2B5EF4-FFF2-40B4-BE49-F238E27FC236}">
                            <a16:creationId xmlns:a16="http://schemas.microsoft.com/office/drawing/2014/main" id="{996C3481-9728-53D2-C66C-4F7E7E8E80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4956175"/>
                        <a:ext cx="495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28">
            <a:extLst>
              <a:ext uri="{FF2B5EF4-FFF2-40B4-BE49-F238E27FC236}">
                <a16:creationId xmlns:a16="http://schemas.microsoft.com/office/drawing/2014/main" id="{F31BFB34-02F6-BED2-F807-2DB6FC76B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2738" y="5670550"/>
          <a:ext cx="138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84200" imgH="431640" progId="Equation.3">
                  <p:embed/>
                </p:oleObj>
              </mc:Choice>
              <mc:Fallback>
                <p:oleObj name="Equation" r:id="rId16" imgW="1384200" imgH="431640" progId="Equation.3">
                  <p:embed/>
                  <p:pic>
                    <p:nvPicPr>
                      <p:cNvPr id="17436" name="Object 28">
                        <a:extLst>
                          <a:ext uri="{FF2B5EF4-FFF2-40B4-BE49-F238E27FC236}">
                            <a16:creationId xmlns:a16="http://schemas.microsoft.com/office/drawing/2014/main" id="{F31BFB34-02F6-BED2-F807-2DB6FC76B0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5670550"/>
                        <a:ext cx="138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8" name="Object 30">
            <a:extLst>
              <a:ext uri="{FF2B5EF4-FFF2-40B4-BE49-F238E27FC236}">
                <a16:creationId xmlns:a16="http://schemas.microsoft.com/office/drawing/2014/main" id="{8AD4A6B8-3CFD-90D8-A109-46D679BCE2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5300" y="5765800"/>
          <a:ext cx="1003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02960" imgH="406080" progId="Equation.3">
                  <p:embed/>
                </p:oleObj>
              </mc:Choice>
              <mc:Fallback>
                <p:oleObj name="Equation" r:id="rId18" imgW="1002960" imgH="406080" progId="Equation.3">
                  <p:embed/>
                  <p:pic>
                    <p:nvPicPr>
                      <p:cNvPr id="17438" name="Object 30">
                        <a:extLst>
                          <a:ext uri="{FF2B5EF4-FFF2-40B4-BE49-F238E27FC236}">
                            <a16:creationId xmlns:a16="http://schemas.microsoft.com/office/drawing/2014/main" id="{8AD4A6B8-3CFD-90D8-A109-46D679BCE2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5300" y="5765800"/>
                        <a:ext cx="1003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Object 31">
            <a:extLst>
              <a:ext uri="{FF2B5EF4-FFF2-40B4-BE49-F238E27FC236}">
                <a16:creationId xmlns:a16="http://schemas.microsoft.com/office/drawing/2014/main" id="{1F52293D-BF53-5A3F-3F63-F3D35DB94F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4000" y="5664200"/>
          <a:ext cx="208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82600" imgH="507960" progId="Equation.3">
                  <p:embed/>
                </p:oleObj>
              </mc:Choice>
              <mc:Fallback>
                <p:oleObj name="Equation" r:id="rId20" imgW="2082600" imgH="507960" progId="Equation.3">
                  <p:embed/>
                  <p:pic>
                    <p:nvPicPr>
                      <p:cNvPr id="17439" name="Object 31">
                        <a:extLst>
                          <a:ext uri="{FF2B5EF4-FFF2-40B4-BE49-F238E27FC236}">
                            <a16:creationId xmlns:a16="http://schemas.microsoft.com/office/drawing/2014/main" id="{1F52293D-BF53-5A3F-3F63-F3D35DB94F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5664200"/>
                        <a:ext cx="2082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>
            <a:extLst>
              <a:ext uri="{FF2B5EF4-FFF2-40B4-BE49-F238E27FC236}">
                <a16:creationId xmlns:a16="http://schemas.microsoft.com/office/drawing/2014/main" id="{526915D1-9B74-E657-DBE9-DE343CB85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808413"/>
          <a:ext cx="199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93680" imgH="850680" progId="Equation.3">
                  <p:embed/>
                </p:oleObj>
              </mc:Choice>
              <mc:Fallback>
                <p:oleObj name="Equation" r:id="rId22" imgW="1993680" imgH="850680" progId="Equation.3">
                  <p:embed/>
                  <p:pic>
                    <p:nvPicPr>
                      <p:cNvPr id="17429" name="Object 21">
                        <a:extLst>
                          <a:ext uri="{FF2B5EF4-FFF2-40B4-BE49-F238E27FC236}">
                            <a16:creationId xmlns:a16="http://schemas.microsoft.com/office/drawing/2014/main" id="{526915D1-9B74-E657-DBE9-DE343CB851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08413"/>
                        <a:ext cx="19939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24">
            <a:extLst>
              <a:ext uri="{FF2B5EF4-FFF2-40B4-BE49-F238E27FC236}">
                <a16:creationId xmlns:a16="http://schemas.microsoft.com/office/drawing/2014/main" id="{F08DACA8-0382-7CDB-13EA-F9BAF72EE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964113"/>
          <a:ext cx="1917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17360" imgH="520560" progId="Equation.3">
                  <p:embed/>
                </p:oleObj>
              </mc:Choice>
              <mc:Fallback>
                <p:oleObj name="Equation" r:id="rId24" imgW="1917360" imgH="520560" progId="Equation.3">
                  <p:embed/>
                  <p:pic>
                    <p:nvPicPr>
                      <p:cNvPr id="17432" name="Object 24">
                        <a:extLst>
                          <a:ext uri="{FF2B5EF4-FFF2-40B4-BE49-F238E27FC236}">
                            <a16:creationId xmlns:a16="http://schemas.microsoft.com/office/drawing/2014/main" id="{F08DACA8-0382-7CDB-13EA-F9BAF72EE0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64113"/>
                        <a:ext cx="1917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20">
            <a:extLst>
              <a:ext uri="{FF2B5EF4-FFF2-40B4-BE49-F238E27FC236}">
                <a16:creationId xmlns:a16="http://schemas.microsoft.com/office/drawing/2014/main" id="{8B145D51-9AB3-42AF-F711-0EBC7D6D5D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2895600"/>
          <a:ext cx="26495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946240" imgH="850680" progId="Equation.3">
                  <p:embed/>
                </p:oleObj>
              </mc:Choice>
              <mc:Fallback>
                <p:oleObj name="Equation" r:id="rId26" imgW="2946240" imgH="850680" progId="Equation.3">
                  <p:embed/>
                  <p:pic>
                    <p:nvPicPr>
                      <p:cNvPr id="17428" name="Object 20">
                        <a:extLst>
                          <a:ext uri="{FF2B5EF4-FFF2-40B4-BE49-F238E27FC236}">
                            <a16:creationId xmlns:a16="http://schemas.microsoft.com/office/drawing/2014/main" id="{8B145D51-9AB3-42AF-F711-0EBC7D6D5D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895600"/>
                        <a:ext cx="2649538" cy="765175"/>
                      </a:xfrm>
                      <a:prstGeom prst="rect">
                        <a:avLst/>
                      </a:prstGeom>
                      <a:solidFill>
                        <a:srgbClr val="0033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2" name="Object 34">
            <a:extLst>
              <a:ext uri="{FF2B5EF4-FFF2-40B4-BE49-F238E27FC236}">
                <a16:creationId xmlns:a16="http://schemas.microsoft.com/office/drawing/2014/main" id="{8EDD42C4-8F23-D8B3-3BC3-4B3F902D7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65638" y="2297113"/>
          <a:ext cx="2316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323800" imgH="431640" progId="Equation.3">
                  <p:embed/>
                </p:oleObj>
              </mc:Choice>
              <mc:Fallback>
                <p:oleObj name="Equation" r:id="rId28" imgW="2323800" imgH="431640" progId="Equation.3">
                  <p:embed/>
                  <p:pic>
                    <p:nvPicPr>
                      <p:cNvPr id="17442" name="Object 34">
                        <a:extLst>
                          <a:ext uri="{FF2B5EF4-FFF2-40B4-BE49-F238E27FC236}">
                            <a16:creationId xmlns:a16="http://schemas.microsoft.com/office/drawing/2014/main" id="{8EDD42C4-8F23-D8B3-3BC3-4B3F902D7E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2297113"/>
                        <a:ext cx="23161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7" name="Text Box 49">
            <a:extLst>
              <a:ext uri="{FF2B5EF4-FFF2-40B4-BE49-F238E27FC236}">
                <a16:creationId xmlns:a16="http://schemas.microsoft.com/office/drawing/2014/main" id="{BB0F6235-3E88-C63B-AE01-5B2DD2D2A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14400"/>
            <a:ext cx="661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5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09" name="Object 45">
            <a:extLst>
              <a:ext uri="{FF2B5EF4-FFF2-40B4-BE49-F238E27FC236}">
                <a16:creationId xmlns:a16="http://schemas.microsoft.com/office/drawing/2014/main" id="{C02AEC19-F308-F975-2061-2B7539EBC2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329113"/>
          <a:ext cx="179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507960" progId="Equation.3">
                  <p:embed/>
                </p:oleObj>
              </mc:Choice>
              <mc:Fallback>
                <p:oleObj name="Equation" r:id="rId2" imgW="1790640" imgH="507960" progId="Equation.3">
                  <p:embed/>
                  <p:pic>
                    <p:nvPicPr>
                      <p:cNvPr id="11309" name="Object 45">
                        <a:extLst>
                          <a:ext uri="{FF2B5EF4-FFF2-40B4-BE49-F238E27FC236}">
                            <a16:creationId xmlns:a16="http://schemas.microsoft.com/office/drawing/2014/main" id="{C02AEC19-F308-F975-2061-2B7539EBC2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329113"/>
                        <a:ext cx="179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Rectangle 2">
            <a:extLst>
              <a:ext uri="{FF2B5EF4-FFF2-40B4-BE49-F238E27FC236}">
                <a16:creationId xmlns:a16="http://schemas.microsoft.com/office/drawing/2014/main" id="{050163D7-81F1-31AD-3B5D-06D692E6F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287338"/>
            <a:ext cx="3124200" cy="576262"/>
          </a:xfrm>
        </p:spPr>
        <p:txBody>
          <a:bodyPr/>
          <a:lstStyle/>
          <a:p>
            <a:pPr algn="l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5           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  (1)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84D6CE91-4186-C3C5-E72F-F00C8FB722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8850" y="215900"/>
          <a:ext cx="4356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56000" imgH="634680" progId="Equation.3">
                  <p:embed/>
                </p:oleObj>
              </mc:Choice>
              <mc:Fallback>
                <p:oleObj name="Equation" r:id="rId4" imgW="4356000" imgH="634680" progId="Equation.3">
                  <p:embed/>
                  <p:pic>
                    <p:nvPicPr>
                      <p:cNvPr id="11267" name="Object 3">
                        <a:extLst>
                          <a:ext uri="{FF2B5EF4-FFF2-40B4-BE49-F238E27FC236}">
                            <a16:creationId xmlns:a16="http://schemas.microsoft.com/office/drawing/2014/main" id="{84D6CE91-4186-C3C5-E72F-F00C8FB722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215900"/>
                        <a:ext cx="43561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5">
            <a:extLst>
              <a:ext uri="{FF2B5EF4-FFF2-40B4-BE49-F238E27FC236}">
                <a16:creationId xmlns:a16="http://schemas.microsoft.com/office/drawing/2014/main" id="{26EC63EA-99A0-EE5B-2EB8-9E8A91666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921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则</a:t>
            </a:r>
          </a:p>
        </p:txBody>
      </p:sp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E704FE1A-91D0-4F95-7211-5DDCBCF8B5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3" y="1049338"/>
          <a:ext cx="1409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09400" imgH="507960" progId="Equation.3">
                  <p:embed/>
                </p:oleObj>
              </mc:Choice>
              <mc:Fallback>
                <p:oleObj name="Equation" r:id="rId6" imgW="1409400" imgH="507960" progId="Equation.3">
                  <p:embed/>
                  <p:pic>
                    <p:nvPicPr>
                      <p:cNvPr id="11270" name="Object 6">
                        <a:extLst>
                          <a:ext uri="{FF2B5EF4-FFF2-40B4-BE49-F238E27FC236}">
                            <a16:creationId xmlns:a16="http://schemas.microsoft.com/office/drawing/2014/main" id="{E704FE1A-91D0-4F95-7211-5DDCBCF8B5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1049338"/>
                        <a:ext cx="1409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Line 7">
            <a:extLst>
              <a:ext uri="{FF2B5EF4-FFF2-40B4-BE49-F238E27FC236}">
                <a16:creationId xmlns:a16="http://schemas.microsoft.com/office/drawing/2014/main" id="{048B1157-D003-1D93-F98A-FE32BE2A66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1639888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id="{08F60C47-2456-92F7-4D36-22E1D9D90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5" y="1927225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520" imgH="406080" progId="Equation.3">
                  <p:embed/>
                </p:oleObj>
              </mc:Choice>
              <mc:Fallback>
                <p:oleObj name="Equation" r:id="rId8" imgW="1028520" imgH="406080" progId="Equation.3">
                  <p:embed/>
                  <p:pic>
                    <p:nvPicPr>
                      <p:cNvPr id="11273" name="Object 9">
                        <a:extLst>
                          <a:ext uri="{FF2B5EF4-FFF2-40B4-BE49-F238E27FC236}">
                            <a16:creationId xmlns:a16="http://schemas.microsoft.com/office/drawing/2014/main" id="{08F60C47-2456-92F7-4D36-22E1D9D90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1927225"/>
                        <a:ext cx="1028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8ED070B3-8B61-56E8-3422-434A434397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3200" y="1600200"/>
          <a:ext cx="2311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11200" imgH="939600" progId="Equation.3">
                  <p:embed/>
                </p:oleObj>
              </mc:Choice>
              <mc:Fallback>
                <p:oleObj name="Equation" r:id="rId10" imgW="2311200" imgH="939600" progId="Equation.3">
                  <p:embed/>
                  <p:pic>
                    <p:nvPicPr>
                      <p:cNvPr id="11274" name="Object 10">
                        <a:extLst>
                          <a:ext uri="{FF2B5EF4-FFF2-40B4-BE49-F238E27FC236}">
                            <a16:creationId xmlns:a16="http://schemas.microsoft.com/office/drawing/2014/main" id="{8ED070B3-8B61-56E8-3422-434A434397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1600200"/>
                        <a:ext cx="2311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>
            <a:extLst>
              <a:ext uri="{FF2B5EF4-FFF2-40B4-BE49-F238E27FC236}">
                <a16:creationId xmlns:a16="http://schemas.microsoft.com/office/drawing/2014/main" id="{71B9E3A2-C183-65B3-0E8D-5989BC7DBF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41500" y="2824163"/>
          <a:ext cx="1130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30040" imgH="507960" progId="Equation.3">
                  <p:embed/>
                </p:oleObj>
              </mc:Choice>
              <mc:Fallback>
                <p:oleObj name="Equation" r:id="rId12" imgW="1130040" imgH="507960" progId="Equation.3">
                  <p:embed/>
                  <p:pic>
                    <p:nvPicPr>
                      <p:cNvPr id="11275" name="Object 11">
                        <a:extLst>
                          <a:ext uri="{FF2B5EF4-FFF2-40B4-BE49-F238E27FC236}">
                            <a16:creationId xmlns:a16="http://schemas.microsoft.com/office/drawing/2014/main" id="{71B9E3A2-C183-65B3-0E8D-5989BC7DBF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2824163"/>
                        <a:ext cx="1130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>
            <a:extLst>
              <a:ext uri="{FF2B5EF4-FFF2-40B4-BE49-F238E27FC236}">
                <a16:creationId xmlns:a16="http://schemas.microsoft.com/office/drawing/2014/main" id="{302DEBE8-061A-0CAF-365C-A85949C09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4600" y="2590800"/>
          <a:ext cx="2311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11200" imgH="939600" progId="Equation.3">
                  <p:embed/>
                </p:oleObj>
              </mc:Choice>
              <mc:Fallback>
                <p:oleObj name="Equation" r:id="rId14" imgW="2311200" imgH="939600" progId="Equation.3">
                  <p:embed/>
                  <p:pic>
                    <p:nvPicPr>
                      <p:cNvPr id="11276" name="Object 12">
                        <a:extLst>
                          <a:ext uri="{FF2B5EF4-FFF2-40B4-BE49-F238E27FC236}">
                            <a16:creationId xmlns:a16="http://schemas.microsoft.com/office/drawing/2014/main" id="{302DEBE8-061A-0CAF-365C-A85949C092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2590800"/>
                        <a:ext cx="2311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Text Box 16">
            <a:extLst>
              <a:ext uri="{FF2B5EF4-FFF2-40B4-BE49-F238E27FC236}">
                <a16:creationId xmlns:a16="http://schemas.microsoft.com/office/drawing/2014/main" id="{546F8648-E3F3-E1A4-D028-2A11333EB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14513"/>
            <a:ext cx="128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提示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graphicFrame>
        <p:nvGraphicFramePr>
          <p:cNvPr id="11282" name="Object 18">
            <a:extLst>
              <a:ext uri="{FF2B5EF4-FFF2-40B4-BE49-F238E27FC236}">
                <a16:creationId xmlns:a16="http://schemas.microsoft.com/office/drawing/2014/main" id="{1738A712-4D04-8298-0FC1-3BE57C0B6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0300" y="2994025"/>
          <a:ext cx="1333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33440" imgH="241200" progId="Equation.3">
                  <p:embed/>
                </p:oleObj>
              </mc:Choice>
              <mc:Fallback>
                <p:oleObj name="Equation" r:id="rId16" imgW="1333440" imgH="241200" progId="Equation.3">
                  <p:embed/>
                  <p:pic>
                    <p:nvPicPr>
                      <p:cNvPr id="11282" name="Object 18">
                        <a:extLst>
                          <a:ext uri="{FF2B5EF4-FFF2-40B4-BE49-F238E27FC236}">
                            <a16:creationId xmlns:a16="http://schemas.microsoft.com/office/drawing/2014/main" id="{1738A712-4D04-8298-0FC1-3BE57C0B69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0300" y="2994025"/>
                        <a:ext cx="13335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20">
            <a:extLst>
              <a:ext uri="{FF2B5EF4-FFF2-40B4-BE49-F238E27FC236}">
                <a16:creationId xmlns:a16="http://schemas.microsoft.com/office/drawing/2014/main" id="{9810FE58-436F-4FF7-9CD8-7236F0C7E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219200"/>
            <a:ext cx="2057400" cy="955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各项均含因子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– 2 )</a:t>
            </a:r>
            <a:endParaRPr kumimoji="1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1285" name="Object 21">
            <a:extLst>
              <a:ext uri="{FF2B5EF4-FFF2-40B4-BE49-F238E27FC236}">
                <a16:creationId xmlns:a16="http://schemas.microsoft.com/office/drawing/2014/main" id="{39E8DDBC-4C53-2ADB-7F9B-606997CD54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1150" y="1792288"/>
          <a:ext cx="1143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43000" imgH="507960" progId="Equation.3">
                  <p:embed/>
                </p:oleObj>
              </mc:Choice>
              <mc:Fallback>
                <p:oleObj name="Equation" r:id="rId18" imgW="1143000" imgH="507960" progId="Equation.3">
                  <p:embed/>
                  <p:pic>
                    <p:nvPicPr>
                      <p:cNvPr id="11285" name="Object 21">
                        <a:extLst>
                          <a:ext uri="{FF2B5EF4-FFF2-40B4-BE49-F238E27FC236}">
                            <a16:creationId xmlns:a16="http://schemas.microsoft.com/office/drawing/2014/main" id="{39E8DDBC-4C53-2ADB-7F9B-606997CD54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1792288"/>
                        <a:ext cx="1143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22">
            <a:extLst>
              <a:ext uri="{FF2B5EF4-FFF2-40B4-BE49-F238E27FC236}">
                <a16:creationId xmlns:a16="http://schemas.microsoft.com/office/drawing/2014/main" id="{11121CE1-4D4F-EF38-7B3D-EF5979C321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3400" y="2959100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83920" imgH="393480" progId="Equation.3">
                  <p:embed/>
                </p:oleObj>
              </mc:Choice>
              <mc:Fallback>
                <p:oleObj name="Equation" r:id="rId20" imgW="583920" imgH="393480" progId="Equation.3">
                  <p:embed/>
                  <p:pic>
                    <p:nvPicPr>
                      <p:cNvPr id="11286" name="Object 22">
                        <a:extLst>
                          <a:ext uri="{FF2B5EF4-FFF2-40B4-BE49-F238E27FC236}">
                            <a16:creationId xmlns:a16="http://schemas.microsoft.com/office/drawing/2014/main" id="{11121CE1-4D4F-EF38-7B3D-EF5979C321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400" y="2959100"/>
                        <a:ext cx="58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>
            <a:extLst>
              <a:ext uri="{FF2B5EF4-FFF2-40B4-BE49-F238E27FC236}">
                <a16:creationId xmlns:a16="http://schemas.microsoft.com/office/drawing/2014/main" id="{4FB4BED8-E437-E7C1-3455-1535211D5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054100"/>
          <a:ext cx="711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11000" imgH="545760" progId="Equation.3">
                  <p:embed/>
                </p:oleObj>
              </mc:Choice>
              <mc:Fallback>
                <p:oleObj name="Equation" r:id="rId22" imgW="711000" imgH="545760" progId="Equation.3">
                  <p:embed/>
                  <p:pic>
                    <p:nvPicPr>
                      <p:cNvPr id="11287" name="Object 23">
                        <a:extLst>
                          <a:ext uri="{FF2B5EF4-FFF2-40B4-BE49-F238E27FC236}">
                            <a16:creationId xmlns:a16="http://schemas.microsoft.com/office/drawing/2014/main" id="{4FB4BED8-E437-E7C1-3455-1535211D54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054100"/>
                        <a:ext cx="711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8" name="Text Box 24">
            <a:extLst>
              <a:ext uri="{FF2B5EF4-FFF2-40B4-BE49-F238E27FC236}">
                <a16:creationId xmlns:a16="http://schemas.microsoft.com/office/drawing/2014/main" id="{39D4F0D8-9667-93AC-619A-ABF11D927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67125"/>
            <a:ext cx="160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(2)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已知</a:t>
            </a:r>
          </a:p>
        </p:txBody>
      </p:sp>
      <p:graphicFrame>
        <p:nvGraphicFramePr>
          <p:cNvPr id="11289" name="Object 25">
            <a:extLst>
              <a:ext uri="{FF2B5EF4-FFF2-40B4-BE49-F238E27FC236}">
                <a16:creationId xmlns:a16="http://schemas.microsoft.com/office/drawing/2014/main" id="{B7837AE9-5C20-AD32-5335-F7AF075C7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3719513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36560" imgH="406080" progId="Equation.3">
                  <p:embed/>
                </p:oleObj>
              </mc:Choice>
              <mc:Fallback>
                <p:oleObj name="Equation" r:id="rId24" imgW="736560" imgH="406080" progId="Equation.3">
                  <p:embed/>
                  <p:pic>
                    <p:nvPicPr>
                      <p:cNvPr id="11289" name="Object 25">
                        <a:extLst>
                          <a:ext uri="{FF2B5EF4-FFF2-40B4-BE49-F238E27FC236}">
                            <a16:creationId xmlns:a16="http://schemas.microsoft.com/office/drawing/2014/main" id="{B7837AE9-5C20-AD32-5335-F7AF075C7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19513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0" name="Text Box 26">
            <a:extLst>
              <a:ext uri="{FF2B5EF4-FFF2-40B4-BE49-F238E27FC236}">
                <a16:creationId xmlns:a16="http://schemas.microsoft.com/office/drawing/2014/main" id="{72EB6351-5E05-4A20-A22A-EDDE84567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68458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任意阶可导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且</a:t>
            </a:r>
          </a:p>
        </p:txBody>
      </p:sp>
      <p:graphicFrame>
        <p:nvGraphicFramePr>
          <p:cNvPr id="11293" name="Object 29">
            <a:extLst>
              <a:ext uri="{FF2B5EF4-FFF2-40B4-BE49-F238E27FC236}">
                <a16:creationId xmlns:a16="http://schemas.microsoft.com/office/drawing/2014/main" id="{5FFE93F1-C49E-36E9-0024-E010F1AF71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913" y="4481513"/>
          <a:ext cx="774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74360" imgH="317160" progId="Equation.3">
                  <p:embed/>
                </p:oleObj>
              </mc:Choice>
              <mc:Fallback>
                <p:oleObj name="Equation" r:id="rId26" imgW="774360" imgH="317160" progId="Equation.3">
                  <p:embed/>
                  <p:pic>
                    <p:nvPicPr>
                      <p:cNvPr id="11293" name="Object 29">
                        <a:extLst>
                          <a:ext uri="{FF2B5EF4-FFF2-40B4-BE49-F238E27FC236}">
                            <a16:creationId xmlns:a16="http://schemas.microsoft.com/office/drawing/2014/main" id="{5FFE93F1-C49E-36E9-0024-E010F1AF71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3" y="4481513"/>
                        <a:ext cx="774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4" name="Text Box 30">
            <a:extLst>
              <a:ext uri="{FF2B5EF4-FFF2-40B4-BE49-F238E27FC236}">
                <a16:creationId xmlns:a16="http://schemas.microsoft.com/office/drawing/2014/main" id="{18C77352-D9C4-9C2F-42FA-50E78D4FA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3703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</a:t>
            </a:r>
          </a:p>
        </p:txBody>
      </p:sp>
      <p:graphicFrame>
        <p:nvGraphicFramePr>
          <p:cNvPr id="11295" name="Object 31">
            <a:extLst>
              <a:ext uri="{FF2B5EF4-FFF2-40B4-BE49-F238E27FC236}">
                <a16:creationId xmlns:a16="http://schemas.microsoft.com/office/drawing/2014/main" id="{274C1BFF-4FEF-C932-4476-17B3681CC1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354513"/>
          <a:ext cx="1422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22360" imgH="507960" progId="Equation.3">
                  <p:embed/>
                </p:oleObj>
              </mc:Choice>
              <mc:Fallback>
                <p:oleObj name="Equation" r:id="rId28" imgW="1422360" imgH="507960" progId="Equation.3">
                  <p:embed/>
                  <p:pic>
                    <p:nvPicPr>
                      <p:cNvPr id="11295" name="Object 31">
                        <a:extLst>
                          <a:ext uri="{FF2B5EF4-FFF2-40B4-BE49-F238E27FC236}">
                            <a16:creationId xmlns:a16="http://schemas.microsoft.com/office/drawing/2014/main" id="{274C1BFF-4FEF-C932-4476-17B3681CC1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354513"/>
                        <a:ext cx="1422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6" name="Line 32">
            <a:extLst>
              <a:ext uri="{FF2B5EF4-FFF2-40B4-BE49-F238E27FC236}">
                <a16:creationId xmlns:a16="http://schemas.microsoft.com/office/drawing/2014/main" id="{1101B524-87D3-FCD4-8AAA-0141627C62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862513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1297" name="Text Box 33">
            <a:extLst>
              <a:ext uri="{FF2B5EF4-FFF2-40B4-BE49-F238E27FC236}">
                <a16:creationId xmlns:a16="http://schemas.microsoft.com/office/drawing/2014/main" id="{7E2A3AB8-32C5-66FD-336F-9A867D04B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043488"/>
            <a:ext cx="113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提示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graphicFrame>
        <p:nvGraphicFramePr>
          <p:cNvPr id="11291" name="Object 27">
            <a:extLst>
              <a:ext uri="{FF2B5EF4-FFF2-40B4-BE49-F238E27FC236}">
                <a16:creationId xmlns:a16="http://schemas.microsoft.com/office/drawing/2014/main" id="{E98B5178-00ED-1BBD-F52A-408C109846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80000" y="3675063"/>
          <a:ext cx="238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387520" imgH="507960" progId="Equation.3">
                  <p:embed/>
                </p:oleObj>
              </mc:Choice>
              <mc:Fallback>
                <p:oleObj name="Equation" r:id="rId30" imgW="2387520" imgH="507960" progId="Equation.3">
                  <p:embed/>
                  <p:pic>
                    <p:nvPicPr>
                      <p:cNvPr id="11291" name="Object 27">
                        <a:extLst>
                          <a:ext uri="{FF2B5EF4-FFF2-40B4-BE49-F238E27FC236}">
                            <a16:creationId xmlns:a16="http://schemas.microsoft.com/office/drawing/2014/main" id="{E98B5178-00ED-1BBD-F52A-408C109846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0" y="3675063"/>
                        <a:ext cx="2387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2" name="Text Box 28">
            <a:extLst>
              <a:ext uri="{FF2B5EF4-FFF2-40B4-BE49-F238E27FC236}">
                <a16:creationId xmlns:a16="http://schemas.microsoft.com/office/drawing/2014/main" id="{A8ADEBC4-5009-BC3B-B194-EA93E54EA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657600"/>
            <a:ext cx="1090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则当</a:t>
            </a:r>
          </a:p>
        </p:txBody>
      </p:sp>
      <p:sp>
        <p:nvSpPr>
          <p:cNvPr id="11299" name="Rectangle 35">
            <a:extLst>
              <a:ext uri="{FF2B5EF4-FFF2-40B4-BE49-F238E27FC236}">
                <a16:creationId xmlns:a16="http://schemas.microsoft.com/office/drawing/2014/main" id="{4DD7B78A-B6B3-32A9-6532-CE2635E6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819400"/>
            <a:ext cx="1600200" cy="5334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1300" name="Line 36">
            <a:extLst>
              <a:ext uri="{FF2B5EF4-FFF2-40B4-BE49-F238E27FC236}">
                <a16:creationId xmlns:a16="http://schemas.microsoft.com/office/drawing/2014/main" id="{1137918F-11D8-06E8-2E8B-554073F5F2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5200" y="2185988"/>
            <a:ext cx="381000" cy="61595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1301" name="Object 37">
            <a:extLst>
              <a:ext uri="{FF2B5EF4-FFF2-40B4-BE49-F238E27FC236}">
                <a16:creationId xmlns:a16="http://schemas.microsoft.com/office/drawing/2014/main" id="{03659F66-DF8B-A13F-BB7C-A04E54821E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5119688"/>
          <a:ext cx="1155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155600" imgH="419040" progId="Equation.3">
                  <p:embed/>
                </p:oleObj>
              </mc:Choice>
              <mc:Fallback>
                <p:oleObj name="Equation" r:id="rId32" imgW="1155600" imgH="419040" progId="Equation.3">
                  <p:embed/>
                  <p:pic>
                    <p:nvPicPr>
                      <p:cNvPr id="11301" name="Object 37">
                        <a:extLst>
                          <a:ext uri="{FF2B5EF4-FFF2-40B4-BE49-F238E27FC236}">
                            <a16:creationId xmlns:a16="http://schemas.microsoft.com/office/drawing/2014/main" id="{03659F66-DF8B-A13F-BB7C-A04E54821E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119688"/>
                        <a:ext cx="1155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2" name="Object 38">
            <a:extLst>
              <a:ext uri="{FF2B5EF4-FFF2-40B4-BE49-F238E27FC236}">
                <a16:creationId xmlns:a16="http://schemas.microsoft.com/office/drawing/2014/main" id="{16CECE9E-5C32-A2A7-D100-07248573A7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7200" y="5119688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726920" imgH="419040" progId="Equation.3">
                  <p:embed/>
                </p:oleObj>
              </mc:Choice>
              <mc:Fallback>
                <p:oleObj name="Equation" r:id="rId34" imgW="1726920" imgH="419040" progId="Equation.3">
                  <p:embed/>
                  <p:pic>
                    <p:nvPicPr>
                      <p:cNvPr id="11302" name="Object 38">
                        <a:extLst>
                          <a:ext uri="{FF2B5EF4-FFF2-40B4-BE49-F238E27FC236}">
                            <a16:creationId xmlns:a16="http://schemas.microsoft.com/office/drawing/2014/main" id="{16CECE9E-5C32-A2A7-D100-07248573A7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5119688"/>
                        <a:ext cx="172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4" name="Object 40">
            <a:extLst>
              <a:ext uri="{FF2B5EF4-FFF2-40B4-BE49-F238E27FC236}">
                <a16:creationId xmlns:a16="http://schemas.microsoft.com/office/drawing/2014/main" id="{DAF5B3F5-C2B9-8E21-7212-0C1E2E36E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550" y="5037138"/>
          <a:ext cx="175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752480" imgH="507960" progId="Equation.3">
                  <p:embed/>
                </p:oleObj>
              </mc:Choice>
              <mc:Fallback>
                <p:oleObj name="Equation" r:id="rId36" imgW="1752480" imgH="507960" progId="Equation.3">
                  <p:embed/>
                  <p:pic>
                    <p:nvPicPr>
                      <p:cNvPr id="11304" name="Object 40">
                        <a:extLst>
                          <a:ext uri="{FF2B5EF4-FFF2-40B4-BE49-F238E27FC236}">
                            <a16:creationId xmlns:a16="http://schemas.microsoft.com/office/drawing/2014/main" id="{DAF5B3F5-C2B9-8E21-7212-0C1E2E36E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5037138"/>
                        <a:ext cx="1752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5" name="Object 41">
            <a:extLst>
              <a:ext uri="{FF2B5EF4-FFF2-40B4-BE49-F238E27FC236}">
                <a16:creationId xmlns:a16="http://schemas.microsoft.com/office/drawing/2014/main" id="{336CBEEA-8898-B423-B99F-BAC7ACD3A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6250" y="5803900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206360" imgH="419040" progId="Equation.3">
                  <p:embed/>
                </p:oleObj>
              </mc:Choice>
              <mc:Fallback>
                <p:oleObj name="Equation" r:id="rId38" imgW="1206360" imgH="419040" progId="Equation.3">
                  <p:embed/>
                  <p:pic>
                    <p:nvPicPr>
                      <p:cNvPr id="11305" name="Object 41">
                        <a:extLst>
                          <a:ext uri="{FF2B5EF4-FFF2-40B4-BE49-F238E27FC236}">
                            <a16:creationId xmlns:a16="http://schemas.microsoft.com/office/drawing/2014/main" id="{336CBEEA-8898-B423-B99F-BAC7ACD3A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5803900"/>
                        <a:ext cx="1206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6" name="Object 42">
            <a:extLst>
              <a:ext uri="{FF2B5EF4-FFF2-40B4-BE49-F238E27FC236}">
                <a16:creationId xmlns:a16="http://schemas.microsoft.com/office/drawing/2014/main" id="{FECAA1B8-AAFD-BC5C-1177-9BF2129B20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715000"/>
          <a:ext cx="2603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603160" imgH="507960" progId="Equation.3">
                  <p:embed/>
                </p:oleObj>
              </mc:Choice>
              <mc:Fallback>
                <p:oleObj name="Equation" r:id="rId40" imgW="2603160" imgH="507960" progId="Equation.3">
                  <p:embed/>
                  <p:pic>
                    <p:nvPicPr>
                      <p:cNvPr id="11306" name="Object 42">
                        <a:extLst>
                          <a:ext uri="{FF2B5EF4-FFF2-40B4-BE49-F238E27FC236}">
                            <a16:creationId xmlns:a16="http://schemas.microsoft.com/office/drawing/2014/main" id="{FECAA1B8-AAFD-BC5C-1177-9BF2129B20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715000"/>
                        <a:ext cx="2603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7" name="Object 43">
            <a:extLst>
              <a:ext uri="{FF2B5EF4-FFF2-40B4-BE49-F238E27FC236}">
                <a16:creationId xmlns:a16="http://schemas.microsoft.com/office/drawing/2014/main" id="{8624ACC3-6899-FCD6-F385-67695C5EF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5715000"/>
          <a:ext cx="1790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790640" imgH="507960" progId="Equation.3">
                  <p:embed/>
                </p:oleObj>
              </mc:Choice>
              <mc:Fallback>
                <p:oleObj name="Equation" r:id="rId42" imgW="1790640" imgH="507960" progId="Equation.3">
                  <p:embed/>
                  <p:pic>
                    <p:nvPicPr>
                      <p:cNvPr id="11307" name="Object 43">
                        <a:extLst>
                          <a:ext uri="{FF2B5EF4-FFF2-40B4-BE49-F238E27FC236}">
                            <a16:creationId xmlns:a16="http://schemas.microsoft.com/office/drawing/2014/main" id="{8624ACC3-6899-FCD6-F385-67695C5EF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715000"/>
                        <a:ext cx="1790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08" name="Object 44">
            <a:extLst>
              <a:ext uri="{FF2B5EF4-FFF2-40B4-BE49-F238E27FC236}">
                <a16:creationId xmlns:a16="http://schemas.microsoft.com/office/drawing/2014/main" id="{A1BA1775-B531-D8C1-0E68-9D700560A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9450" y="6248400"/>
          <a:ext cx="79375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317160" imgH="75960" progId="Equation.3">
                  <p:embed/>
                </p:oleObj>
              </mc:Choice>
              <mc:Fallback>
                <p:oleObj name="Equation" r:id="rId44" imgW="317160" imgH="75960" progId="Equation.3">
                  <p:embed/>
                  <p:pic>
                    <p:nvPicPr>
                      <p:cNvPr id="11308" name="Object 44">
                        <a:extLst>
                          <a:ext uri="{FF2B5EF4-FFF2-40B4-BE49-F238E27FC236}">
                            <a16:creationId xmlns:a16="http://schemas.microsoft.com/office/drawing/2014/main" id="{A1BA1775-B531-D8C1-0E68-9D700560AE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6248400"/>
                        <a:ext cx="79375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0" grpId="0" autoUpdateAnimBg="0"/>
      <p:bldP spid="11284" grpId="0" animBg="1" autoUpdateAnimBg="0"/>
      <p:bldP spid="11288" grpId="0" autoUpdateAnimBg="0"/>
      <p:bldP spid="11290" grpId="0" autoUpdateAnimBg="0"/>
      <p:bldP spid="11294" grpId="0" autoUpdateAnimBg="0"/>
      <p:bldP spid="11297" grpId="0" autoUpdateAnimBg="0"/>
      <p:bldP spid="1129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08424B0-F0E0-E6AD-4C6D-F3B8CA578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152400"/>
            <a:ext cx="106680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6.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73EFE508-909A-C11D-3B9A-807F97BD37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8900" y="228600"/>
          <a:ext cx="3517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17900" imgH="457200" progId="Equation.3">
                  <p:embed/>
                </p:oleObj>
              </mc:Choice>
              <mc:Fallback>
                <p:oleObj name="Equation" r:id="rId2" imgW="3517900" imgH="457200" progId="Equation.3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id="{73EFE508-909A-C11D-3B9A-807F97BD37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28600"/>
                        <a:ext cx="3517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>
            <a:extLst>
              <a:ext uri="{FF2B5EF4-FFF2-40B4-BE49-F238E27FC236}">
                <a16:creationId xmlns:a16="http://schemas.microsoft.com/office/drawing/2014/main" id="{44851C8D-C912-9F3C-B4B4-F060D18D0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52400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且</a:t>
            </a:r>
          </a:p>
        </p:txBody>
      </p:sp>
      <p:graphicFrame>
        <p:nvGraphicFramePr>
          <p:cNvPr id="15367" name="Object 7">
            <a:extLst>
              <a:ext uri="{FF2B5EF4-FFF2-40B4-BE49-F238E27FC236}">
                <a16:creationId xmlns:a16="http://schemas.microsoft.com/office/drawing/2014/main" id="{C61373AC-CA0C-3455-3D97-EC8FF6C5B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190500"/>
          <a:ext cx="901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309" imgH="418918" progId="Equation.3">
                  <p:embed/>
                </p:oleObj>
              </mc:Choice>
              <mc:Fallback>
                <p:oleObj name="Equation" r:id="rId4" imgW="901309" imgH="418918" progId="Equation.3">
                  <p:embed/>
                  <p:pic>
                    <p:nvPicPr>
                      <p:cNvPr id="15367" name="Object 7">
                        <a:extLst>
                          <a:ext uri="{FF2B5EF4-FFF2-40B4-BE49-F238E27FC236}">
                            <a16:creationId xmlns:a16="http://schemas.microsoft.com/office/drawing/2014/main" id="{C61373AC-CA0C-3455-3D97-EC8FF6C5BA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90500"/>
                        <a:ext cx="901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Text Box 8">
            <a:extLst>
              <a:ext uri="{FF2B5EF4-FFF2-40B4-BE49-F238E27FC236}">
                <a16:creationId xmlns:a16="http://schemas.microsoft.com/office/drawing/2014/main" id="{F409539C-E91F-AC4F-AC8A-D1EA1AA3A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0795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问怎样</a:t>
            </a:r>
          </a:p>
        </p:txBody>
      </p:sp>
      <p:sp>
        <p:nvSpPr>
          <p:cNvPr id="15369" name="Text Box 9">
            <a:extLst>
              <a:ext uri="{FF2B5EF4-FFF2-40B4-BE49-F238E27FC236}">
                <a16:creationId xmlns:a16="http://schemas.microsoft.com/office/drawing/2014/main" id="{C8AC56E2-0517-DCF1-5025-C4605B8CD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选择</a:t>
            </a:r>
          </a:p>
        </p:txBody>
      </p:sp>
      <p:graphicFrame>
        <p:nvGraphicFramePr>
          <p:cNvPr id="15370" name="Object 10">
            <a:extLst>
              <a:ext uri="{FF2B5EF4-FFF2-40B4-BE49-F238E27FC236}">
                <a16:creationId xmlns:a16="http://schemas.microsoft.com/office/drawing/2014/main" id="{751EBAA9-754D-2DF9-C21C-AC2406832F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825500"/>
          <a:ext cx="889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614" imgH="406224" progId="Equation.3">
                  <p:embed/>
                </p:oleObj>
              </mc:Choice>
              <mc:Fallback>
                <p:oleObj name="Equation" r:id="rId6" imgW="888614" imgH="406224" progId="Equation.3">
                  <p:embed/>
                  <p:pic>
                    <p:nvPicPr>
                      <p:cNvPr id="15370" name="Object 10">
                        <a:extLst>
                          <a:ext uri="{FF2B5EF4-FFF2-40B4-BE49-F238E27FC236}">
                            <a16:creationId xmlns:a16="http://schemas.microsoft.com/office/drawing/2014/main" id="{751EBAA9-754D-2DF9-C21C-AC2406832F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825500"/>
                        <a:ext cx="889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1" name="Text Box 11">
            <a:extLst>
              <a:ext uri="{FF2B5EF4-FFF2-40B4-BE49-F238E27FC236}">
                <a16:creationId xmlns:a16="http://schemas.microsoft.com/office/drawing/2014/main" id="{6687CE0B-575D-C63D-1101-79C6643B9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685800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可使下述函数在</a:t>
            </a:r>
          </a:p>
        </p:txBody>
      </p:sp>
      <p:graphicFrame>
        <p:nvGraphicFramePr>
          <p:cNvPr id="15372" name="Object 12">
            <a:extLst>
              <a:ext uri="{FF2B5EF4-FFF2-40B4-BE49-F238E27FC236}">
                <a16:creationId xmlns:a16="http://schemas.microsoft.com/office/drawing/2014/main" id="{4576B2D7-DDA3-5B77-4365-BFCF0EED9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7620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669" imgH="317362" progId="Equation.3">
                  <p:embed/>
                </p:oleObj>
              </mc:Choice>
              <mc:Fallback>
                <p:oleObj name="Equation" r:id="rId8" imgW="761669" imgH="317362" progId="Equation.3">
                  <p:embed/>
                  <p:pic>
                    <p:nvPicPr>
                      <p:cNvPr id="15372" name="Object 12">
                        <a:extLst>
                          <a:ext uri="{FF2B5EF4-FFF2-40B4-BE49-F238E27FC236}">
                            <a16:creationId xmlns:a16="http://schemas.microsoft.com/office/drawing/2014/main" id="{4576B2D7-DDA3-5B77-4365-BFCF0EED94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62000"/>
                        <a:ext cx="762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4" name="Text Box 14">
            <a:extLst>
              <a:ext uri="{FF2B5EF4-FFF2-40B4-BE49-F238E27FC236}">
                <a16:creationId xmlns:a16="http://schemas.microsoft.com/office/drawing/2014/main" id="{857AF979-A4AB-DDB5-D5FB-A2AE0D74B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858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处有二阶导数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</a:t>
            </a:r>
          </a:p>
        </p:txBody>
      </p:sp>
      <p:graphicFrame>
        <p:nvGraphicFramePr>
          <p:cNvPr id="15376" name="Object 16">
            <a:extLst>
              <a:ext uri="{FF2B5EF4-FFF2-40B4-BE49-F238E27FC236}">
                <a16:creationId xmlns:a16="http://schemas.microsoft.com/office/drawing/2014/main" id="{89844D6D-3EC3-C0E5-F4EC-625C7ADC4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1574800"/>
          <a:ext cx="1028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28254" imgH="406224" progId="Equation.3">
                  <p:embed/>
                </p:oleObj>
              </mc:Choice>
              <mc:Fallback>
                <p:oleObj name="Equation" r:id="rId10" imgW="1028254" imgH="406224" progId="Equation.3">
                  <p:embed/>
                  <p:pic>
                    <p:nvPicPr>
                      <p:cNvPr id="15376" name="Object 16">
                        <a:extLst>
                          <a:ext uri="{FF2B5EF4-FFF2-40B4-BE49-F238E27FC236}">
                            <a16:creationId xmlns:a16="http://schemas.microsoft.com/office/drawing/2014/main" id="{89844D6D-3EC3-C0E5-F4EC-625C7ADC45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574800"/>
                        <a:ext cx="10287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7" name="Text Box 17">
            <a:extLst>
              <a:ext uri="{FF2B5EF4-FFF2-40B4-BE49-F238E27FC236}">
                <a16:creationId xmlns:a16="http://schemas.microsoft.com/office/drawing/2014/main" id="{B3F0D34C-3EF1-DC9D-8E8A-B55EEBECC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0028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由题设</a:t>
            </a:r>
          </a:p>
        </p:txBody>
      </p:sp>
      <p:graphicFrame>
        <p:nvGraphicFramePr>
          <p:cNvPr id="15378" name="Object 18">
            <a:extLst>
              <a:ext uri="{FF2B5EF4-FFF2-40B4-BE49-F238E27FC236}">
                <a16:creationId xmlns:a16="http://schemas.microsoft.com/office/drawing/2014/main" id="{6F550929-D582-C02A-E2D3-E74AE8695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2376488"/>
          <a:ext cx="850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50531" imgH="418918" progId="Equation.3">
                  <p:embed/>
                </p:oleObj>
              </mc:Choice>
              <mc:Fallback>
                <p:oleObj name="Equation" r:id="rId12" imgW="850531" imgH="418918" progId="Equation.3">
                  <p:embed/>
                  <p:pic>
                    <p:nvPicPr>
                      <p:cNvPr id="15378" name="Object 18">
                        <a:extLst>
                          <a:ext uri="{FF2B5EF4-FFF2-40B4-BE49-F238E27FC236}">
                            <a16:creationId xmlns:a16="http://schemas.microsoft.com/office/drawing/2014/main" id="{6F550929-D582-C02A-E2D3-E74AE8695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2376488"/>
                        <a:ext cx="850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0" name="Text Box 20">
            <a:extLst>
              <a:ext uri="{FF2B5EF4-FFF2-40B4-BE49-F238E27FC236}">
                <a16:creationId xmlns:a16="http://schemas.microsoft.com/office/drawing/2014/main" id="{FDD8EDC2-CD71-AE5E-06C0-E8771E0CC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25" y="2300288"/>
            <a:ext cx="2339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因此</a:t>
            </a:r>
          </a:p>
        </p:txBody>
      </p:sp>
      <p:sp>
        <p:nvSpPr>
          <p:cNvPr id="15381" name="Text Box 21">
            <a:extLst>
              <a:ext uri="{FF2B5EF4-FFF2-40B4-BE49-F238E27FC236}">
                <a16:creationId xmlns:a16="http://schemas.microsoft.com/office/drawing/2014/main" id="{5524A11A-1CF0-10B0-30C3-DD7964B78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816225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1) 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利用</a:t>
            </a:r>
          </a:p>
        </p:txBody>
      </p:sp>
      <p:graphicFrame>
        <p:nvGraphicFramePr>
          <p:cNvPr id="15382" name="Object 22">
            <a:extLst>
              <a:ext uri="{FF2B5EF4-FFF2-40B4-BE49-F238E27FC236}">
                <a16:creationId xmlns:a16="http://schemas.microsoft.com/office/drawing/2014/main" id="{1FA277B2-C7B1-1C26-19B2-F02501F81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895600"/>
          <a:ext cx="7334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36280" imgH="406224" progId="Equation.3">
                  <p:embed/>
                </p:oleObj>
              </mc:Choice>
              <mc:Fallback>
                <p:oleObj name="Equation" r:id="rId14" imgW="736280" imgH="406224" progId="Equation.3">
                  <p:embed/>
                  <p:pic>
                    <p:nvPicPr>
                      <p:cNvPr id="15382" name="Object 22">
                        <a:extLst>
                          <a:ext uri="{FF2B5EF4-FFF2-40B4-BE49-F238E27FC236}">
                            <a16:creationId xmlns:a16="http://schemas.microsoft.com/office/drawing/2014/main" id="{1FA277B2-C7B1-1C26-19B2-F02501F818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895600"/>
                        <a:ext cx="733425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3" name="Text Box 23">
            <a:extLst>
              <a:ext uri="{FF2B5EF4-FFF2-40B4-BE49-F238E27FC236}">
                <a16:creationId xmlns:a16="http://schemas.microsoft.com/office/drawing/2014/main" id="{513B5433-47B2-21AB-9A46-438EBD0F3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770188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</a:t>
            </a:r>
          </a:p>
        </p:txBody>
      </p:sp>
      <p:graphicFrame>
        <p:nvGraphicFramePr>
          <p:cNvPr id="15384" name="Object 24">
            <a:extLst>
              <a:ext uri="{FF2B5EF4-FFF2-40B4-BE49-F238E27FC236}">
                <a16:creationId xmlns:a16="http://schemas.microsoft.com/office/drawing/2014/main" id="{08D1B7D8-2254-FCC1-2ED1-341CCB6C1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2957513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61669" imgH="317362" progId="Equation.3">
                  <p:embed/>
                </p:oleObj>
              </mc:Choice>
              <mc:Fallback>
                <p:oleObj name="Equation" r:id="rId16" imgW="761669" imgH="317362" progId="Equation.3">
                  <p:embed/>
                  <p:pic>
                    <p:nvPicPr>
                      <p:cNvPr id="15384" name="Object 24">
                        <a:extLst>
                          <a:ext uri="{FF2B5EF4-FFF2-40B4-BE49-F238E27FC236}">
                            <a16:creationId xmlns:a16="http://schemas.microsoft.com/office/drawing/2014/main" id="{08D1B7D8-2254-FCC1-2ED1-341CCB6C1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57513"/>
                        <a:ext cx="7620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5" name="Text Box 25">
            <a:extLst>
              <a:ext uri="{FF2B5EF4-FFF2-40B4-BE49-F238E27FC236}">
                <a16:creationId xmlns:a16="http://schemas.microsoft.com/office/drawing/2014/main" id="{BA83C6E4-983A-D100-585B-3D89D97E2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836863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连续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</a:t>
            </a:r>
          </a:p>
        </p:txBody>
      </p:sp>
      <p:graphicFrame>
        <p:nvGraphicFramePr>
          <p:cNvPr id="15386" name="Object 26">
            <a:extLst>
              <a:ext uri="{FF2B5EF4-FFF2-40B4-BE49-F238E27FC236}">
                <a16:creationId xmlns:a16="http://schemas.microsoft.com/office/drawing/2014/main" id="{41E69A19-1FAD-04C4-1BA9-D79896DD7B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2789238"/>
          <a:ext cx="335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352800" imgH="508000" progId="Equation.3">
                  <p:embed/>
                </p:oleObj>
              </mc:Choice>
              <mc:Fallback>
                <p:oleObj name="Equation" r:id="rId18" imgW="3352800" imgH="508000" progId="Equation.3">
                  <p:embed/>
                  <p:pic>
                    <p:nvPicPr>
                      <p:cNvPr id="15386" name="Object 26">
                        <a:extLst>
                          <a:ext uri="{FF2B5EF4-FFF2-40B4-BE49-F238E27FC236}">
                            <a16:creationId xmlns:a16="http://schemas.microsoft.com/office/drawing/2014/main" id="{41E69A19-1FAD-04C4-1BA9-D79896DD7B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89238"/>
                        <a:ext cx="33528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7" name="Text Box 27">
            <a:extLst>
              <a:ext uri="{FF2B5EF4-FFF2-40B4-BE49-F238E27FC236}">
                <a16:creationId xmlns:a16="http://schemas.microsoft.com/office/drawing/2014/main" id="{ED3A7507-10C0-D6CA-15E8-31B9CFEB9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3512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得</a:t>
            </a:r>
          </a:p>
        </p:txBody>
      </p:sp>
      <p:graphicFrame>
        <p:nvGraphicFramePr>
          <p:cNvPr id="15388" name="Object 28">
            <a:extLst>
              <a:ext uri="{FF2B5EF4-FFF2-40B4-BE49-F238E27FC236}">
                <a16:creationId xmlns:a16="http://schemas.microsoft.com/office/drawing/2014/main" id="{CC65C31B-FAE2-2CA7-A1DF-F9531BE8C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6500" y="3449638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31366" imgH="406224" progId="Equation.3">
                  <p:embed/>
                </p:oleObj>
              </mc:Choice>
              <mc:Fallback>
                <p:oleObj name="Equation" r:id="rId20" imgW="1231366" imgH="406224" progId="Equation.3">
                  <p:embed/>
                  <p:pic>
                    <p:nvPicPr>
                      <p:cNvPr id="15388" name="Object 28">
                        <a:extLst>
                          <a:ext uri="{FF2B5EF4-FFF2-40B4-BE49-F238E27FC236}">
                            <a16:creationId xmlns:a16="http://schemas.microsoft.com/office/drawing/2014/main" id="{CC65C31B-FAE2-2CA7-A1DF-F9531BE8C1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449638"/>
                        <a:ext cx="1231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9" name="Text Box 29">
            <a:extLst>
              <a:ext uri="{FF2B5EF4-FFF2-40B4-BE49-F238E27FC236}">
                <a16:creationId xmlns:a16="http://schemas.microsoft.com/office/drawing/2014/main" id="{8C55A13E-8F67-1C03-1A48-D9299FB34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39274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2) 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利用</a:t>
            </a:r>
          </a:p>
        </p:txBody>
      </p:sp>
      <p:graphicFrame>
        <p:nvGraphicFramePr>
          <p:cNvPr id="15390" name="Object 30">
            <a:extLst>
              <a:ext uri="{FF2B5EF4-FFF2-40B4-BE49-F238E27FC236}">
                <a16:creationId xmlns:a16="http://schemas.microsoft.com/office/drawing/2014/main" id="{F6F60E19-F9CF-F674-E41E-C690E17B0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3975100"/>
          <a:ext cx="214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145369" imgH="444307" progId="Equation.3">
                  <p:embed/>
                </p:oleObj>
              </mc:Choice>
              <mc:Fallback>
                <p:oleObj name="Equation" r:id="rId22" imgW="2145369" imgH="444307" progId="Equation.3">
                  <p:embed/>
                  <p:pic>
                    <p:nvPicPr>
                      <p:cNvPr id="15390" name="Object 30">
                        <a:extLst>
                          <a:ext uri="{FF2B5EF4-FFF2-40B4-BE49-F238E27FC236}">
                            <a16:creationId xmlns:a16="http://schemas.microsoft.com/office/drawing/2014/main" id="{F6F60E19-F9CF-F674-E41E-C690E17B04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75100"/>
                        <a:ext cx="21463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31">
            <a:extLst>
              <a:ext uri="{FF2B5EF4-FFF2-40B4-BE49-F238E27FC236}">
                <a16:creationId xmlns:a16="http://schemas.microsoft.com/office/drawing/2014/main" id="{B563B5DC-B5F2-5A3F-8AE7-4FB985C438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419600"/>
          <a:ext cx="3632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632200" imgH="876300" progId="Equation.3">
                  <p:embed/>
                </p:oleObj>
              </mc:Choice>
              <mc:Fallback>
                <p:oleObj name="Equation" r:id="rId24" imgW="3632200" imgH="876300" progId="Equation.3">
                  <p:embed/>
                  <p:pic>
                    <p:nvPicPr>
                      <p:cNvPr id="15391" name="Object 31">
                        <a:extLst>
                          <a:ext uri="{FF2B5EF4-FFF2-40B4-BE49-F238E27FC236}">
                            <a16:creationId xmlns:a16="http://schemas.microsoft.com/office/drawing/2014/main" id="{B563B5DC-B5F2-5A3F-8AE7-4FB985C43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419600"/>
                        <a:ext cx="36322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32">
            <a:extLst>
              <a:ext uri="{FF2B5EF4-FFF2-40B4-BE49-F238E27FC236}">
                <a16:creationId xmlns:a16="http://schemas.microsoft.com/office/drawing/2014/main" id="{3410AE41-033C-9B91-93ED-6C9A2B760A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4648200"/>
          <a:ext cx="115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155199" imgH="444307" progId="Equation.3">
                  <p:embed/>
                </p:oleObj>
              </mc:Choice>
              <mc:Fallback>
                <p:oleObj name="Equation" r:id="rId26" imgW="1155199" imgH="444307" progId="Equation.3">
                  <p:embed/>
                  <p:pic>
                    <p:nvPicPr>
                      <p:cNvPr id="15392" name="Object 32">
                        <a:extLst>
                          <a:ext uri="{FF2B5EF4-FFF2-40B4-BE49-F238E27FC236}">
                            <a16:creationId xmlns:a16="http://schemas.microsoft.com/office/drawing/2014/main" id="{3410AE41-033C-9B91-93ED-6C9A2B760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4648200"/>
                        <a:ext cx="1155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33">
            <a:extLst>
              <a:ext uri="{FF2B5EF4-FFF2-40B4-BE49-F238E27FC236}">
                <a16:creationId xmlns:a16="http://schemas.microsoft.com/office/drawing/2014/main" id="{0D12FDE0-0C91-1A98-024E-49993A0A72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359400"/>
          <a:ext cx="4914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914900" imgH="965200" progId="Equation.3">
                  <p:embed/>
                </p:oleObj>
              </mc:Choice>
              <mc:Fallback>
                <p:oleObj name="Equation" r:id="rId28" imgW="4914900" imgH="965200" progId="Equation.3">
                  <p:embed/>
                  <p:pic>
                    <p:nvPicPr>
                      <p:cNvPr id="15393" name="Object 33">
                        <a:extLst>
                          <a:ext uri="{FF2B5EF4-FFF2-40B4-BE49-F238E27FC236}">
                            <a16:creationId xmlns:a16="http://schemas.microsoft.com/office/drawing/2014/main" id="{0D12FDE0-0C91-1A98-024E-49993A0A72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359400"/>
                        <a:ext cx="49149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34">
            <a:extLst>
              <a:ext uri="{FF2B5EF4-FFF2-40B4-BE49-F238E27FC236}">
                <a16:creationId xmlns:a16="http://schemas.microsoft.com/office/drawing/2014/main" id="{BA476155-F6E6-1CCD-6BEB-A061BF48C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5689600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95085" imgH="330057" progId="Equation.3">
                  <p:embed/>
                </p:oleObj>
              </mc:Choice>
              <mc:Fallback>
                <p:oleObj name="Equation" r:id="rId30" imgW="495085" imgH="330057" progId="Equation.3">
                  <p:embed/>
                  <p:pic>
                    <p:nvPicPr>
                      <p:cNvPr id="15394" name="Object 34">
                        <a:extLst>
                          <a:ext uri="{FF2B5EF4-FFF2-40B4-BE49-F238E27FC236}">
                            <a16:creationId xmlns:a16="http://schemas.microsoft.com/office/drawing/2014/main" id="{BA476155-F6E6-1CCD-6BEB-A061BF48C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689600"/>
                        <a:ext cx="4953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7" name="Text Box 37">
            <a:extLst>
              <a:ext uri="{FF2B5EF4-FFF2-40B4-BE49-F238E27FC236}">
                <a16:creationId xmlns:a16="http://schemas.microsoft.com/office/drawing/2014/main" id="{9DEA13C6-0563-B9C4-B29F-9C8E861A9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893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而</a:t>
            </a:r>
          </a:p>
        </p:txBody>
      </p:sp>
      <p:graphicFrame>
        <p:nvGraphicFramePr>
          <p:cNvPr id="15400" name="Object 40">
            <a:extLst>
              <a:ext uri="{FF2B5EF4-FFF2-40B4-BE49-F238E27FC236}">
                <a16:creationId xmlns:a16="http://schemas.microsoft.com/office/drawing/2014/main" id="{48E91EAD-53D0-FAC4-EBF3-116796FCD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0900" y="5364163"/>
          <a:ext cx="1409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409088" imgH="444307" progId="Equation.3">
                  <p:embed/>
                </p:oleObj>
              </mc:Choice>
              <mc:Fallback>
                <p:oleObj name="Equation" r:id="rId32" imgW="1409088" imgH="444307" progId="Equation.3">
                  <p:embed/>
                  <p:pic>
                    <p:nvPicPr>
                      <p:cNvPr id="15400" name="Object 40">
                        <a:extLst>
                          <a:ext uri="{FF2B5EF4-FFF2-40B4-BE49-F238E27FC236}">
                            <a16:creationId xmlns:a16="http://schemas.microsoft.com/office/drawing/2014/main" id="{48E91EAD-53D0-FAC4-EBF3-116796FCD9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bright="12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5364163"/>
                        <a:ext cx="1409700" cy="444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9" name="Text Box 39">
            <a:extLst>
              <a:ext uri="{FF2B5EF4-FFF2-40B4-BE49-F238E27FC236}">
                <a16:creationId xmlns:a16="http://schemas.microsoft.com/office/drawing/2014/main" id="{68299CCE-19E6-FA28-FEBB-E1BBB1CEE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803775"/>
            <a:ext cx="990600" cy="519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得</a:t>
            </a:r>
          </a:p>
        </p:txBody>
      </p:sp>
      <p:sp>
        <p:nvSpPr>
          <p:cNvPr id="15405" name="Line 45">
            <a:extLst>
              <a:ext uri="{FF2B5EF4-FFF2-40B4-BE49-F238E27FC236}">
                <a16:creationId xmlns:a16="http://schemas.microsoft.com/office/drawing/2014/main" id="{80425199-DFE4-BD85-2C21-8096125C8A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44958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5407" name="AutoShape 47">
            <a:extLst>
              <a:ext uri="{FF2B5EF4-FFF2-40B4-BE49-F238E27FC236}">
                <a16:creationId xmlns:a16="http://schemas.microsoft.com/office/drawing/2014/main" id="{52639782-4244-99EF-B4F4-9AC8ADC04867}"/>
              </a:ext>
            </a:extLst>
          </p:cNvPr>
          <p:cNvSpPr>
            <a:spLocks/>
          </p:cNvSpPr>
          <p:nvPr/>
        </p:nvSpPr>
        <p:spPr bwMode="auto">
          <a:xfrm>
            <a:off x="2895600" y="1371600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5408" name="Object 48">
            <a:extLst>
              <a:ext uri="{FF2B5EF4-FFF2-40B4-BE49-F238E27FC236}">
                <a16:creationId xmlns:a16="http://schemas.microsoft.com/office/drawing/2014/main" id="{1BE4CCF8-623B-28A1-1F12-6F2B611018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185863"/>
          <a:ext cx="2933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933700" imgH="508000" progId="Equation.3">
                  <p:embed/>
                </p:oleObj>
              </mc:Choice>
              <mc:Fallback>
                <p:oleObj name="Equation" r:id="rId34" imgW="2933700" imgH="508000" progId="Equation.3">
                  <p:embed/>
                  <p:pic>
                    <p:nvPicPr>
                      <p:cNvPr id="15408" name="Object 48">
                        <a:extLst>
                          <a:ext uri="{FF2B5EF4-FFF2-40B4-BE49-F238E27FC236}">
                            <a16:creationId xmlns:a16="http://schemas.microsoft.com/office/drawing/2014/main" id="{1BE4CCF8-623B-28A1-1F12-6F2B611018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185863"/>
                        <a:ext cx="29337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9" name="Object 49">
            <a:extLst>
              <a:ext uri="{FF2B5EF4-FFF2-40B4-BE49-F238E27FC236}">
                <a16:creationId xmlns:a16="http://schemas.microsoft.com/office/drawing/2014/main" id="{AE168823-FD6D-5FCF-F848-F706EAC59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6900" y="1752600"/>
          <a:ext cx="2882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882900" imgH="406400" progId="Equation.3">
                  <p:embed/>
                </p:oleObj>
              </mc:Choice>
              <mc:Fallback>
                <p:oleObj name="Equation" r:id="rId36" imgW="2882900" imgH="406400" progId="Equation.3">
                  <p:embed/>
                  <p:pic>
                    <p:nvPicPr>
                      <p:cNvPr id="15409" name="Object 49">
                        <a:extLst>
                          <a:ext uri="{FF2B5EF4-FFF2-40B4-BE49-F238E27FC236}">
                            <a16:creationId xmlns:a16="http://schemas.microsoft.com/office/drawing/2014/main" id="{AE168823-FD6D-5FCF-F848-F706EAC59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1752600"/>
                        <a:ext cx="2882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314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53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5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 build="p" autoUpdateAnimBg="0"/>
      <p:bldP spid="15374" grpId="0" build="p" autoUpdateAnimBg="0" advAuto="0"/>
      <p:bldP spid="15377" grpId="0" build="p" autoUpdateAnimBg="0"/>
      <p:bldP spid="15380" grpId="0" build="p" autoUpdateAnimBg="0" advAuto="0"/>
      <p:bldP spid="15381" grpId="0" build="p" autoUpdateAnimBg="0"/>
      <p:bldP spid="15383" grpId="0" build="p" autoUpdateAnimBg="0" advAuto="0"/>
      <p:bldP spid="15385" grpId="0" build="p" autoUpdateAnimBg="0" advAuto="0"/>
      <p:bldP spid="15387" grpId="0" build="p" autoUpdateAnimBg="0"/>
      <p:bldP spid="15389" grpId="0" build="p" autoUpdateAnimBg="0"/>
      <p:bldP spid="15397" grpId="0" build="p" autoUpdateAnimBg="0"/>
      <p:bldP spid="15399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空演示文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默认设计模板">
  <a:themeElements>
    <a:clrScheme name="">
      <a:dk1>
        <a:srgbClr val="000000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233</Words>
  <Application>Microsoft Office PowerPoint</Application>
  <PresentationFormat>全屏显示(4:3)</PresentationFormat>
  <Paragraphs>68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等线</vt:lpstr>
      <vt:lpstr>楷体_GB2312</vt:lpstr>
      <vt:lpstr>宋体</vt:lpstr>
      <vt:lpstr>Arial</vt:lpstr>
      <vt:lpstr>Calibri</vt:lpstr>
      <vt:lpstr>Calibri Light</vt:lpstr>
      <vt:lpstr>Times New Roman</vt:lpstr>
      <vt:lpstr>Office 主题​​</vt:lpstr>
      <vt:lpstr>默认设计模板</vt:lpstr>
      <vt:lpstr>1_默认设计模板</vt:lpstr>
      <vt:lpstr>1_空演示文稿</vt:lpstr>
      <vt:lpstr>2_默认设计模板</vt:lpstr>
      <vt:lpstr>空演示文稿</vt:lpstr>
      <vt:lpstr>3_默认设计模板</vt:lpstr>
      <vt:lpstr>演示文稿</vt:lpstr>
      <vt:lpstr>公式</vt:lpstr>
      <vt:lpstr>Microsoft 公式 3.0</vt:lpstr>
      <vt:lpstr>第二章补充习题</vt:lpstr>
      <vt:lpstr>PowerPoint 演示文稿</vt:lpstr>
      <vt:lpstr>PowerPoint 演示文稿</vt:lpstr>
      <vt:lpstr>PowerPoint 演示文稿</vt:lpstr>
      <vt:lpstr>PowerPoint 演示文稿</vt:lpstr>
      <vt:lpstr>(3)</vt:lpstr>
      <vt:lpstr>PowerPoint 演示文稿</vt:lpstr>
      <vt:lpstr>例5              (1) 设</vt:lpstr>
      <vt:lpstr>例6.</vt:lpstr>
      <vt:lpstr>PowerPoint 演示文稿</vt:lpstr>
      <vt:lpstr>有些幂指函数用对数求导法求导很方便 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第一章补充习题</dc:title>
  <dc:creator>黄宏伟</dc:creator>
  <cp:lastModifiedBy>黄宏伟</cp:lastModifiedBy>
  <cp:revision>9</cp:revision>
  <dcterms:created xsi:type="dcterms:W3CDTF">2022-10-13T09:38:41Z</dcterms:created>
  <dcterms:modified xsi:type="dcterms:W3CDTF">2022-10-29T06:55:18Z</dcterms:modified>
</cp:coreProperties>
</file>