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ppt" ContentType="application/vnd.ms-powerpoint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</p:sldMasterIdLst>
  <p:notesMasterIdLst>
    <p:notesMasterId r:id="rId13"/>
  </p:notesMasterIdLst>
  <p:sldIdLst>
    <p:sldId id="256" r:id="rId5"/>
    <p:sldId id="290" r:id="rId6"/>
    <p:sldId id="273" r:id="rId7"/>
    <p:sldId id="261" r:id="rId8"/>
    <p:sldId id="269" r:id="rId9"/>
    <p:sldId id="278" r:id="rId10"/>
    <p:sldId id="280" r:id="rId11"/>
    <p:sldId id="29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6" y="1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F9FA9-B675-4D40-B99E-FE25251476D2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F4E363-8BA8-4A8B-A1A3-E8069EE200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97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A15E073-8FF5-7559-5094-D8C074571A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B0B14F-6A21-4A26-B917-AD7E725666EB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5C2B1BE5-30C4-FC9C-D246-01659571BB66}"/>
              </a:ext>
            </a:extLst>
          </p:cNvPr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7F670AF2-3E81-8C91-7851-B8478C329A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典型 </a:t>
            </a:r>
            <a:r>
              <a:rPr lang="en-US" altLang="zh-CN"/>
              <a:t>P241 </a:t>
            </a:r>
            <a:r>
              <a:rPr lang="zh-CN" altLang="en-US"/>
              <a:t>例</a:t>
            </a:r>
            <a:r>
              <a:rPr lang="en-US" altLang="zh-CN"/>
              <a:t>5.8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3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8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6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01487-4946-B8CB-87F9-99094BFE3F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6A9F2F1-98C2-BF57-C279-8EBDCC7927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369940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DF5393-5966-43ED-FB2E-BC25BE7E6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814DC8-FDBA-C185-896C-6DD5A0C60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6672556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6C227E-C0EF-6C15-3A52-26F0645B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33DF9E-69B2-69E6-0F81-16F58599B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38941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54B7D1-2FE6-6DC1-52BD-CB393E6B5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B2F8E1-C4F4-D1DE-0CD2-E28694CEE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341CBA-D7D5-365D-8B1D-BE948C816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46158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79496-2671-5743-ABE0-4AD09B07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8B4CAC-DE32-704A-47BB-56AB131E6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7D2BE16-9FD8-A0AE-1042-2296FFA834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884C9F-4361-1358-31B9-201369E58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6D29C0-8F00-45CF-D773-03B787F18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66754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8015B0-9C1F-3652-90B8-CA8DCC3B7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313619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92008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571662-B916-42EA-593F-AF7DA513A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3BA840-627A-1761-0E2F-DB61956D6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C24180-7B4D-6A0B-BEAE-E69DF47BB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028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60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1205C-824A-62CC-8DA6-7E40B24CE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1DF8BC-CF68-8EBD-FE8C-0E933FF4D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3C00C16-5757-3A18-C978-9A43070BF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07717842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5F5316-AA25-60BA-F39C-847FD9B06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AE67D7-11A1-F52A-90DC-834D6E520E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2852095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2A7BF3-419F-E968-A777-479697904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FC2BDA-221C-B83D-8963-EFE187626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3643307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55DE1A-54EE-B1E0-2A81-10BC648C38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2FEF3E-1D2A-228B-4AB3-8FD6AC54D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5448648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469318-7CA1-620F-1CB5-F8830768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534025-95D3-B542-A287-BE0BAC56D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323661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7D32A8-569B-844D-15A8-D1ACE3E04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D02274-A9DD-8B65-1C8A-2C1339700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2396413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D1AFA5-8A4D-199F-1EB2-925002725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6D9F4C-8A5E-EF53-5995-0E160ADF6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B5D4B9-F671-B975-2E8A-6344ED98E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767314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6C1B7C-35A4-555F-1D88-230753BE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6CE135-3D97-5A73-A6AD-A6378A29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32D01B-800F-E20E-CAFA-C634C7108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FD94D86-39F6-519A-62EC-C211CCF66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222D0E-B832-70C3-ADAD-374E8158BA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27872800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4A016-6DB2-3A86-D1CB-7604CD77D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8102393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402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14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F6A5C8-B347-EDED-7D5B-E2B31B9C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21A8BD-5695-941F-B217-9B17FCC146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2C8D42-7DC0-107A-D4FD-D42602EE6F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236026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15D98-51AD-ED56-F06D-81035ABE6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1D5E260-FEB9-BA79-8879-205D90E03B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D3F795-7BC6-A38C-2321-662A3645C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45434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99AEB6-CAC5-328E-0DDB-4DDFC4509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942F27-35A1-4342-9655-4E89973049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419359897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DACC660-614B-5D18-2C0B-A8B65D5791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D6F86CE-7734-E0E2-0EAB-BB229C8D1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5468827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023EB6-ABF6-1A37-E345-1B32BDCA1E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6181E15-F720-57D0-648E-97418E2BA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030CED-D7E6-0837-EBA5-5867BD355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625DE2-B324-A66C-F963-A78C795CF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299077-8DF8-2C87-4B0A-693B16BA9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6ADDA9-5CE1-40BB-9DCE-3D93854F326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7168958"/>
      </p:ext>
    </p:extLst>
  </p:cSld>
  <p:clrMapOvr>
    <a:masterClrMapping/>
  </p:clrMapOvr>
  <p:transition>
    <p:wipe dir="r"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B0EB4A-660A-4CB1-B88C-A017563E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BDFA3-7E4D-2E7A-7A41-D4B714CCD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79EC5F-02CF-AD96-00E6-224FAC1C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DD26D3-BBF1-0E5F-790C-06EFECFB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E4EE7A-1C20-0275-47B6-3AAA4F3C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B563B-DA06-4B45-BC2D-D73972F733F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3262811"/>
      </p:ext>
    </p:extLst>
  </p:cSld>
  <p:clrMapOvr>
    <a:masterClrMapping/>
  </p:clrMapOvr>
  <p:transition>
    <p:wipe dir="r"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855D7-5AF5-3B5C-2F4C-DC3F75E64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D7F808-DA82-4556-FDAB-CC27745C4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B6AC4A-E7DF-7CED-7D1E-3868F11BB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9F4F4D-5EB0-E91A-A527-70DD614F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4B50C3-51A7-060C-0370-417AF2790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D7AC3CB-F43C-4219-8A5A-39D81494E5B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7759990"/>
      </p:ext>
    </p:extLst>
  </p:cSld>
  <p:clrMapOvr>
    <a:masterClrMapping/>
  </p:clrMapOvr>
  <p:transition>
    <p:wipe dir="r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23A70-8AE4-DDD9-1A04-72847828A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79F244-22B0-DF85-9A29-871C4504B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A8D990-40E2-73A3-B863-34FAFB7996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1C0C68E-7DE2-4F78-A42B-A7311A3D2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274843C-7C5E-D478-9C5C-1DF3ECEB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55A03F1-92BA-4EC0-EF32-D8232D4D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1C90B5-5121-4DEC-984E-84816202CB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3281111"/>
      </p:ext>
    </p:extLst>
  </p:cSld>
  <p:clrMapOvr>
    <a:masterClrMapping/>
  </p:clrMapOvr>
  <p:transition>
    <p:wipe dir="r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AE6AED-6D1E-2B01-322A-ACAE4A62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0D3799-7B70-9C7C-C8C7-601CD337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BA6D21-12A1-E3E5-93DA-166C95248D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6EE3C89-D07F-34C5-8B31-EC880D0E0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D185D9-6E17-8785-C2F3-DE10A813A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E6C4A8-B5DA-D518-3B69-BEA04A6DB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6F299E-D25B-BA0D-93C0-A052BEE8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31C744F-7779-E8A0-B569-0F96C0849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FF78FD-DE92-4025-8ABE-79ECD3F22DD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0739476"/>
      </p:ext>
    </p:extLst>
  </p:cSld>
  <p:clrMapOvr>
    <a:masterClrMapping/>
  </p:clrMapOvr>
  <p:transition>
    <p:wipe dir="r"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AD487F-F771-0834-54DD-3DBC2765F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B9FB8B-1CAE-197C-15E3-038DCE1E4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B5D2AA1-2EEF-BB47-F44A-BEE5837D6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FCAC43-0A7B-88B7-1028-D7283851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DE6FCF-8BCF-4C8A-8D3F-66B16CC152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89527385"/>
      </p:ext>
    </p:extLst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994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03669C-B933-54F0-CB43-565820113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B05391-EDA7-897D-8EE6-A2C7E6F4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B9699BC-A20F-6852-1D16-BCD09461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11AE4-E3D7-41F9-8CAE-471B11E8C9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7294678"/>
      </p:ext>
    </p:extLst>
  </p:cSld>
  <p:clrMapOvr>
    <a:masterClrMapping/>
  </p:clrMapOvr>
  <p:transition>
    <p:wipe dir="r"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A16038-F609-434A-E945-5B91D44F7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C037C-5B00-320D-9392-B47E2CCB3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6E2319-6898-77DE-D99E-A5C2EE103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6309286-3DFF-49D3-ECF8-8ECD2DA4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3624F-847A-5466-6B75-6A4525C57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9994E7-B21D-A641-FC08-24DC021FE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85E92D-3DB5-4E95-B31D-21AC0A0AB90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7089618"/>
      </p:ext>
    </p:extLst>
  </p:cSld>
  <p:clrMapOvr>
    <a:masterClrMapping/>
  </p:clrMapOvr>
  <p:transition>
    <p:wipe dir="r"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EC5C2D-E8C0-A835-21D0-DC644DC8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6B4E3FF-5F59-AD18-4D31-00E45FC9E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E2F29-86F9-ECC6-5BCB-D97C02C7A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980C5A2-82F9-CC77-5AEC-3E356D6AA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B5D074-93C6-0EA5-E60E-FC02968B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F1435AE-B619-AF7F-5291-8EE555252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F1EC4E-657C-4B16-83DC-969D8B7405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1852410"/>
      </p:ext>
    </p:extLst>
  </p:cSld>
  <p:clrMapOvr>
    <a:masterClrMapping/>
  </p:clrMapOvr>
  <p:transition>
    <p:wipe dir="r"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2A41D-421C-6DC3-8B29-664D2D69B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CF13EA-38D2-C56D-5B68-06117E6C1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F3898A-5F40-6B37-9781-C92FCE32A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AC391E-8FF2-6A24-9009-31784F0D9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849D23-C6E4-916C-CB02-7C41C08EA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5A071-2277-43E1-90BB-83837E6FC2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9347686"/>
      </p:ext>
    </p:extLst>
  </p:cSld>
  <p:clrMapOvr>
    <a:masterClrMapping/>
  </p:clrMapOvr>
  <p:transition>
    <p:wipe dir="r"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7986C9-FAED-A0A4-D325-98D694114A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DE2FA49-DAE2-A680-558B-FA9315CA6C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0D23B4-3735-C033-F9BD-9C22C7D9C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7908A6-9988-9AB5-6980-9462BBEDF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CDC6DD-3A33-9938-E615-758E780FA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DDB627-4C1B-425A-900F-67318D5DE5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248859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1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2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8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6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9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hyperlink" Target="../&#38468;&#24405;/&#26354;&#32447;&#19982;&#26354;&#38754;/&#26354;&#32447;&#19982;&#26354;&#38754;.ppt" TargetMode="Externa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hyperlink" Target="../&#38468;&#24405;/&#25968;&#23398;&#23478;/&#25968;&#23398;&#23478;.ppt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23" Type="http://schemas.openxmlformats.org/officeDocument/2006/relationships/hyperlink" Target="/&#39640;&#31561;&#25968;&#23398;&#25968;&#23383;&#35838;&#31243;/MathGS/MathGS.exe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hyperlink" Target="../&#38468;&#24405;/&#25968;&#23398;&#20844;&#24335;/&#25968;&#23398;&#20844;&#24335;.ppt#-1,1,&#24187;&#28783;&#29255; 1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Relationship Id="rId22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21" Type="http://schemas.openxmlformats.org/officeDocument/2006/relationships/hyperlink" Target="../&#38468;&#24405;/&#26354;&#32447;&#19982;&#26354;&#38754;/&#26354;&#32447;&#19982;&#26354;&#38754;.ppt" TargetMode="Externa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hyperlink" Target="../&#38468;&#24405;/&#25968;&#23398;&#23478;/&#25968;&#23398;&#23478;.ppt" TargetMode="Externa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23" Type="http://schemas.openxmlformats.org/officeDocument/2006/relationships/hyperlink" Target="/&#39640;&#31561;&#25968;&#23398;&#25968;&#23383;&#35838;&#31243;/MathGS/MathGS.exe" TargetMode="External"/><Relationship Id="rId10" Type="http://schemas.openxmlformats.org/officeDocument/2006/relationships/slideLayout" Target="../slideLayouts/slideLayout32.xml"/><Relationship Id="rId19" Type="http://schemas.openxmlformats.org/officeDocument/2006/relationships/hyperlink" Target="../&#38468;&#24405;/&#25968;&#23398;&#20844;&#24335;/&#25968;&#23398;&#20844;&#24335;.ppt#-1,1,&#24187;&#28783;&#29255; 1" TargetMode="Externa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Relationship Id="rId22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9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F3AA-D9BA-457A-B64F-83B4E51926E6}" type="datetimeFigureOut">
              <a:rPr lang="zh-CN" altLang="en-US" smtClean="0"/>
              <a:t>2022/12/10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Text Box 20">
            <a:extLst>
              <a:ext uri="{FF2B5EF4-FFF2-40B4-BE49-F238E27FC236}">
                <a16:creationId xmlns:a16="http://schemas.microsoft.com/office/drawing/2014/main" id="{123472B0-1000-3F1F-7582-E1C194B427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063" y="201613"/>
            <a:ext cx="7205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第三节  定积分的换元法和分部积分法</a:t>
            </a:r>
          </a:p>
        </p:txBody>
      </p:sp>
      <p:pic>
        <p:nvPicPr>
          <p:cNvPr id="1045" name="Picture 21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DC13F87-67E2-6170-BD4B-39274CB650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02ECF2E-0956-9856-5424-E082EC4F8E6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9CB7ABB-B4CF-0F44-2788-BBBFBB1965C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>
            <a:hlinkClick r:id="rId1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8F16F71-E1A3-D7B5-9176-CD48D479E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>
            <a:hlinkClick r:id="rId19" action="ppaction://hlinkpres?slideindex=1&amp;slidetitle=幻灯片 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E2E2469-36F1-A7FC-8821-079E0CF552C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DE907DA-EF4D-23E9-6D34-6CB8983C235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>
            <a:hlinkClick r:id="rId23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3D63DC3-93CD-5452-EF35-EF2A52AA25B2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6437313"/>
            <a:ext cx="673100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687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Text Box 20">
            <a:extLst>
              <a:ext uri="{FF2B5EF4-FFF2-40B4-BE49-F238E27FC236}">
                <a16:creationId xmlns:a16="http://schemas.microsoft.com/office/drawing/2014/main" id="{CA72D3FB-89EF-F185-A8F8-7B3F6261E7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063" y="201613"/>
            <a:ext cx="7205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第一节  定积分的概念与性质</a:t>
            </a:r>
          </a:p>
        </p:txBody>
      </p:sp>
      <p:pic>
        <p:nvPicPr>
          <p:cNvPr id="1045" name="Picture 21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08CEA5C-D5A2-5EC0-4D2F-420D3DA8B4F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6" name="Picture 22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ACDBC8F-E309-986C-D24A-6B95E68056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7" name="Picture 23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83F6C8C-B83D-9F32-BDB8-AF35F8E0B0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8" name="Picture 24">
            <a:hlinkClick r:id="rId1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AC0A770-D59C-9A68-6597-74A8C83B9B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9" name="Picture 25">
            <a:hlinkClick r:id="rId19" action="ppaction://hlinkpres?slideindex=1&amp;slidetitle=幻灯片 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5FAFA1F-D4DB-1E5F-5212-6BF0C386214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4731106-5390-E6A7-4ADF-B5979EC94B8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>
            <a:hlinkClick r:id="rId23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C6F0FBC-BAF8-9992-2ED6-0B8990972D3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6437313"/>
            <a:ext cx="673100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647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F8ADE46-1FBA-EB04-A745-9598C39A3F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单击以编辑</a:t>
            </a:r>
            <a:r>
              <a:rPr lang="zh-CN" altLang="en-US"/>
              <a:t>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60E1172-3098-5169-8D64-5143C006FA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EA786A0-4F94-5A8C-7180-5F5E5C9571C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2E7D1FF-C2B4-ECE4-EDE9-5B464AE23EF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845BBC3-3A4B-A437-FE6D-CE95300676A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ea typeface="+mn-ea"/>
              </a:defRPr>
            </a:lvl1pPr>
          </a:lstStyle>
          <a:p>
            <a:fld id="{D4095432-ED68-4750-880C-621021AF25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7768509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wipe dir="r"/>
  </p:transition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3.emf"/><Relationship Id="rId5" Type="http://schemas.openxmlformats.org/officeDocument/2006/relationships/oleObject" Target="../embeddings/Microsoft_PowerPoint_97-2003_Presentation.ppt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4.wmf"/><Relationship Id="rId7" Type="http://schemas.openxmlformats.org/officeDocument/2006/relationships/oleObject" Target="../embeddings/oleObject3.bin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5.emf"/><Relationship Id="rId5" Type="http://schemas.openxmlformats.org/officeDocument/2006/relationships/oleObject" Target="../embeddings/Microsoft_PowerPoint_97-2003_Presentation1.ppt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22.emf"/><Relationship Id="rId18" Type="http://schemas.openxmlformats.org/officeDocument/2006/relationships/oleObject" Target="../embeddings/oleObject12.bin"/><Relationship Id="rId26" Type="http://schemas.openxmlformats.org/officeDocument/2006/relationships/slide" Target="slide1.xml"/><Relationship Id="rId3" Type="http://schemas.openxmlformats.org/officeDocument/2006/relationships/image" Target="../media/image17.emf"/><Relationship Id="rId21" Type="http://schemas.openxmlformats.org/officeDocument/2006/relationships/image" Target="../media/image26.emf"/><Relationship Id="rId7" Type="http://schemas.openxmlformats.org/officeDocument/2006/relationships/image" Target="../media/image19.e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24.emf"/><Relationship Id="rId25" Type="http://schemas.openxmlformats.org/officeDocument/2006/relationships/image" Target="../media/image29.jpeg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32.jpeg"/><Relationship Id="rId1" Type="http://schemas.openxmlformats.org/officeDocument/2006/relationships/slideLayout" Target="../slideLayouts/slideLayout39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21.emf"/><Relationship Id="rId24" Type="http://schemas.openxmlformats.org/officeDocument/2006/relationships/image" Target="../media/image28.jpeg"/><Relationship Id="rId5" Type="http://schemas.openxmlformats.org/officeDocument/2006/relationships/image" Target="../media/image18.emf"/><Relationship Id="rId15" Type="http://schemas.openxmlformats.org/officeDocument/2006/relationships/image" Target="../media/image23.emf"/><Relationship Id="rId23" Type="http://schemas.openxmlformats.org/officeDocument/2006/relationships/image" Target="../media/image27.emf"/><Relationship Id="rId28" Type="http://schemas.openxmlformats.org/officeDocument/2006/relationships/image" Target="../media/image31.jpeg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25.e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20.e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30.jpeg"/><Relationship Id="rId30" Type="http://schemas.openxmlformats.org/officeDocument/2006/relationships/image" Target="../media/image3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39.emf"/><Relationship Id="rId18" Type="http://schemas.openxmlformats.org/officeDocument/2006/relationships/image" Target="../media/image31.jpeg"/><Relationship Id="rId3" Type="http://schemas.openxmlformats.org/officeDocument/2006/relationships/image" Target="../media/image34.emf"/><Relationship Id="rId7" Type="http://schemas.openxmlformats.org/officeDocument/2006/relationships/image" Target="../media/image36.e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30.jpeg"/><Relationship Id="rId2" Type="http://schemas.openxmlformats.org/officeDocument/2006/relationships/oleObject" Target="../embeddings/oleObject15.bin"/><Relationship Id="rId16" Type="http://schemas.openxmlformats.org/officeDocument/2006/relationships/slide" Target="slide1.xml"/><Relationship Id="rId20" Type="http://schemas.openxmlformats.org/officeDocument/2006/relationships/image" Target="../media/image33.jpeg"/><Relationship Id="rId1" Type="http://schemas.openxmlformats.org/officeDocument/2006/relationships/slideLayout" Target="../slideLayouts/slideLayout39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38.emf"/><Relationship Id="rId5" Type="http://schemas.openxmlformats.org/officeDocument/2006/relationships/image" Target="../media/image35.emf"/><Relationship Id="rId15" Type="http://schemas.openxmlformats.org/officeDocument/2006/relationships/image" Target="../media/image29.jpeg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32.jpe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37.emf"/><Relationship Id="rId14" Type="http://schemas.openxmlformats.org/officeDocument/2006/relationships/image" Target="../media/image28.jpe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6.bin"/><Relationship Id="rId18" Type="http://schemas.openxmlformats.org/officeDocument/2006/relationships/image" Target="../media/image47.emf"/><Relationship Id="rId26" Type="http://schemas.openxmlformats.org/officeDocument/2006/relationships/image" Target="../media/image51.emf"/><Relationship Id="rId39" Type="http://schemas.openxmlformats.org/officeDocument/2006/relationships/image" Target="../media/image33.jpeg"/><Relationship Id="rId21" Type="http://schemas.openxmlformats.org/officeDocument/2006/relationships/oleObject" Target="../embeddings/oleObject30.bin"/><Relationship Id="rId34" Type="http://schemas.openxmlformats.org/officeDocument/2006/relationships/image" Target="../media/image29.jpeg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44.e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33" Type="http://schemas.openxmlformats.org/officeDocument/2006/relationships/image" Target="../media/image28.jpeg"/><Relationship Id="rId38" Type="http://schemas.openxmlformats.org/officeDocument/2006/relationships/image" Target="../media/image32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46.emf"/><Relationship Id="rId20" Type="http://schemas.openxmlformats.org/officeDocument/2006/relationships/image" Target="../media/image48.emf"/><Relationship Id="rId29" Type="http://schemas.openxmlformats.org/officeDocument/2006/relationships/oleObject" Target="../embeddings/oleObject34.bin"/><Relationship Id="rId1" Type="http://schemas.openxmlformats.org/officeDocument/2006/relationships/slideLayout" Target="../slideLayouts/slideLayout39.x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50.emf"/><Relationship Id="rId32" Type="http://schemas.openxmlformats.org/officeDocument/2006/relationships/image" Target="../media/image54.emf"/><Relationship Id="rId37" Type="http://schemas.openxmlformats.org/officeDocument/2006/relationships/image" Target="../media/image31.jpeg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52.emf"/><Relationship Id="rId36" Type="http://schemas.openxmlformats.org/officeDocument/2006/relationships/image" Target="../media/image30.jpeg"/><Relationship Id="rId10" Type="http://schemas.openxmlformats.org/officeDocument/2006/relationships/image" Target="../media/image43.emf"/><Relationship Id="rId19" Type="http://schemas.openxmlformats.org/officeDocument/2006/relationships/oleObject" Target="../embeddings/oleObject29.bin"/><Relationship Id="rId31" Type="http://schemas.openxmlformats.org/officeDocument/2006/relationships/oleObject" Target="../embeddings/oleObject35.bin"/><Relationship Id="rId4" Type="http://schemas.openxmlformats.org/officeDocument/2006/relationships/image" Target="../media/image40.e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45.emf"/><Relationship Id="rId22" Type="http://schemas.openxmlformats.org/officeDocument/2006/relationships/image" Target="../media/image49.emf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53.emf"/><Relationship Id="rId35" Type="http://schemas.openxmlformats.org/officeDocument/2006/relationships/slide" Target="slide1.xml"/><Relationship Id="rId8" Type="http://schemas.openxmlformats.org/officeDocument/2006/relationships/image" Target="../media/image42.emf"/><Relationship Id="rId3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image" Target="../media/image60.emf"/><Relationship Id="rId18" Type="http://schemas.openxmlformats.org/officeDocument/2006/relationships/oleObject" Target="../embeddings/oleObject44.bin"/><Relationship Id="rId26" Type="http://schemas.openxmlformats.org/officeDocument/2006/relationships/image" Target="../media/image28.jpeg"/><Relationship Id="rId3" Type="http://schemas.openxmlformats.org/officeDocument/2006/relationships/image" Target="../media/image55.emf"/><Relationship Id="rId21" Type="http://schemas.openxmlformats.org/officeDocument/2006/relationships/image" Target="../media/image64.emf"/><Relationship Id="rId7" Type="http://schemas.openxmlformats.org/officeDocument/2006/relationships/image" Target="../media/image57.emf"/><Relationship Id="rId12" Type="http://schemas.openxmlformats.org/officeDocument/2006/relationships/oleObject" Target="../embeddings/oleObject41.bin"/><Relationship Id="rId17" Type="http://schemas.openxmlformats.org/officeDocument/2006/relationships/image" Target="../media/image62.emf"/><Relationship Id="rId25" Type="http://schemas.openxmlformats.org/officeDocument/2006/relationships/image" Target="../media/image66.emf"/><Relationship Id="rId2" Type="http://schemas.openxmlformats.org/officeDocument/2006/relationships/oleObject" Target="../embeddings/oleObject36.bin"/><Relationship Id="rId16" Type="http://schemas.openxmlformats.org/officeDocument/2006/relationships/oleObject" Target="../embeddings/oleObject43.bin"/><Relationship Id="rId20" Type="http://schemas.openxmlformats.org/officeDocument/2006/relationships/oleObject" Target="../embeddings/oleObject45.bin"/><Relationship Id="rId29" Type="http://schemas.openxmlformats.org/officeDocument/2006/relationships/image" Target="../media/image30.jpeg"/><Relationship Id="rId1" Type="http://schemas.openxmlformats.org/officeDocument/2006/relationships/slideLayout" Target="../slideLayouts/slideLayout39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59.emf"/><Relationship Id="rId24" Type="http://schemas.openxmlformats.org/officeDocument/2006/relationships/oleObject" Target="../embeddings/oleObject47.bin"/><Relationship Id="rId32" Type="http://schemas.openxmlformats.org/officeDocument/2006/relationships/image" Target="../media/image33.jpeg"/><Relationship Id="rId5" Type="http://schemas.openxmlformats.org/officeDocument/2006/relationships/image" Target="../media/image56.emf"/><Relationship Id="rId15" Type="http://schemas.openxmlformats.org/officeDocument/2006/relationships/image" Target="../media/image61.emf"/><Relationship Id="rId23" Type="http://schemas.openxmlformats.org/officeDocument/2006/relationships/image" Target="../media/image65.emf"/><Relationship Id="rId28" Type="http://schemas.openxmlformats.org/officeDocument/2006/relationships/slide" Target="slide1.xml"/><Relationship Id="rId10" Type="http://schemas.openxmlformats.org/officeDocument/2006/relationships/oleObject" Target="../embeddings/oleObject40.bin"/><Relationship Id="rId19" Type="http://schemas.openxmlformats.org/officeDocument/2006/relationships/image" Target="../media/image63.emf"/><Relationship Id="rId31" Type="http://schemas.openxmlformats.org/officeDocument/2006/relationships/image" Target="../media/image32.jpeg"/><Relationship Id="rId4" Type="http://schemas.openxmlformats.org/officeDocument/2006/relationships/oleObject" Target="../embeddings/oleObject37.bin"/><Relationship Id="rId9" Type="http://schemas.openxmlformats.org/officeDocument/2006/relationships/image" Target="../media/image58.emf"/><Relationship Id="rId14" Type="http://schemas.openxmlformats.org/officeDocument/2006/relationships/oleObject" Target="../embeddings/oleObject42.bin"/><Relationship Id="rId22" Type="http://schemas.openxmlformats.org/officeDocument/2006/relationships/oleObject" Target="../embeddings/oleObject46.bin"/><Relationship Id="rId27" Type="http://schemas.openxmlformats.org/officeDocument/2006/relationships/image" Target="../media/image29.jpeg"/><Relationship Id="rId30" Type="http://schemas.openxmlformats.org/officeDocument/2006/relationships/image" Target="../media/image31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13" Type="http://schemas.openxmlformats.org/officeDocument/2006/relationships/image" Target="../media/image72.emf"/><Relationship Id="rId18" Type="http://schemas.openxmlformats.org/officeDocument/2006/relationships/image" Target="../media/image30.jpeg"/><Relationship Id="rId3" Type="http://schemas.openxmlformats.org/officeDocument/2006/relationships/image" Target="../media/image67.emf"/><Relationship Id="rId21" Type="http://schemas.openxmlformats.org/officeDocument/2006/relationships/image" Target="../media/image33.jpeg"/><Relationship Id="rId7" Type="http://schemas.openxmlformats.org/officeDocument/2006/relationships/image" Target="../media/image69.emf"/><Relationship Id="rId12" Type="http://schemas.openxmlformats.org/officeDocument/2006/relationships/oleObject" Target="../embeddings/oleObject53.bin"/><Relationship Id="rId17" Type="http://schemas.openxmlformats.org/officeDocument/2006/relationships/slide" Target="slide1.xml"/><Relationship Id="rId2" Type="http://schemas.openxmlformats.org/officeDocument/2006/relationships/oleObject" Target="../embeddings/oleObject48.bin"/><Relationship Id="rId16" Type="http://schemas.openxmlformats.org/officeDocument/2006/relationships/image" Target="../media/image29.jpeg"/><Relationship Id="rId20" Type="http://schemas.openxmlformats.org/officeDocument/2006/relationships/image" Target="../media/image32.jpeg"/><Relationship Id="rId1" Type="http://schemas.openxmlformats.org/officeDocument/2006/relationships/slideLayout" Target="../slideLayouts/slideLayout39.xml"/><Relationship Id="rId6" Type="http://schemas.openxmlformats.org/officeDocument/2006/relationships/oleObject" Target="../embeddings/oleObject50.bin"/><Relationship Id="rId11" Type="http://schemas.openxmlformats.org/officeDocument/2006/relationships/image" Target="../media/image71.emf"/><Relationship Id="rId5" Type="http://schemas.openxmlformats.org/officeDocument/2006/relationships/image" Target="../media/image68.emf"/><Relationship Id="rId15" Type="http://schemas.openxmlformats.org/officeDocument/2006/relationships/slide" Target="slide6.xml"/><Relationship Id="rId10" Type="http://schemas.openxmlformats.org/officeDocument/2006/relationships/oleObject" Target="../embeddings/oleObject52.bin"/><Relationship Id="rId19" Type="http://schemas.openxmlformats.org/officeDocument/2006/relationships/image" Target="../media/image31.jpeg"/><Relationship Id="rId4" Type="http://schemas.openxmlformats.org/officeDocument/2006/relationships/oleObject" Target="../embeddings/oleObject49.bin"/><Relationship Id="rId9" Type="http://schemas.openxmlformats.org/officeDocument/2006/relationships/image" Target="../media/image70.emf"/><Relationship Id="rId14" Type="http://schemas.openxmlformats.org/officeDocument/2006/relationships/image" Target="../media/image2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0301E-73E1-6197-1BD2-2A3167995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第五章补充习题</a:t>
            </a:r>
          </a:p>
        </p:txBody>
      </p:sp>
    </p:spTree>
    <p:extLst>
      <p:ext uri="{BB962C8B-B14F-4D97-AF65-F5344CB8AC3E}">
        <p14:creationId xmlns:p14="http://schemas.microsoft.com/office/powerpoint/2010/main" val="200739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7" name="Text Box 9">
            <a:extLst>
              <a:ext uri="{FF2B5EF4-FFF2-40B4-BE49-F238E27FC236}">
                <a16:creationId xmlns:a16="http://schemas.microsoft.com/office/drawing/2014/main" id="{152CF524-03BF-8285-058D-AC997C045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00222"/>
            <a:ext cx="2895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sz="3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估计定积分</a:t>
            </a:r>
          </a:p>
        </p:txBody>
      </p:sp>
      <p:graphicFrame>
        <p:nvGraphicFramePr>
          <p:cNvPr id="124938" name="Object 10">
            <a:extLst>
              <a:ext uri="{FF2B5EF4-FFF2-40B4-BE49-F238E27FC236}">
                <a16:creationId xmlns:a16="http://schemas.microsoft.com/office/drawing/2014/main" id="{1C48C139-BAD2-3ACC-CB73-83BD676FE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080828"/>
              </p:ext>
            </p:extLst>
          </p:nvPr>
        </p:nvGraphicFramePr>
        <p:xfrm>
          <a:off x="3054350" y="1166859"/>
          <a:ext cx="2738438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17440" imgH="457200" progId="Equation.3">
                  <p:embed/>
                </p:oleObj>
              </mc:Choice>
              <mc:Fallback>
                <p:oleObj name="公式" r:id="rId2" imgW="1117440" imgH="457200" progId="Equation.3">
                  <p:embed/>
                  <p:pic>
                    <p:nvPicPr>
                      <p:cNvPr id="124938" name="Object 10">
                        <a:extLst>
                          <a:ext uri="{FF2B5EF4-FFF2-40B4-BE49-F238E27FC236}">
                            <a16:creationId xmlns:a16="http://schemas.microsoft.com/office/drawing/2014/main" id="{1C48C139-BAD2-3ACC-CB73-83BD676FEE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1166859"/>
                        <a:ext cx="2738438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9" name="Text Box 11">
            <a:extLst>
              <a:ext uri="{FF2B5EF4-FFF2-40B4-BE49-F238E27FC236}">
                <a16:creationId xmlns:a16="http://schemas.microsoft.com/office/drawing/2014/main" id="{81DF9847-EE74-5269-F9D7-980B7ED4B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1438322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的值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</a:p>
        </p:txBody>
      </p:sp>
      <p:pic>
        <p:nvPicPr>
          <p:cNvPr id="124940" name="Picture 12">
            <a:extLst>
              <a:ext uri="{FF2B5EF4-FFF2-40B4-BE49-F238E27FC236}">
                <a16:creationId xmlns:a16="http://schemas.microsoft.com/office/drawing/2014/main" id="{FA290750-E030-B679-03A4-E42C829CD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459084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4941" name="Object 13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1766D16-1AC9-2C09-A8DD-9E3813121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324313"/>
              </p:ext>
            </p:extLst>
          </p:nvPr>
        </p:nvGraphicFramePr>
        <p:xfrm>
          <a:off x="685800" y="2319384"/>
          <a:ext cx="533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5" imgW="5120710" imgH="3840618" progId="PowerPoint.Show.8">
                  <p:embed/>
                </p:oleObj>
              </mc:Choice>
              <mc:Fallback>
                <p:oleObj name="演示文稿" r:id="rId5" imgW="5120710" imgH="3840618" progId="PowerPoint.Show.8">
                  <p:embed/>
                  <p:pic>
                    <p:nvPicPr>
                      <p:cNvPr id="124941" name="Object 13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C1766D16-1AC9-2C09-A8DD-9E38131219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309" t="26929" r="86858" b="65218"/>
                      <a:stretch>
                        <a:fillRect/>
                      </a:stretch>
                    </p:blipFill>
                    <p:spPr bwMode="auto">
                      <a:xfrm>
                        <a:off x="685800" y="2319384"/>
                        <a:ext cx="533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717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4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7" grpId="0"/>
      <p:bldP spid="1249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84" name="Text Box 8">
            <a:extLst>
              <a:ext uri="{FF2B5EF4-FFF2-40B4-BE49-F238E27FC236}">
                <a16:creationId xmlns:a16="http://schemas.microsoft.com/office/drawing/2014/main" id="{913ABD1B-DCB5-397D-11A8-82E0BD621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88888"/>
            <a:ext cx="13716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设</a:t>
            </a:r>
          </a:p>
        </p:txBody>
      </p:sp>
      <p:graphicFrame>
        <p:nvGraphicFramePr>
          <p:cNvPr id="126985" name="Object 9">
            <a:extLst>
              <a:ext uri="{FF2B5EF4-FFF2-40B4-BE49-F238E27FC236}">
                <a16:creationId xmlns:a16="http://schemas.microsoft.com/office/drawing/2014/main" id="{14DA8E51-5E50-2681-4EA4-C34BDAC13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9611514"/>
              </p:ext>
            </p:extLst>
          </p:nvPr>
        </p:nvGraphicFramePr>
        <p:xfrm>
          <a:off x="1690688" y="1074550"/>
          <a:ext cx="47275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930320" imgH="634680" progId="Equation.3">
                  <p:embed/>
                </p:oleObj>
              </mc:Choice>
              <mc:Fallback>
                <p:oleObj name="公式" r:id="rId2" imgW="1930320" imgH="634680" progId="Equation.3">
                  <p:embed/>
                  <p:pic>
                    <p:nvPicPr>
                      <p:cNvPr id="126985" name="Object 9">
                        <a:extLst>
                          <a:ext uri="{FF2B5EF4-FFF2-40B4-BE49-F238E27FC236}">
                            <a16:creationId xmlns:a16="http://schemas.microsoft.com/office/drawing/2014/main" id="{14DA8E51-5E50-2681-4EA4-C34BDAC13F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0688" y="1074550"/>
                        <a:ext cx="4727575" cy="1555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6986" name="Picture 10">
            <a:extLst>
              <a:ext uri="{FF2B5EF4-FFF2-40B4-BE49-F238E27FC236}">
                <a16:creationId xmlns:a16="http://schemas.microsoft.com/office/drawing/2014/main" id="{79A70290-89D0-A533-FE5D-8454AB9D3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22400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6987" name="Object 11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F2AC6A88-BB36-C83C-B88C-74644D22CB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772118"/>
              </p:ext>
            </p:extLst>
          </p:nvPr>
        </p:nvGraphicFramePr>
        <p:xfrm>
          <a:off x="685800" y="2750950"/>
          <a:ext cx="4572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演示文稿" r:id="rId5" imgW="5120710" imgH="3840618" progId="PowerPoint.Show.8">
                  <p:embed/>
                </p:oleObj>
              </mc:Choice>
              <mc:Fallback>
                <p:oleObj name="演示文稿" r:id="rId5" imgW="5120710" imgH="3840618" progId="PowerPoint.Show.8">
                  <p:embed/>
                  <p:pic>
                    <p:nvPicPr>
                      <p:cNvPr id="126987" name="Object 11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F2AC6A88-BB36-C83C-B88C-74644D22CB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309" t="31790" r="87691" b="60356"/>
                      <a:stretch>
                        <a:fillRect/>
                      </a:stretch>
                    </p:blipFill>
                    <p:spPr bwMode="auto">
                      <a:xfrm>
                        <a:off x="685800" y="2750950"/>
                        <a:ext cx="4572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8" name="Text Box 12">
            <a:extLst>
              <a:ext uri="{FF2B5EF4-FFF2-40B4-BE49-F238E27FC236}">
                <a16:creationId xmlns:a16="http://schemas.microsoft.com/office/drawing/2014/main" id="{C96A0DA6-7105-3BB6-0BB3-3B561E4D0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150635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计算</a:t>
            </a:r>
          </a:p>
        </p:txBody>
      </p:sp>
      <p:graphicFrame>
        <p:nvGraphicFramePr>
          <p:cNvPr id="126989" name="Object 13">
            <a:extLst>
              <a:ext uri="{FF2B5EF4-FFF2-40B4-BE49-F238E27FC236}">
                <a16:creationId xmlns:a16="http://schemas.microsoft.com/office/drawing/2014/main" id="{C1E82CE8-337A-499F-FB1F-11B4E40944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6061507"/>
              </p:ext>
            </p:extLst>
          </p:nvPr>
        </p:nvGraphicFramePr>
        <p:xfrm>
          <a:off x="6934200" y="1353950"/>
          <a:ext cx="21463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876240" imgH="330120" progId="Equation.3">
                  <p:embed/>
                </p:oleObj>
              </mc:Choice>
              <mc:Fallback>
                <p:oleObj name="公式" r:id="rId7" imgW="876240" imgH="330120" progId="Equation.3">
                  <p:embed/>
                  <p:pic>
                    <p:nvPicPr>
                      <p:cNvPr id="126989" name="Object 13">
                        <a:extLst>
                          <a:ext uri="{FF2B5EF4-FFF2-40B4-BE49-F238E27FC236}">
                            <a16:creationId xmlns:a16="http://schemas.microsoft.com/office/drawing/2014/main" id="{C1E82CE8-337A-499F-FB1F-11B4E40944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1353950"/>
                        <a:ext cx="2146300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FD4063D3-C63C-9C6F-D204-D1613CB18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784225"/>
            <a:ext cx="1143000" cy="5334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例</a:t>
            </a:r>
            <a:r>
              <a:rPr lang="en-US" altLang="zh-CN" sz="2800" b="1">
                <a:ea typeface="楷体_GB2312" pitchFamily="49" charset="-122"/>
              </a:rPr>
              <a:t>3.</a:t>
            </a:r>
          </a:p>
        </p:txBody>
      </p:sp>
      <p:graphicFrame>
        <p:nvGraphicFramePr>
          <p:cNvPr id="12291" name="Object 3">
            <a:extLst>
              <a:ext uri="{FF2B5EF4-FFF2-40B4-BE49-F238E27FC236}">
                <a16:creationId xmlns:a16="http://schemas.microsoft.com/office/drawing/2014/main" id="{0D7C3354-4DA5-DC0F-2393-7AA52904E8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2250" y="596900"/>
          <a:ext cx="2768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68400" imgH="939600" progId="Equation.3">
                  <p:embed/>
                </p:oleObj>
              </mc:Choice>
              <mc:Fallback>
                <p:oleObj name="Equation" r:id="rId2" imgW="2768400" imgH="939600" progId="Equation.3">
                  <p:embed/>
                  <p:pic>
                    <p:nvPicPr>
                      <p:cNvPr id="12291" name="Object 3">
                        <a:extLst>
                          <a:ext uri="{FF2B5EF4-FFF2-40B4-BE49-F238E27FC236}">
                            <a16:creationId xmlns:a16="http://schemas.microsoft.com/office/drawing/2014/main" id="{0D7C3354-4DA5-DC0F-2393-7AA52904E8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2250" y="596900"/>
                        <a:ext cx="2768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4">
            <a:extLst>
              <a:ext uri="{FF2B5EF4-FFF2-40B4-BE49-F238E27FC236}">
                <a16:creationId xmlns:a16="http://schemas.microsoft.com/office/drawing/2014/main" id="{6FFD6513-2337-4C5A-B256-62A54A877C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8900" y="738188"/>
            <a:ext cx="3352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估计下列积分值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12293" name="Text Box 5">
            <a:extLst>
              <a:ext uri="{FF2B5EF4-FFF2-40B4-BE49-F238E27FC236}">
                <a16:creationId xmlns:a16="http://schemas.microsoft.com/office/drawing/2014/main" id="{3DE99F51-A8F9-5270-956D-CFFE8F09B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889125"/>
            <a:ext cx="1746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因为</a:t>
            </a:r>
          </a:p>
        </p:txBody>
      </p:sp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D0AA6141-E0A2-0772-D5AD-811C4D27B8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10400" y="1981200"/>
          <a:ext cx="1231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31560" imgH="393480" progId="Equation.3">
                  <p:embed/>
                </p:oleObj>
              </mc:Choice>
              <mc:Fallback>
                <p:oleObj name="Equation" r:id="rId4" imgW="1231560" imgH="393480" progId="Equation.3">
                  <p:embed/>
                  <p:pic>
                    <p:nvPicPr>
                      <p:cNvPr id="12294" name="Object 6">
                        <a:extLst>
                          <a:ext uri="{FF2B5EF4-FFF2-40B4-BE49-F238E27FC236}">
                            <a16:creationId xmlns:a16="http://schemas.microsoft.com/office/drawing/2014/main" id="{D0AA6141-E0A2-0772-D5AD-811C4D27B8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981200"/>
                        <a:ext cx="1231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>
            <a:extLst>
              <a:ext uri="{FF2B5EF4-FFF2-40B4-BE49-F238E27FC236}">
                <a16:creationId xmlns:a16="http://schemas.microsoft.com/office/drawing/2014/main" id="{8DB8937A-4FC2-3882-5219-0B7AE2C0D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54363" y="1695450"/>
          <a:ext cx="1879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560" imgH="914400" progId="Equation.3">
                  <p:embed/>
                </p:oleObj>
              </mc:Choice>
              <mc:Fallback>
                <p:oleObj name="Equation" r:id="rId6" imgW="1879560" imgH="914400" progId="Equation.3">
                  <p:embed/>
                  <p:pic>
                    <p:nvPicPr>
                      <p:cNvPr id="12297" name="Object 9">
                        <a:extLst>
                          <a:ext uri="{FF2B5EF4-FFF2-40B4-BE49-F238E27FC236}">
                            <a16:creationId xmlns:a16="http://schemas.microsoft.com/office/drawing/2014/main" id="{8DB8937A-4FC2-3882-5219-0B7AE2C0D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363" y="1695450"/>
                        <a:ext cx="1879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Object 10">
            <a:extLst>
              <a:ext uri="{FF2B5EF4-FFF2-40B4-BE49-F238E27FC236}">
                <a16:creationId xmlns:a16="http://schemas.microsoft.com/office/drawing/2014/main" id="{1892CA5A-3D96-3A24-64A2-6ADD5FB4569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5363" y="1739900"/>
          <a:ext cx="787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863280" progId="Equation.3">
                  <p:embed/>
                </p:oleObj>
              </mc:Choice>
              <mc:Fallback>
                <p:oleObj name="Equation" r:id="rId8" imgW="787320" imgH="863280" progId="Equation.3">
                  <p:embed/>
                  <p:pic>
                    <p:nvPicPr>
                      <p:cNvPr id="12298" name="Object 10">
                        <a:extLst>
                          <a:ext uri="{FF2B5EF4-FFF2-40B4-BE49-F238E27FC236}">
                            <a16:creationId xmlns:a16="http://schemas.microsoft.com/office/drawing/2014/main" id="{1892CA5A-3D96-3A24-64A2-6ADD5FB456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1739900"/>
                        <a:ext cx="787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0" name="Object 12">
            <a:extLst>
              <a:ext uri="{FF2B5EF4-FFF2-40B4-BE49-F238E27FC236}">
                <a16:creationId xmlns:a16="http://schemas.microsoft.com/office/drawing/2014/main" id="{3F780D90-1E5B-C89B-27A0-BAD265AE33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720850"/>
          <a:ext cx="160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00200" imgH="914400" progId="Equation.3">
                  <p:embed/>
                </p:oleObj>
              </mc:Choice>
              <mc:Fallback>
                <p:oleObj name="Equation" r:id="rId10" imgW="1600200" imgH="914400" progId="Equation.3">
                  <p:embed/>
                  <p:pic>
                    <p:nvPicPr>
                      <p:cNvPr id="12300" name="Object 12">
                        <a:extLst>
                          <a:ext uri="{FF2B5EF4-FFF2-40B4-BE49-F238E27FC236}">
                            <a16:creationId xmlns:a16="http://schemas.microsoft.com/office/drawing/2014/main" id="{3F780D90-1E5B-C89B-27A0-BAD265AE33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720850"/>
                        <a:ext cx="16002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3">
            <a:extLst>
              <a:ext uri="{FF2B5EF4-FFF2-40B4-BE49-F238E27FC236}">
                <a16:creationId xmlns:a16="http://schemas.microsoft.com/office/drawing/2014/main" id="{FB51F0C0-1EA0-DFCB-EA3E-02E266D3B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160713"/>
            <a:ext cx="9906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∴</a:t>
            </a:r>
          </a:p>
        </p:txBody>
      </p:sp>
      <p:graphicFrame>
        <p:nvGraphicFramePr>
          <p:cNvPr id="12302" name="Object 14">
            <a:extLst>
              <a:ext uri="{FF2B5EF4-FFF2-40B4-BE49-F238E27FC236}">
                <a16:creationId xmlns:a16="http://schemas.microsoft.com/office/drawing/2014/main" id="{78C8E0D1-6EB4-CBB6-7CB5-11CFBC5E3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63850" y="2959100"/>
          <a:ext cx="2641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41320" imgH="939600" progId="Equation.3">
                  <p:embed/>
                </p:oleObj>
              </mc:Choice>
              <mc:Fallback>
                <p:oleObj name="Equation" r:id="rId12" imgW="2641320" imgH="939600" progId="Equation.3">
                  <p:embed/>
                  <p:pic>
                    <p:nvPicPr>
                      <p:cNvPr id="12302" name="Object 14">
                        <a:extLst>
                          <a:ext uri="{FF2B5EF4-FFF2-40B4-BE49-F238E27FC236}">
                            <a16:creationId xmlns:a16="http://schemas.microsoft.com/office/drawing/2014/main" id="{78C8E0D1-6EB4-CBB6-7CB5-11CFBC5E33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2959100"/>
                        <a:ext cx="2641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Object 15">
            <a:extLst>
              <a:ext uri="{FF2B5EF4-FFF2-40B4-BE49-F238E27FC236}">
                <a16:creationId xmlns:a16="http://schemas.microsoft.com/office/drawing/2014/main" id="{E6DCACBC-C036-F42A-BB88-42A16CEE2B6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2971800"/>
          <a:ext cx="1244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44520" imgH="850680" progId="Equation.3">
                  <p:embed/>
                </p:oleObj>
              </mc:Choice>
              <mc:Fallback>
                <p:oleObj name="Equation" r:id="rId14" imgW="1244520" imgH="850680" progId="Equation.3">
                  <p:embed/>
                  <p:pic>
                    <p:nvPicPr>
                      <p:cNvPr id="12303" name="Object 15">
                        <a:extLst>
                          <a:ext uri="{FF2B5EF4-FFF2-40B4-BE49-F238E27FC236}">
                            <a16:creationId xmlns:a16="http://schemas.microsoft.com/office/drawing/2014/main" id="{E6DCACBC-C036-F42A-BB88-42A16CEE2B6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1244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4" name="Object 16">
            <a:extLst>
              <a:ext uri="{FF2B5EF4-FFF2-40B4-BE49-F238E27FC236}">
                <a16:creationId xmlns:a16="http://schemas.microsoft.com/office/drawing/2014/main" id="{1BEC7372-43DC-6170-D831-D0B65CB7DE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49900" y="2968625"/>
          <a:ext cx="2222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22280" imgH="939600" progId="Equation.3">
                  <p:embed/>
                </p:oleObj>
              </mc:Choice>
              <mc:Fallback>
                <p:oleObj name="Equation" r:id="rId16" imgW="2222280" imgH="939600" progId="Equation.3">
                  <p:embed/>
                  <p:pic>
                    <p:nvPicPr>
                      <p:cNvPr id="12304" name="Object 16">
                        <a:extLst>
                          <a:ext uri="{FF2B5EF4-FFF2-40B4-BE49-F238E27FC236}">
                            <a16:creationId xmlns:a16="http://schemas.microsoft.com/office/drawing/2014/main" id="{1BEC7372-43DC-6170-D831-D0B65CB7DE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9900" y="2968625"/>
                        <a:ext cx="2222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5" name="Text Box 17">
            <a:extLst>
              <a:ext uri="{FF2B5EF4-FFF2-40B4-BE49-F238E27FC236}">
                <a16:creationId xmlns:a16="http://schemas.microsoft.com/office/drawing/2014/main" id="{5C2E6F57-CA76-B115-04A7-205BC8231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4338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</a:t>
            </a:r>
          </a:p>
        </p:txBody>
      </p:sp>
      <p:graphicFrame>
        <p:nvGraphicFramePr>
          <p:cNvPr id="12306" name="Object 18">
            <a:extLst>
              <a:ext uri="{FF2B5EF4-FFF2-40B4-BE49-F238E27FC236}">
                <a16:creationId xmlns:a16="http://schemas.microsoft.com/office/drawing/2014/main" id="{F93E6BC1-F354-2588-7F30-81183FFD276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0350" y="4254500"/>
          <a:ext cx="2641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41320" imgH="939600" progId="Equation.3">
                  <p:embed/>
                </p:oleObj>
              </mc:Choice>
              <mc:Fallback>
                <p:oleObj name="Equation" r:id="rId18" imgW="2641320" imgH="939600" progId="Equation.3">
                  <p:embed/>
                  <p:pic>
                    <p:nvPicPr>
                      <p:cNvPr id="12306" name="Object 18">
                        <a:extLst>
                          <a:ext uri="{FF2B5EF4-FFF2-40B4-BE49-F238E27FC236}">
                            <a16:creationId xmlns:a16="http://schemas.microsoft.com/office/drawing/2014/main" id="{F93E6BC1-F354-2588-7F30-81183FFD276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0350" y="4254500"/>
                        <a:ext cx="2641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Object 19">
            <a:extLst>
              <a:ext uri="{FF2B5EF4-FFF2-40B4-BE49-F238E27FC236}">
                <a16:creationId xmlns:a16="http://schemas.microsoft.com/office/drawing/2014/main" id="{C42FCE8E-D21D-F350-AE23-677C95F165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0" y="4267200"/>
          <a:ext cx="520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20560" imgH="850680" progId="Equation.3">
                  <p:embed/>
                </p:oleObj>
              </mc:Choice>
              <mc:Fallback>
                <p:oleObj name="Equation" r:id="rId20" imgW="520560" imgH="850680" progId="Equation.3">
                  <p:embed/>
                  <p:pic>
                    <p:nvPicPr>
                      <p:cNvPr id="12307" name="Object 19">
                        <a:extLst>
                          <a:ext uri="{FF2B5EF4-FFF2-40B4-BE49-F238E27FC236}">
                            <a16:creationId xmlns:a16="http://schemas.microsoft.com/office/drawing/2014/main" id="{C42FCE8E-D21D-F350-AE23-677C95F165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4267200"/>
                        <a:ext cx="520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8" name="Object 20">
            <a:extLst>
              <a:ext uri="{FF2B5EF4-FFF2-40B4-BE49-F238E27FC236}">
                <a16:creationId xmlns:a16="http://schemas.microsoft.com/office/drawing/2014/main" id="{E5FA4B5B-DF8D-36D2-EEBE-DB3D8D4C16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0050" y="4267200"/>
          <a:ext cx="571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71320" imgH="850680" progId="Equation.3">
                  <p:embed/>
                </p:oleObj>
              </mc:Choice>
              <mc:Fallback>
                <p:oleObj name="Equation" r:id="rId22" imgW="571320" imgH="850680" progId="Equation.3">
                  <p:embed/>
                  <p:pic>
                    <p:nvPicPr>
                      <p:cNvPr id="12308" name="Object 20">
                        <a:extLst>
                          <a:ext uri="{FF2B5EF4-FFF2-40B4-BE49-F238E27FC236}">
                            <a16:creationId xmlns:a16="http://schemas.microsoft.com/office/drawing/2014/main" id="{E5FA4B5B-DF8D-36D2-EEBE-DB3D8D4C167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0050" y="4267200"/>
                        <a:ext cx="5715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311" name="Picture 23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34FE8D29-9708-37D6-5286-7AB8339396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2" name="Picture 24">
            <a:extLst>
              <a:ext uri="{FF2B5EF4-FFF2-40B4-BE49-F238E27FC236}">
                <a16:creationId xmlns:a16="http://schemas.microsoft.com/office/drawing/2014/main" id="{A9142B51-9D4D-B4C6-0EDB-1D5F9CC10A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3" name="Picture 25">
            <a:hlinkClick r:id="rId26" action="ppaction://hlinksldjump"/>
            <a:extLst>
              <a:ext uri="{FF2B5EF4-FFF2-40B4-BE49-F238E27FC236}">
                <a16:creationId xmlns:a16="http://schemas.microsoft.com/office/drawing/2014/main" id="{5944E24B-B3D3-1FF1-FA93-B2D1B58C5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4" name="Picture 26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1CB7DA3-A958-9F24-F269-5C613B724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5" name="Picture 27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6A3FA18-6536-4835-0636-C88917593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16" name="Picture 28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0D7C70A-C0BA-10B8-22A6-9B8FA88B2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17" name="Text Box 29">
            <a:extLst>
              <a:ext uri="{FF2B5EF4-FFF2-40B4-BE49-F238E27FC236}">
                <a16:creationId xmlns:a16="http://schemas.microsoft.com/office/drawing/2014/main" id="{3EA91E75-D291-F9A0-4CCA-FE35EBA0D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3" grpId="0" autoUpdateAnimBg="0"/>
      <p:bldP spid="12301" grpId="0" autoUpdateAnimBg="0"/>
      <p:bldP spid="12305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28" name="Object 24">
            <a:extLst>
              <a:ext uri="{FF2B5EF4-FFF2-40B4-BE49-F238E27FC236}">
                <a16:creationId xmlns:a16="http://schemas.microsoft.com/office/drawing/2014/main" id="{6963AD9F-D28A-35C1-630A-E1950236EF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32400" y="2552700"/>
          <a:ext cx="25400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825480" progId="Equation.3">
                  <p:embed/>
                </p:oleObj>
              </mc:Choice>
              <mc:Fallback>
                <p:oleObj name="Equation" r:id="rId2" imgW="2539800" imgH="825480" progId="Equation.3">
                  <p:embed/>
                  <p:pic>
                    <p:nvPicPr>
                      <p:cNvPr id="21528" name="Object 24">
                        <a:extLst>
                          <a:ext uri="{FF2B5EF4-FFF2-40B4-BE49-F238E27FC236}">
                            <a16:creationId xmlns:a16="http://schemas.microsoft.com/office/drawing/2014/main" id="{6963AD9F-D28A-35C1-630A-E1950236EF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0" y="2552700"/>
                        <a:ext cx="25400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6" name="Rectangle 2">
            <a:extLst>
              <a:ext uri="{FF2B5EF4-FFF2-40B4-BE49-F238E27FC236}">
                <a16:creationId xmlns:a16="http://schemas.microsoft.com/office/drawing/2014/main" id="{206D2FC9-D4B7-D66B-E9C1-1A18DA9DA2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533400"/>
            <a:ext cx="4729163" cy="609600"/>
          </a:xfrm>
        </p:spPr>
        <p:txBody>
          <a:bodyPr/>
          <a:lstStyle/>
          <a:p>
            <a:pPr algn="l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4.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选择一个常数</a:t>
            </a:r>
            <a:r>
              <a:rPr lang="zh-CN" altLang="en-US" sz="2800" i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c</a:t>
            </a:r>
            <a:r>
              <a:rPr lang="en-US" altLang="zh-CN" sz="2800" dirty="0">
                <a:solidFill>
                  <a:schemeClr val="tx1"/>
                </a:solidFill>
                <a:ea typeface="楷体_GB2312" pitchFamily="49" charset="-122"/>
              </a:rPr>
              <a:t> , </a:t>
            </a:r>
            <a:r>
              <a:rPr lang="zh-CN" altLang="en-US" sz="2800" dirty="0">
                <a:solidFill>
                  <a:schemeClr val="tx1"/>
                </a:solidFill>
                <a:ea typeface="楷体_GB2312" pitchFamily="49" charset="-122"/>
              </a:rPr>
              <a:t>使</a:t>
            </a:r>
            <a:endParaRPr lang="zh-CN" altLang="en-US" sz="2800" dirty="0">
              <a:ea typeface="楷体_GB2312" pitchFamily="49" charset="-122"/>
            </a:endParaRP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4B90748F-237C-E5AE-503B-3A52CC0906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1117600"/>
          <a:ext cx="4165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65560" imgH="825480" progId="Equation.3">
                  <p:embed/>
                </p:oleObj>
              </mc:Choice>
              <mc:Fallback>
                <p:oleObj name="Equation" r:id="rId4" imgW="4165560" imgH="825480" progId="Equation.3">
                  <p:embed/>
                  <p:pic>
                    <p:nvPicPr>
                      <p:cNvPr id="21507" name="Object 3">
                        <a:extLst>
                          <a:ext uri="{FF2B5EF4-FFF2-40B4-BE49-F238E27FC236}">
                            <a16:creationId xmlns:a16="http://schemas.microsoft.com/office/drawing/2014/main" id="{4B90748F-237C-E5AE-503B-3A52CC0906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1117600"/>
                        <a:ext cx="4165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 Box 5">
            <a:extLst>
              <a:ext uri="{FF2B5EF4-FFF2-40B4-BE49-F238E27FC236}">
                <a16:creationId xmlns:a16="http://schemas.microsoft.com/office/drawing/2014/main" id="{6F2E4D66-E068-3014-0B6A-454AA9107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1981200"/>
            <a:ext cx="1447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令</a:t>
            </a:r>
          </a:p>
        </p:txBody>
      </p:sp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id="{B3081D8A-6717-B959-875D-2621E6DE3F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133600"/>
          <a:ext cx="1320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355320" progId="Equation.3">
                  <p:embed/>
                </p:oleObj>
              </mc:Choice>
              <mc:Fallback>
                <p:oleObj name="Equation" r:id="rId6" imgW="1320480" imgH="355320" progId="Equation.3">
                  <p:embed/>
                  <p:pic>
                    <p:nvPicPr>
                      <p:cNvPr id="21510" name="Object 6">
                        <a:extLst>
                          <a:ext uri="{FF2B5EF4-FFF2-40B4-BE49-F238E27FC236}">
                            <a16:creationId xmlns:a16="http://schemas.microsoft.com/office/drawing/2014/main" id="{B3081D8A-6717-B959-875D-2621E6DE3F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1320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7">
            <a:extLst>
              <a:ext uri="{FF2B5EF4-FFF2-40B4-BE49-F238E27FC236}">
                <a16:creationId xmlns:a16="http://schemas.microsoft.com/office/drawing/2014/main" id="{5269C5C3-383F-F5E8-10E4-480735E0EF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9812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则</a:t>
            </a:r>
          </a:p>
        </p:txBody>
      </p:sp>
      <p:graphicFrame>
        <p:nvGraphicFramePr>
          <p:cNvPr id="21523" name="Object 19">
            <a:extLst>
              <a:ext uri="{FF2B5EF4-FFF2-40B4-BE49-F238E27FC236}">
                <a16:creationId xmlns:a16="http://schemas.microsoft.com/office/drawing/2014/main" id="{5B7F2137-D761-6867-8C45-A2FF8804A6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57350" y="2552700"/>
          <a:ext cx="3517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17560" imgH="825480" progId="Equation.3">
                  <p:embed/>
                </p:oleObj>
              </mc:Choice>
              <mc:Fallback>
                <p:oleObj name="Equation" r:id="rId8" imgW="3517560" imgH="825480" progId="Equation.3">
                  <p:embed/>
                  <p:pic>
                    <p:nvPicPr>
                      <p:cNvPr id="21523" name="Object 19">
                        <a:extLst>
                          <a:ext uri="{FF2B5EF4-FFF2-40B4-BE49-F238E27FC236}">
                            <a16:creationId xmlns:a16="http://schemas.microsoft.com/office/drawing/2014/main" id="{5B7F2137-D761-6867-8C45-A2FF8804A6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7350" y="2552700"/>
                        <a:ext cx="3517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27" name="Text Box 23">
            <a:extLst>
              <a:ext uri="{FF2B5EF4-FFF2-40B4-BE49-F238E27FC236}">
                <a16:creationId xmlns:a16="http://schemas.microsoft.com/office/drawing/2014/main" id="{997B8125-9858-A826-A7C1-72E262442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429000"/>
            <a:ext cx="5948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因为被积函数为奇函数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故选择 </a:t>
            </a:r>
            <a:r>
              <a:rPr kumimoji="1" lang="en-US" altLang="zh-CN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使</a:t>
            </a:r>
            <a:endParaRPr kumimoji="1" lang="zh-CN" altLang="en-US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21529" name="Object 25">
            <a:extLst>
              <a:ext uri="{FF2B5EF4-FFF2-40B4-BE49-F238E27FC236}">
                <a16:creationId xmlns:a16="http://schemas.microsoft.com/office/drawing/2014/main" id="{17AB1A85-6EE1-9D34-1F15-DE5EF41E1FB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038600"/>
          <a:ext cx="2222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22280" imgH="406080" progId="Equation.3">
                  <p:embed/>
                </p:oleObj>
              </mc:Choice>
              <mc:Fallback>
                <p:oleObj name="Equation" r:id="rId10" imgW="2222280" imgH="406080" progId="Equation.3">
                  <p:embed/>
                  <p:pic>
                    <p:nvPicPr>
                      <p:cNvPr id="21529" name="Object 25">
                        <a:extLst>
                          <a:ext uri="{FF2B5EF4-FFF2-40B4-BE49-F238E27FC236}">
                            <a16:creationId xmlns:a16="http://schemas.microsoft.com/office/drawing/2014/main" id="{17AB1A85-6EE1-9D34-1F15-DE5EF41E1F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038600"/>
                        <a:ext cx="2222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0" name="Text Box 26">
            <a:extLst>
              <a:ext uri="{FF2B5EF4-FFF2-40B4-BE49-F238E27FC236}">
                <a16:creationId xmlns:a16="http://schemas.microsoft.com/office/drawing/2014/main" id="{1787C8CC-8B13-D5A2-811C-A83276A17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648200"/>
            <a:ext cx="625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</a:t>
            </a:r>
          </a:p>
        </p:txBody>
      </p:sp>
      <p:graphicFrame>
        <p:nvGraphicFramePr>
          <p:cNvPr id="21531" name="Object 27">
            <a:extLst>
              <a:ext uri="{FF2B5EF4-FFF2-40B4-BE49-F238E27FC236}">
                <a16:creationId xmlns:a16="http://schemas.microsoft.com/office/drawing/2014/main" id="{F403DCF6-E35C-B72E-3E86-686C3FED17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4600" y="4495800"/>
          <a:ext cx="15367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536480" imgH="850680" progId="Equation.3">
                  <p:embed/>
                </p:oleObj>
              </mc:Choice>
              <mc:Fallback>
                <p:oleObj name="Equation" r:id="rId12" imgW="1536480" imgH="850680" progId="Equation.3">
                  <p:embed/>
                  <p:pic>
                    <p:nvPicPr>
                      <p:cNvPr id="21531" name="Object 27">
                        <a:extLst>
                          <a:ext uri="{FF2B5EF4-FFF2-40B4-BE49-F238E27FC236}">
                            <a16:creationId xmlns:a16="http://schemas.microsoft.com/office/drawing/2014/main" id="{F403DCF6-E35C-B72E-3E86-686C3FED17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495800"/>
                        <a:ext cx="15367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Text Box 28">
            <a:extLst>
              <a:ext uri="{FF2B5EF4-FFF2-40B4-BE49-F238E27FC236}">
                <a16:creationId xmlns:a16="http://schemas.microsoft.com/office/drawing/2014/main" id="{2CB74875-E640-2E75-CD19-11C3E0E7C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5486400"/>
            <a:ext cx="25844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可使原式为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0 .</a:t>
            </a:r>
          </a:p>
        </p:txBody>
      </p:sp>
      <p:pic>
        <p:nvPicPr>
          <p:cNvPr id="21533" name="Picture 29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99FFAA25-41A5-3B72-F8AA-469EC7AA7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4" name="Picture 30">
            <a:extLst>
              <a:ext uri="{FF2B5EF4-FFF2-40B4-BE49-F238E27FC236}">
                <a16:creationId xmlns:a16="http://schemas.microsoft.com/office/drawing/2014/main" id="{FD5F4C0F-2160-DDC3-A7B2-DBE2FBEB1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5" name="Picture 31">
            <a:hlinkClick r:id="rId16" action="ppaction://hlinksldjump"/>
            <a:extLst>
              <a:ext uri="{FF2B5EF4-FFF2-40B4-BE49-F238E27FC236}">
                <a16:creationId xmlns:a16="http://schemas.microsoft.com/office/drawing/2014/main" id="{DCFD40D0-325C-E8DF-5DA7-9A4B0117D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6" name="Picture 32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7FB44C2B-9234-DAB2-9EF2-25030EE41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7" name="Picture 33">
            <a:hlinkClick r:id="" action="ppaction://hlinkshowjump?jump=endshow"/>
            <a:extLst>
              <a:ext uri="{FF2B5EF4-FFF2-40B4-BE49-F238E27FC236}">
                <a16:creationId xmlns:a16="http://schemas.microsoft.com/office/drawing/2014/main" id="{7F29C3AE-C913-263E-BE52-3AA7611B4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38" name="Picture 34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323D076-004D-90CE-D320-702A7A8BB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539" name="Text Box 35">
            <a:extLst>
              <a:ext uri="{FF2B5EF4-FFF2-40B4-BE49-F238E27FC236}">
                <a16:creationId xmlns:a16="http://schemas.microsoft.com/office/drawing/2014/main" id="{65DEC6A0-E861-ECC3-CD2B-80E3B5299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机动   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9" grpId="0" autoUpdateAnimBg="0"/>
      <p:bldP spid="21511" grpId="0" autoUpdateAnimBg="0"/>
      <p:bldP spid="21527" grpId="0" autoUpdateAnimBg="0"/>
      <p:bldP spid="21530" grpId="0" autoUpdateAnimBg="0"/>
      <p:bldP spid="2153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0B2E427-4644-2421-534B-4890A4EC90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1136650" cy="609600"/>
          </a:xfrm>
        </p:spPr>
        <p:txBody>
          <a:bodyPr/>
          <a:lstStyle/>
          <a:p>
            <a:pPr algn="l"/>
            <a:r>
              <a:rPr lang="zh-CN" altLang="en-US" sz="2800" b="1" dirty="0">
                <a:ea typeface="楷体_GB2312" pitchFamily="49" charset="-122"/>
              </a:rPr>
              <a:t>例</a:t>
            </a:r>
            <a:r>
              <a:rPr lang="en-US" altLang="zh-CN" sz="2800" b="1" dirty="0">
                <a:ea typeface="楷体_GB2312" pitchFamily="49" charset="-122"/>
              </a:rPr>
              <a:t>5.</a:t>
            </a:r>
            <a:endParaRPr lang="en-US" altLang="zh-CN" sz="2800" dirty="0">
              <a:solidFill>
                <a:schemeClr val="tx1"/>
              </a:solidFill>
              <a:ea typeface="楷体_GB2312" pitchFamily="49" charset="-122"/>
            </a:endParaRPr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782318B6-C7EB-8096-D688-4BC2E6B388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81000"/>
          <a:ext cx="6235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235560" imgH="457200" progId="Equation.3">
                  <p:embed/>
                </p:oleObj>
              </mc:Choice>
              <mc:Fallback>
                <p:oleObj name="Equation" r:id="rId3" imgW="6235560" imgH="457200" progId="Equation.3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782318B6-C7EB-8096-D688-4BC2E6B388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81000"/>
                        <a:ext cx="6235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2" name="Text Box 10">
            <a:extLst>
              <a:ext uri="{FF2B5EF4-FFF2-40B4-BE49-F238E27FC236}">
                <a16:creationId xmlns:a16="http://schemas.microsoft.com/office/drawing/2014/main" id="{F990F1D8-E759-C3B4-F842-E901A19E1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319088"/>
            <a:ext cx="1143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试证</a:t>
            </a:r>
          </a:p>
        </p:txBody>
      </p:sp>
      <p:graphicFrame>
        <p:nvGraphicFramePr>
          <p:cNvPr id="33803" name="Object 11">
            <a:extLst>
              <a:ext uri="{FF2B5EF4-FFF2-40B4-BE49-F238E27FC236}">
                <a16:creationId xmlns:a16="http://schemas.microsoft.com/office/drawing/2014/main" id="{F5859D6E-46D0-51D2-B934-C40299355E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6500" y="1041400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85720" imgH="406080" progId="Equation.3">
                  <p:embed/>
                </p:oleObj>
              </mc:Choice>
              <mc:Fallback>
                <p:oleObj name="Equation" r:id="rId5" imgW="1485720" imgH="406080" progId="Equation.3">
                  <p:embed/>
                  <p:pic>
                    <p:nvPicPr>
                      <p:cNvPr id="33803" name="Object 11">
                        <a:extLst>
                          <a:ext uri="{FF2B5EF4-FFF2-40B4-BE49-F238E27FC236}">
                            <a16:creationId xmlns:a16="http://schemas.microsoft.com/office/drawing/2014/main" id="{F5859D6E-46D0-51D2-B934-C40299355EA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500" y="1041400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4" name="Text Box 12">
            <a:extLst>
              <a:ext uri="{FF2B5EF4-FFF2-40B4-BE49-F238E27FC236}">
                <a16:creationId xmlns:a16="http://schemas.microsoft.com/office/drawing/2014/main" id="{1E57D78E-37CA-C23B-C4E3-20CAC6671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928688"/>
            <a:ext cx="762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使</a:t>
            </a:r>
          </a:p>
        </p:txBody>
      </p:sp>
      <p:graphicFrame>
        <p:nvGraphicFramePr>
          <p:cNvPr id="33805" name="Object 13">
            <a:extLst>
              <a:ext uri="{FF2B5EF4-FFF2-40B4-BE49-F238E27FC236}">
                <a16:creationId xmlns:a16="http://schemas.microsoft.com/office/drawing/2014/main" id="{CF90DD90-2C06-9178-E501-9DB94593A4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6650" y="1600200"/>
          <a:ext cx="15732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574640" imgH="825480" progId="Equation.3">
                  <p:embed/>
                </p:oleObj>
              </mc:Choice>
              <mc:Fallback>
                <p:oleObj name="Equation" r:id="rId7" imgW="1574640" imgH="825480" progId="Equation.3">
                  <p:embed/>
                  <p:pic>
                    <p:nvPicPr>
                      <p:cNvPr id="33805" name="Object 13">
                        <a:extLst>
                          <a:ext uri="{FF2B5EF4-FFF2-40B4-BE49-F238E27FC236}">
                            <a16:creationId xmlns:a16="http://schemas.microsoft.com/office/drawing/2014/main" id="{CF90DD90-2C06-9178-E501-9DB94593A4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6650" y="1600200"/>
                        <a:ext cx="15732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6" name="Line 14">
            <a:extLst>
              <a:ext uri="{FF2B5EF4-FFF2-40B4-BE49-F238E27FC236}">
                <a16:creationId xmlns:a16="http://schemas.microsoft.com/office/drawing/2014/main" id="{E440B0F0-6C90-EBAB-58D2-BA2FA25A65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4384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33807" name="Object 15">
            <a:extLst>
              <a:ext uri="{FF2B5EF4-FFF2-40B4-BE49-F238E27FC236}">
                <a16:creationId xmlns:a16="http://schemas.microsoft.com/office/drawing/2014/main" id="{3DFEA3AE-9E13-EACE-34CA-B975B07677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6813" y="2451100"/>
          <a:ext cx="1536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36480" imgH="825480" progId="Equation.3">
                  <p:embed/>
                </p:oleObj>
              </mc:Choice>
              <mc:Fallback>
                <p:oleObj name="Equation" r:id="rId9" imgW="1536480" imgH="825480" progId="Equation.3">
                  <p:embed/>
                  <p:pic>
                    <p:nvPicPr>
                      <p:cNvPr id="33807" name="Object 15">
                        <a:extLst>
                          <a:ext uri="{FF2B5EF4-FFF2-40B4-BE49-F238E27FC236}">
                            <a16:creationId xmlns:a16="http://schemas.microsoft.com/office/drawing/2014/main" id="{3DFEA3AE-9E13-EACE-34CA-B975B07677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813" y="2451100"/>
                        <a:ext cx="1536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>
            <a:extLst>
              <a:ext uri="{FF2B5EF4-FFF2-40B4-BE49-F238E27FC236}">
                <a16:creationId xmlns:a16="http://schemas.microsoft.com/office/drawing/2014/main" id="{76BB7946-DC15-05A7-641C-E582E25A8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2044700"/>
          <a:ext cx="10668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66680" imgH="927000" progId="Equation.3">
                  <p:embed/>
                </p:oleObj>
              </mc:Choice>
              <mc:Fallback>
                <p:oleObj name="Equation" r:id="rId11" imgW="1066680" imgH="927000" progId="Equation.3">
                  <p:embed/>
                  <p:pic>
                    <p:nvPicPr>
                      <p:cNvPr id="33808" name="Object 16">
                        <a:extLst>
                          <a:ext uri="{FF2B5EF4-FFF2-40B4-BE49-F238E27FC236}">
                            <a16:creationId xmlns:a16="http://schemas.microsoft.com/office/drawing/2014/main" id="{76BB7946-DC15-05A7-641C-E582E25A8A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044700"/>
                        <a:ext cx="10668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9" name="Text Box 17">
            <a:extLst>
              <a:ext uri="{FF2B5EF4-FFF2-40B4-BE49-F238E27FC236}">
                <a16:creationId xmlns:a16="http://schemas.microsoft.com/office/drawing/2014/main" id="{0710B63C-1F91-5EC3-6E4A-4FFFF991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3340100"/>
            <a:ext cx="1746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分析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</a:t>
            </a:r>
          </a:p>
        </p:txBody>
      </p:sp>
      <p:sp>
        <p:nvSpPr>
          <p:cNvPr id="33810" name="Text Box 18">
            <a:extLst>
              <a:ext uri="{FF2B5EF4-FFF2-40B4-BE49-F238E27FC236}">
                <a16:creationId xmlns:a16="http://schemas.microsoft.com/office/drawing/2014/main" id="{5FA5A4A3-1491-81E3-F6E6-CBD2D9CB1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340100"/>
            <a:ext cx="145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要证</a:t>
            </a:r>
          </a:p>
        </p:txBody>
      </p:sp>
      <p:graphicFrame>
        <p:nvGraphicFramePr>
          <p:cNvPr id="33812" name="Object 20">
            <a:extLst>
              <a:ext uri="{FF2B5EF4-FFF2-40B4-BE49-F238E27FC236}">
                <a16:creationId xmlns:a16="http://schemas.microsoft.com/office/drawing/2014/main" id="{7766B520-ECE7-6651-312C-5941E0D8CC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1100" y="3200400"/>
          <a:ext cx="53832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384520" imgH="825480" progId="Equation.3">
                  <p:embed/>
                </p:oleObj>
              </mc:Choice>
              <mc:Fallback>
                <p:oleObj name="Equation" r:id="rId13" imgW="5384520" imgH="825480" progId="Equation.3">
                  <p:embed/>
                  <p:pic>
                    <p:nvPicPr>
                      <p:cNvPr id="33812" name="Object 20">
                        <a:extLst>
                          <a:ext uri="{FF2B5EF4-FFF2-40B4-BE49-F238E27FC236}">
                            <a16:creationId xmlns:a16="http://schemas.microsoft.com/office/drawing/2014/main" id="{7766B520-ECE7-6651-312C-5941E0D8CC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200400"/>
                        <a:ext cx="53832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3" name="Text Box 21">
            <a:extLst>
              <a:ext uri="{FF2B5EF4-FFF2-40B4-BE49-F238E27FC236}">
                <a16:creationId xmlns:a16="http://schemas.microsoft.com/office/drawing/2014/main" id="{7DA30629-92F3-70C8-C19D-F0DA891AA7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191000"/>
            <a:ext cx="106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</a:t>
            </a:r>
          </a:p>
        </p:txBody>
      </p:sp>
      <p:graphicFrame>
        <p:nvGraphicFramePr>
          <p:cNvPr id="33815" name="Object 23">
            <a:extLst>
              <a:ext uri="{FF2B5EF4-FFF2-40B4-BE49-F238E27FC236}">
                <a16:creationId xmlns:a16="http://schemas.microsoft.com/office/drawing/2014/main" id="{269D6634-95CF-F86E-0DED-9D0BE33BC0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4114800"/>
          <a:ext cx="1536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536480" imgH="825480" progId="Equation.3">
                  <p:embed/>
                </p:oleObj>
              </mc:Choice>
              <mc:Fallback>
                <p:oleObj name="Equation" r:id="rId15" imgW="1536480" imgH="825480" progId="Equation.3">
                  <p:embed/>
                  <p:pic>
                    <p:nvPicPr>
                      <p:cNvPr id="33815" name="Object 23">
                        <a:extLst>
                          <a:ext uri="{FF2B5EF4-FFF2-40B4-BE49-F238E27FC236}">
                            <a16:creationId xmlns:a16="http://schemas.microsoft.com/office/drawing/2014/main" id="{269D6634-95CF-F86E-0DED-9D0BE33BC0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114800"/>
                        <a:ext cx="1536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16" name="Line 24">
            <a:extLst>
              <a:ext uri="{FF2B5EF4-FFF2-40B4-BE49-F238E27FC236}">
                <a16:creationId xmlns:a16="http://schemas.microsoft.com/office/drawing/2014/main" id="{C296788B-3D91-9188-E60B-B00A802B2130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8862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33820" name="Object 28">
            <a:extLst>
              <a:ext uri="{FF2B5EF4-FFF2-40B4-BE49-F238E27FC236}">
                <a16:creationId xmlns:a16="http://schemas.microsoft.com/office/drawing/2014/main" id="{A36AFDB6-9604-6C85-711B-33789BC61F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79675" y="4098925"/>
          <a:ext cx="1573213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574640" imgH="825480" progId="Equation.3">
                  <p:embed/>
                </p:oleObj>
              </mc:Choice>
              <mc:Fallback>
                <p:oleObj name="Equation" r:id="rId17" imgW="1574640" imgH="825480" progId="Equation.3">
                  <p:embed/>
                  <p:pic>
                    <p:nvPicPr>
                      <p:cNvPr id="33820" name="Object 28">
                        <a:extLst>
                          <a:ext uri="{FF2B5EF4-FFF2-40B4-BE49-F238E27FC236}">
                            <a16:creationId xmlns:a16="http://schemas.microsoft.com/office/drawing/2014/main" id="{A36AFDB6-9604-6C85-711B-33789BC61F7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675" y="4098925"/>
                        <a:ext cx="1573213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1" name="Object 29">
            <a:extLst>
              <a:ext uri="{FF2B5EF4-FFF2-40B4-BE49-F238E27FC236}">
                <a16:creationId xmlns:a16="http://schemas.microsoft.com/office/drawing/2014/main" id="{AE32082C-93D6-8720-B5C8-7A4B889A9F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25900" y="4103688"/>
          <a:ext cx="1841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841400" imgH="825480" progId="Equation.3">
                  <p:embed/>
                </p:oleObj>
              </mc:Choice>
              <mc:Fallback>
                <p:oleObj name="Equation" r:id="rId19" imgW="1841400" imgH="825480" progId="Equation.3">
                  <p:embed/>
                  <p:pic>
                    <p:nvPicPr>
                      <p:cNvPr id="33821" name="Object 29">
                        <a:extLst>
                          <a:ext uri="{FF2B5EF4-FFF2-40B4-BE49-F238E27FC236}">
                            <a16:creationId xmlns:a16="http://schemas.microsoft.com/office/drawing/2014/main" id="{AE32082C-93D6-8720-B5C8-7A4B889A9F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900" y="4103688"/>
                        <a:ext cx="1841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2" name="Object 30">
            <a:extLst>
              <a:ext uri="{FF2B5EF4-FFF2-40B4-BE49-F238E27FC236}">
                <a16:creationId xmlns:a16="http://schemas.microsoft.com/office/drawing/2014/main" id="{5DB41B37-C358-7D28-938E-F88C29B146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54700" y="4102100"/>
          <a:ext cx="1536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536480" imgH="825480" progId="Equation.3">
                  <p:embed/>
                </p:oleObj>
              </mc:Choice>
              <mc:Fallback>
                <p:oleObj name="Equation" r:id="rId21" imgW="1536480" imgH="825480" progId="Equation.3">
                  <p:embed/>
                  <p:pic>
                    <p:nvPicPr>
                      <p:cNvPr id="33822" name="Object 30">
                        <a:extLst>
                          <a:ext uri="{FF2B5EF4-FFF2-40B4-BE49-F238E27FC236}">
                            <a16:creationId xmlns:a16="http://schemas.microsoft.com/office/drawing/2014/main" id="{5DB41B37-C358-7D28-938E-F88C29B146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4102100"/>
                        <a:ext cx="1536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3" name="Object 31">
            <a:extLst>
              <a:ext uri="{FF2B5EF4-FFF2-40B4-BE49-F238E27FC236}">
                <a16:creationId xmlns:a16="http://schemas.microsoft.com/office/drawing/2014/main" id="{157FB813-EE53-38B5-D129-00EEC5C811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9150" y="4025900"/>
          <a:ext cx="254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253800" imgH="901440" progId="Equation.3">
                  <p:embed/>
                </p:oleObj>
              </mc:Choice>
              <mc:Fallback>
                <p:oleObj name="Equation" r:id="rId23" imgW="253800" imgH="901440" progId="Equation.3">
                  <p:embed/>
                  <p:pic>
                    <p:nvPicPr>
                      <p:cNvPr id="33823" name="Object 31">
                        <a:extLst>
                          <a:ext uri="{FF2B5EF4-FFF2-40B4-BE49-F238E27FC236}">
                            <a16:creationId xmlns:a16="http://schemas.microsoft.com/office/drawing/2014/main" id="{157FB813-EE53-38B5-D129-00EEC5C811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150" y="4025900"/>
                        <a:ext cx="254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4" name="Object 32">
            <a:extLst>
              <a:ext uri="{FF2B5EF4-FFF2-40B4-BE49-F238E27FC236}">
                <a16:creationId xmlns:a16="http://schemas.microsoft.com/office/drawing/2014/main" id="{C66CE609-1260-6F2C-1D83-1A7BEADE61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62800" y="3886200"/>
          <a:ext cx="3810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380880" imgH="1041120" progId="Equation.3">
                  <p:embed/>
                </p:oleObj>
              </mc:Choice>
              <mc:Fallback>
                <p:oleObj name="Equation" r:id="rId25" imgW="380880" imgH="1041120" progId="Equation.3">
                  <p:embed/>
                  <p:pic>
                    <p:nvPicPr>
                      <p:cNvPr id="33824" name="Object 32">
                        <a:extLst>
                          <a:ext uri="{FF2B5EF4-FFF2-40B4-BE49-F238E27FC236}">
                            <a16:creationId xmlns:a16="http://schemas.microsoft.com/office/drawing/2014/main" id="{C66CE609-1260-6F2C-1D83-1A7BEADE61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3886200"/>
                        <a:ext cx="3810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6" name="Object 34">
            <a:extLst>
              <a:ext uri="{FF2B5EF4-FFF2-40B4-BE49-F238E27FC236}">
                <a16:creationId xmlns:a16="http://schemas.microsoft.com/office/drawing/2014/main" id="{77451642-B595-8A5E-649B-686FE50086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27925" y="4621213"/>
          <a:ext cx="7778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799920" imgH="393480" progId="Equation.3">
                  <p:embed/>
                </p:oleObj>
              </mc:Choice>
              <mc:Fallback>
                <p:oleObj name="Equation" r:id="rId27" imgW="799920" imgH="393480" progId="Equation.3">
                  <p:embed/>
                  <p:pic>
                    <p:nvPicPr>
                      <p:cNvPr id="33826" name="Object 34">
                        <a:extLst>
                          <a:ext uri="{FF2B5EF4-FFF2-40B4-BE49-F238E27FC236}">
                            <a16:creationId xmlns:a16="http://schemas.microsoft.com/office/drawing/2014/main" id="{77451642-B595-8A5E-649B-686FE50086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7925" y="4621213"/>
                        <a:ext cx="777875" cy="382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27" name="Object 35">
            <a:extLst>
              <a:ext uri="{FF2B5EF4-FFF2-40B4-BE49-F238E27FC236}">
                <a16:creationId xmlns:a16="http://schemas.microsoft.com/office/drawing/2014/main" id="{5A444174-F018-A138-675B-F07095D4DB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05800" y="43815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95000" imgH="317160" progId="Equation.3">
                  <p:embed/>
                </p:oleObj>
              </mc:Choice>
              <mc:Fallback>
                <p:oleObj name="Equation" r:id="rId29" imgW="495000" imgH="317160" progId="Equation.3">
                  <p:embed/>
                  <p:pic>
                    <p:nvPicPr>
                      <p:cNvPr id="33827" name="Object 35">
                        <a:extLst>
                          <a:ext uri="{FF2B5EF4-FFF2-40B4-BE49-F238E27FC236}">
                            <a16:creationId xmlns:a16="http://schemas.microsoft.com/office/drawing/2014/main" id="{5A444174-F018-A138-675B-F07095D4DB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4381500"/>
                        <a:ext cx="495300" cy="31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28" name="Text Box 36">
            <a:extLst>
              <a:ext uri="{FF2B5EF4-FFF2-40B4-BE49-F238E27FC236}">
                <a16:creationId xmlns:a16="http://schemas.microsoft.com/office/drawing/2014/main" id="{D98FBD4B-3824-D3BC-4425-1C60CB478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953000"/>
            <a:ext cx="243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故作辅助函数</a:t>
            </a:r>
          </a:p>
        </p:txBody>
      </p:sp>
      <p:graphicFrame>
        <p:nvGraphicFramePr>
          <p:cNvPr id="33829" name="Object 37">
            <a:extLst>
              <a:ext uri="{FF2B5EF4-FFF2-40B4-BE49-F238E27FC236}">
                <a16:creationId xmlns:a16="http://schemas.microsoft.com/office/drawing/2014/main" id="{57951914-D64C-9AD0-BA7F-CD2FA1DCE4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5486400"/>
          <a:ext cx="75660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7569000" imgH="825480" progId="Equation.3">
                  <p:embed/>
                </p:oleObj>
              </mc:Choice>
              <mc:Fallback>
                <p:oleObj name="Equation" r:id="rId31" imgW="7569000" imgH="825480" progId="Equation.3">
                  <p:embed/>
                  <p:pic>
                    <p:nvPicPr>
                      <p:cNvPr id="33829" name="Object 37">
                        <a:extLst>
                          <a:ext uri="{FF2B5EF4-FFF2-40B4-BE49-F238E27FC236}">
                            <a16:creationId xmlns:a16="http://schemas.microsoft.com/office/drawing/2014/main" id="{57951914-D64C-9AD0-BA7F-CD2FA1DCE4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5486400"/>
                        <a:ext cx="75660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30" name="Line 38">
            <a:extLst>
              <a:ext uri="{FF2B5EF4-FFF2-40B4-BE49-F238E27FC236}">
                <a16:creationId xmlns:a16="http://schemas.microsoft.com/office/drawing/2014/main" id="{1F1B5FE9-6327-20FE-EB07-5D08303A5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886200"/>
            <a:ext cx="6096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pic>
        <p:nvPicPr>
          <p:cNvPr id="33832" name="Picture 40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AB2EBD5D-23F4-6E98-FBB3-04A3E4842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33" name="Picture 41">
            <a:extLst>
              <a:ext uri="{FF2B5EF4-FFF2-40B4-BE49-F238E27FC236}">
                <a16:creationId xmlns:a16="http://schemas.microsoft.com/office/drawing/2014/main" id="{C7306DCC-A8A8-06DA-B6DF-6AD0A9FBE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34" name="Picture 42">
            <a:hlinkClick r:id="rId35" action="ppaction://hlinksldjump"/>
            <a:extLst>
              <a:ext uri="{FF2B5EF4-FFF2-40B4-BE49-F238E27FC236}">
                <a16:creationId xmlns:a16="http://schemas.microsoft.com/office/drawing/2014/main" id="{F4322E6B-E27B-23E8-705D-54AC9A375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35" name="Picture 43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D9D75F5-645F-8D5A-723B-A0916A06C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36" name="Picture 4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AA2ECDB-AC44-8875-EFCE-6AEE31B9C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837" name="Picture 45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7EE27F46-119A-EA97-339F-54E485E0D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838" name="Text Box 46">
            <a:extLst>
              <a:ext uri="{FF2B5EF4-FFF2-40B4-BE49-F238E27FC236}">
                <a16:creationId xmlns:a16="http://schemas.microsoft.com/office/drawing/2014/main" id="{B97016B3-BC72-92B7-F5EF-D8A03BA77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机动   目录   上页   下页   返回   结束 </a:t>
            </a:r>
          </a:p>
        </p:txBody>
      </p:sp>
      <p:sp>
        <p:nvSpPr>
          <p:cNvPr id="33839" name="Text Box 47">
            <a:extLst>
              <a:ext uri="{FF2B5EF4-FFF2-40B4-BE49-F238E27FC236}">
                <a16:creationId xmlns:a16="http://schemas.microsoft.com/office/drawing/2014/main" id="{6FA9035D-943D-C2AA-2E1C-78C192E0A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28688"/>
            <a:ext cx="4343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至少存在一点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8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8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3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3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3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3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3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33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9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33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3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02" grpId="0" build="p" autoUpdateAnimBg="0"/>
      <p:bldP spid="33804" grpId="0" build="p" autoUpdateAnimBg="0"/>
      <p:bldP spid="33809" grpId="0" autoUpdateAnimBg="0"/>
      <p:bldP spid="33810" grpId="0" autoUpdateAnimBg="0"/>
      <p:bldP spid="33813" grpId="0" autoUpdateAnimBg="0"/>
      <p:bldP spid="33828" grpId="0" autoUpdateAnimBg="0"/>
      <p:bldP spid="33839" grpId="0" build="p" autoUpdateAnimBg="0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C9C130AD-8E3F-211D-D320-5A0CEB167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304800"/>
            <a:ext cx="205740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证明</a:t>
            </a:r>
            <a:r>
              <a:rPr lang="en-US" altLang="zh-CN" sz="2800" b="1">
                <a:ea typeface="楷体_GB2312" pitchFamily="49" charset="-122"/>
              </a:rPr>
              <a:t>:</a:t>
            </a:r>
            <a:r>
              <a:rPr lang="en-US" altLang="zh-CN" sz="2800"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37892" name="Object 4">
            <a:extLst>
              <a:ext uri="{FF2B5EF4-FFF2-40B4-BE49-F238E27FC236}">
                <a16:creationId xmlns:a16="http://schemas.microsoft.com/office/drawing/2014/main" id="{9F0A7870-6503-4E09-6C55-1041D81FE6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5025" y="812800"/>
          <a:ext cx="745172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54880" imgH="825480" progId="Equation.3">
                  <p:embed/>
                </p:oleObj>
              </mc:Choice>
              <mc:Fallback>
                <p:oleObj name="Equation" r:id="rId2" imgW="7454880" imgH="825480" progId="Equation.3">
                  <p:embed/>
                  <p:pic>
                    <p:nvPicPr>
                      <p:cNvPr id="37892" name="Object 4">
                        <a:extLst>
                          <a:ext uri="{FF2B5EF4-FFF2-40B4-BE49-F238E27FC236}">
                            <a16:creationId xmlns:a16="http://schemas.microsoft.com/office/drawing/2014/main" id="{9F0A7870-6503-4E09-6C55-1041D81FE6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25" y="812800"/>
                        <a:ext cx="7451725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3" name="Object 5">
            <a:extLst>
              <a:ext uri="{FF2B5EF4-FFF2-40B4-BE49-F238E27FC236}">
                <a16:creationId xmlns:a16="http://schemas.microsoft.com/office/drawing/2014/main" id="{65AFFF97-0CB5-A451-9015-D88D85CA2E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714500"/>
          <a:ext cx="19431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2920" imgH="431640" progId="Equation.3">
                  <p:embed/>
                </p:oleObj>
              </mc:Choice>
              <mc:Fallback>
                <p:oleObj name="Equation" r:id="rId4" imgW="1942920" imgH="431640" progId="Equation.3">
                  <p:embed/>
                  <p:pic>
                    <p:nvPicPr>
                      <p:cNvPr id="37893" name="Object 5">
                        <a:extLst>
                          <a:ext uri="{FF2B5EF4-FFF2-40B4-BE49-F238E27FC236}">
                            <a16:creationId xmlns:a16="http://schemas.microsoft.com/office/drawing/2014/main" id="{65AFFF97-0CB5-A451-9015-D88D85CA2E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714500"/>
                        <a:ext cx="19431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4" name="Text Box 6">
            <a:extLst>
              <a:ext uri="{FF2B5EF4-FFF2-40B4-BE49-F238E27FC236}">
                <a16:creationId xmlns:a16="http://schemas.microsoft.com/office/drawing/2014/main" id="{A5F5FF7B-02D2-2448-17AC-9C4EB5DB8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6002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</a:t>
            </a:r>
          </a:p>
        </p:txBody>
      </p:sp>
      <p:graphicFrame>
        <p:nvGraphicFramePr>
          <p:cNvPr id="37895" name="Object 7">
            <a:extLst>
              <a:ext uri="{FF2B5EF4-FFF2-40B4-BE49-F238E27FC236}">
                <a16:creationId xmlns:a16="http://schemas.microsoft.com/office/drawing/2014/main" id="{64F89978-38A0-22A1-7A55-7A7891323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1700213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406080" progId="Equation.3">
                  <p:embed/>
                </p:oleObj>
              </mc:Choice>
              <mc:Fallback>
                <p:oleObj name="Equation" r:id="rId6" imgW="774360" imgH="406080" progId="Equation.3">
                  <p:embed/>
                  <p:pic>
                    <p:nvPicPr>
                      <p:cNvPr id="37895" name="Object 7">
                        <a:extLst>
                          <a:ext uri="{FF2B5EF4-FFF2-40B4-BE49-F238E27FC236}">
                            <a16:creationId xmlns:a16="http://schemas.microsoft.com/office/drawing/2014/main" id="{64F89978-38A0-22A1-7A55-7A7891323D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700213"/>
                        <a:ext cx="77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896" name="Text Box 8">
            <a:extLst>
              <a:ext uri="{FF2B5EF4-FFF2-40B4-BE49-F238E27FC236}">
                <a16:creationId xmlns:a16="http://schemas.microsoft.com/office/drawing/2014/main" id="{E27B3B36-2B00-6AB7-BD25-C6012A44D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1614488"/>
            <a:ext cx="1752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上连续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</a:p>
        </p:txBody>
      </p:sp>
      <p:graphicFrame>
        <p:nvGraphicFramePr>
          <p:cNvPr id="37897" name="Object 9">
            <a:extLst>
              <a:ext uri="{FF2B5EF4-FFF2-40B4-BE49-F238E27FC236}">
                <a16:creationId xmlns:a16="http://schemas.microsoft.com/office/drawing/2014/main" id="{9C705F75-E189-9D40-D6B7-A6553841CC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51400" y="1676400"/>
          <a:ext cx="3683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682800" imgH="457200" progId="Equation.3">
                  <p:embed/>
                </p:oleObj>
              </mc:Choice>
              <mc:Fallback>
                <p:oleObj name="Equation" r:id="rId8" imgW="3682800" imgH="457200" progId="Equation.3">
                  <p:embed/>
                  <p:pic>
                    <p:nvPicPr>
                      <p:cNvPr id="37897" name="Object 9">
                        <a:extLst>
                          <a:ext uri="{FF2B5EF4-FFF2-40B4-BE49-F238E27FC236}">
                            <a16:creationId xmlns:a16="http://schemas.microsoft.com/office/drawing/2014/main" id="{9C705F75-E189-9D40-D6B7-A6553841CC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1400" y="1676400"/>
                        <a:ext cx="3683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3" name="Text Box 15">
            <a:extLst>
              <a:ext uri="{FF2B5EF4-FFF2-40B4-BE49-F238E27FC236}">
                <a16:creationId xmlns:a16="http://schemas.microsoft.com/office/drawing/2014/main" id="{2E32EC31-07AB-4DA8-399B-CA1B17D7B7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3438" y="1614488"/>
            <a:ext cx="6905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在</a:t>
            </a:r>
          </a:p>
        </p:txBody>
      </p:sp>
      <p:graphicFrame>
        <p:nvGraphicFramePr>
          <p:cNvPr id="37904" name="Object 16">
            <a:extLst>
              <a:ext uri="{FF2B5EF4-FFF2-40B4-BE49-F238E27FC236}">
                <a16:creationId xmlns:a16="http://schemas.microsoft.com/office/drawing/2014/main" id="{8F5791D1-6FBE-1070-1BA2-DECFEB619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" y="2393950"/>
          <a:ext cx="201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19240" imgH="444240" progId="Equation.3">
                  <p:embed/>
                </p:oleObj>
              </mc:Choice>
              <mc:Fallback>
                <p:oleObj name="Equation" r:id="rId10" imgW="2019240" imgH="444240" progId="Equation.3">
                  <p:embed/>
                  <p:pic>
                    <p:nvPicPr>
                      <p:cNvPr id="37904" name="Object 16">
                        <a:extLst>
                          <a:ext uri="{FF2B5EF4-FFF2-40B4-BE49-F238E27FC236}">
                            <a16:creationId xmlns:a16="http://schemas.microsoft.com/office/drawing/2014/main" id="{8F5791D1-6FBE-1070-1BA2-DECFEB619D2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" y="2393950"/>
                        <a:ext cx="201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6" name="Object 18">
            <a:extLst>
              <a:ext uri="{FF2B5EF4-FFF2-40B4-BE49-F238E27FC236}">
                <a16:creationId xmlns:a16="http://schemas.microsoft.com/office/drawing/2014/main" id="{1ACA4CC2-3764-6404-1CBF-83A0FA8927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89188" y="2406650"/>
          <a:ext cx="286861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869920" imgH="419040" progId="Equation.3">
                  <p:embed/>
                </p:oleObj>
              </mc:Choice>
              <mc:Fallback>
                <p:oleObj name="Equation" r:id="rId12" imgW="2869920" imgH="419040" progId="Equation.3">
                  <p:embed/>
                  <p:pic>
                    <p:nvPicPr>
                      <p:cNvPr id="37906" name="Object 18">
                        <a:extLst>
                          <a:ext uri="{FF2B5EF4-FFF2-40B4-BE49-F238E27FC236}">
                            <a16:creationId xmlns:a16="http://schemas.microsoft.com/office/drawing/2014/main" id="{1ACA4CC2-3764-6404-1CBF-83A0FA8927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8" y="2406650"/>
                        <a:ext cx="286861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3" name="Text Box 25">
            <a:extLst>
              <a:ext uri="{FF2B5EF4-FFF2-40B4-BE49-F238E27FC236}">
                <a16:creationId xmlns:a16="http://schemas.microsoft.com/office/drawing/2014/main" id="{FF6D1E83-5A0E-83F8-D5B9-40FD290F08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22860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至少</a:t>
            </a:r>
          </a:p>
        </p:txBody>
      </p:sp>
      <p:graphicFrame>
        <p:nvGraphicFramePr>
          <p:cNvPr id="37915" name="Object 27">
            <a:extLst>
              <a:ext uri="{FF2B5EF4-FFF2-40B4-BE49-F238E27FC236}">
                <a16:creationId xmlns:a16="http://schemas.microsoft.com/office/drawing/2014/main" id="{335E5765-8B21-DB61-E0A0-B7CFF9FEC0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095625"/>
          <a:ext cx="1485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85720" imgH="406080" progId="Equation.3">
                  <p:embed/>
                </p:oleObj>
              </mc:Choice>
              <mc:Fallback>
                <p:oleObj name="Equation" r:id="rId14" imgW="1485720" imgH="406080" progId="Equation.3">
                  <p:embed/>
                  <p:pic>
                    <p:nvPicPr>
                      <p:cNvPr id="37915" name="Object 27">
                        <a:extLst>
                          <a:ext uri="{FF2B5EF4-FFF2-40B4-BE49-F238E27FC236}">
                            <a16:creationId xmlns:a16="http://schemas.microsoft.com/office/drawing/2014/main" id="{335E5765-8B21-DB61-E0A0-B7CFF9FEC0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095625"/>
                        <a:ext cx="14859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6" name="Text Box 28">
            <a:extLst>
              <a:ext uri="{FF2B5EF4-FFF2-40B4-BE49-F238E27FC236}">
                <a16:creationId xmlns:a16="http://schemas.microsoft.com/office/drawing/2014/main" id="{005CC717-B58F-605D-040C-C769B2F6A1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971800"/>
            <a:ext cx="99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使</a:t>
            </a:r>
          </a:p>
        </p:txBody>
      </p:sp>
      <p:graphicFrame>
        <p:nvGraphicFramePr>
          <p:cNvPr id="37917" name="Object 29">
            <a:extLst>
              <a:ext uri="{FF2B5EF4-FFF2-40B4-BE49-F238E27FC236}">
                <a16:creationId xmlns:a16="http://schemas.microsoft.com/office/drawing/2014/main" id="{09A28245-1F6D-25B1-8177-7AD2404189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94100" y="3094038"/>
          <a:ext cx="1511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11280" imgH="419040" progId="Equation.3">
                  <p:embed/>
                </p:oleObj>
              </mc:Choice>
              <mc:Fallback>
                <p:oleObj name="Equation" r:id="rId16" imgW="1511280" imgH="419040" progId="Equation.3">
                  <p:embed/>
                  <p:pic>
                    <p:nvPicPr>
                      <p:cNvPr id="37917" name="Object 29">
                        <a:extLst>
                          <a:ext uri="{FF2B5EF4-FFF2-40B4-BE49-F238E27FC236}">
                            <a16:creationId xmlns:a16="http://schemas.microsoft.com/office/drawing/2014/main" id="{09A28245-1F6D-25B1-8177-7AD2404189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3094038"/>
                        <a:ext cx="1511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8" name="Text Box 30">
            <a:extLst>
              <a:ext uri="{FF2B5EF4-FFF2-40B4-BE49-F238E27FC236}">
                <a16:creationId xmlns:a16="http://schemas.microsoft.com/office/drawing/2014/main" id="{DA7B3852-80E0-CC86-6D7B-1CA01CF86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即</a:t>
            </a:r>
          </a:p>
        </p:txBody>
      </p:sp>
      <p:graphicFrame>
        <p:nvGraphicFramePr>
          <p:cNvPr id="37919" name="Object 31">
            <a:extLst>
              <a:ext uri="{FF2B5EF4-FFF2-40B4-BE49-F238E27FC236}">
                <a16:creationId xmlns:a16="http://schemas.microsoft.com/office/drawing/2014/main" id="{FC836371-32C2-89D0-8EE4-EED40E7337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9450" y="3619500"/>
          <a:ext cx="5168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168880" imgH="825480" progId="Equation.3">
                  <p:embed/>
                </p:oleObj>
              </mc:Choice>
              <mc:Fallback>
                <p:oleObj name="Equation" r:id="rId18" imgW="5168880" imgH="825480" progId="Equation.3">
                  <p:embed/>
                  <p:pic>
                    <p:nvPicPr>
                      <p:cNvPr id="37919" name="Object 31">
                        <a:extLst>
                          <a:ext uri="{FF2B5EF4-FFF2-40B4-BE49-F238E27FC236}">
                            <a16:creationId xmlns:a16="http://schemas.microsoft.com/office/drawing/2014/main" id="{FC836371-32C2-89D0-8EE4-EED40E7337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3619500"/>
                        <a:ext cx="5168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0" name="Text Box 32">
            <a:extLst>
              <a:ext uri="{FF2B5EF4-FFF2-40B4-BE49-F238E27FC236}">
                <a16:creationId xmlns:a16="http://schemas.microsoft.com/office/drawing/2014/main" id="{6AF468DC-849F-922F-EC77-6D1C96106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4432300"/>
            <a:ext cx="91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因在</a:t>
            </a:r>
          </a:p>
        </p:txBody>
      </p:sp>
      <p:graphicFrame>
        <p:nvGraphicFramePr>
          <p:cNvPr id="37921" name="Object 33">
            <a:extLst>
              <a:ext uri="{FF2B5EF4-FFF2-40B4-BE49-F238E27FC236}">
                <a16:creationId xmlns:a16="http://schemas.microsoft.com/office/drawing/2014/main" id="{8C198FAC-9F71-5190-F1C1-DF5887E9B0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546600"/>
          <a:ext cx="774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74360" imgH="406080" progId="Equation.3">
                  <p:embed/>
                </p:oleObj>
              </mc:Choice>
              <mc:Fallback>
                <p:oleObj name="Equation" r:id="rId20" imgW="774360" imgH="406080" progId="Equation.3">
                  <p:embed/>
                  <p:pic>
                    <p:nvPicPr>
                      <p:cNvPr id="37921" name="Object 33">
                        <a:extLst>
                          <a:ext uri="{FF2B5EF4-FFF2-40B4-BE49-F238E27FC236}">
                            <a16:creationId xmlns:a16="http://schemas.microsoft.com/office/drawing/2014/main" id="{8C198FAC-9F71-5190-F1C1-DF5887E9B0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46600"/>
                        <a:ext cx="774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2" name="Text Box 34">
            <a:extLst>
              <a:ext uri="{FF2B5EF4-FFF2-40B4-BE49-F238E27FC236}">
                <a16:creationId xmlns:a16="http://schemas.microsoft.com/office/drawing/2014/main" id="{D4BA96CF-D5F1-170D-E110-CFC465162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44323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上</a:t>
            </a:r>
          </a:p>
        </p:txBody>
      </p:sp>
      <p:graphicFrame>
        <p:nvGraphicFramePr>
          <p:cNvPr id="37923" name="Object 35">
            <a:extLst>
              <a:ext uri="{FF2B5EF4-FFF2-40B4-BE49-F238E27FC236}">
                <a16:creationId xmlns:a16="http://schemas.microsoft.com/office/drawing/2014/main" id="{008AC088-8F69-9D51-941B-953BC6959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513263"/>
          <a:ext cx="71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11000" imgH="406080" progId="Equation.3">
                  <p:embed/>
                </p:oleObj>
              </mc:Choice>
              <mc:Fallback>
                <p:oleObj name="Equation" r:id="rId22" imgW="711000" imgH="406080" progId="Equation.3">
                  <p:embed/>
                  <p:pic>
                    <p:nvPicPr>
                      <p:cNvPr id="37923" name="Object 35">
                        <a:extLst>
                          <a:ext uri="{FF2B5EF4-FFF2-40B4-BE49-F238E27FC236}">
                            <a16:creationId xmlns:a16="http://schemas.microsoft.com/office/drawing/2014/main" id="{008AC088-8F69-9D51-941B-953BC6959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513263"/>
                        <a:ext cx="71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4" name="Text Box 36">
            <a:extLst>
              <a:ext uri="{FF2B5EF4-FFF2-40B4-BE49-F238E27FC236}">
                <a16:creationId xmlns:a16="http://schemas.microsoft.com/office/drawing/2014/main" id="{7C1689E5-8AE2-C1D6-31DE-B757CAD56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4323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连续且不为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0 ,</a:t>
            </a:r>
          </a:p>
        </p:txBody>
      </p:sp>
      <p:graphicFrame>
        <p:nvGraphicFramePr>
          <p:cNvPr id="37925" name="Object 37">
            <a:extLst>
              <a:ext uri="{FF2B5EF4-FFF2-40B4-BE49-F238E27FC236}">
                <a16:creationId xmlns:a16="http://schemas.microsoft.com/office/drawing/2014/main" id="{5112E8C5-DCCE-F252-D01C-6E16785C61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2900" y="5003800"/>
          <a:ext cx="1981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981080" imgH="825480" progId="Equation.3">
                  <p:embed/>
                </p:oleObj>
              </mc:Choice>
              <mc:Fallback>
                <p:oleObj name="Equation" r:id="rId24" imgW="1981080" imgH="825480" progId="Equation.3">
                  <p:embed/>
                  <p:pic>
                    <p:nvPicPr>
                      <p:cNvPr id="37925" name="Object 37">
                        <a:extLst>
                          <a:ext uri="{FF2B5EF4-FFF2-40B4-BE49-F238E27FC236}">
                            <a16:creationId xmlns:a16="http://schemas.microsoft.com/office/drawing/2014/main" id="{5112E8C5-DCCE-F252-D01C-6E16785C61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grayscl/>
                        <a:biLevel thresh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5003800"/>
                        <a:ext cx="1981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26" name="Text Box 38">
            <a:extLst>
              <a:ext uri="{FF2B5EF4-FFF2-40B4-BE49-F238E27FC236}">
                <a16:creationId xmlns:a16="http://schemas.microsoft.com/office/drawing/2014/main" id="{9FE87F0E-FF4C-EE7B-0243-26B736EC0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432300"/>
            <a:ext cx="2133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从而不变号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</a:p>
        </p:txBody>
      </p:sp>
      <p:sp>
        <p:nvSpPr>
          <p:cNvPr id="37927" name="Text Box 39">
            <a:extLst>
              <a:ext uri="{FF2B5EF4-FFF2-40B4-BE49-F238E27FC236}">
                <a16:creationId xmlns:a16="http://schemas.microsoft.com/office/drawing/2014/main" id="{4756502A-DC26-05E0-F253-853DC6958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44323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因此</a:t>
            </a:r>
          </a:p>
        </p:txBody>
      </p:sp>
      <p:sp>
        <p:nvSpPr>
          <p:cNvPr id="37928" name="Text Box 40">
            <a:extLst>
              <a:ext uri="{FF2B5EF4-FFF2-40B4-BE49-F238E27FC236}">
                <a16:creationId xmlns:a16="http://schemas.microsoft.com/office/drawing/2014/main" id="{9924732B-EBFC-D92A-4759-12FE52B650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745163"/>
            <a:ext cx="388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故所证等式成立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.</a:t>
            </a:r>
          </a:p>
        </p:txBody>
      </p:sp>
      <p:pic>
        <p:nvPicPr>
          <p:cNvPr id="37930" name="Picture 4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125ADB9F-A787-0712-1544-BD86235293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31" name="Picture 43">
            <a:extLst>
              <a:ext uri="{FF2B5EF4-FFF2-40B4-BE49-F238E27FC236}">
                <a16:creationId xmlns:a16="http://schemas.microsoft.com/office/drawing/2014/main" id="{825D703D-C889-28A4-CD46-953F0E1079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32" name="Picture 44">
            <a:hlinkClick r:id="rId28" action="ppaction://hlinksldjump"/>
            <a:extLst>
              <a:ext uri="{FF2B5EF4-FFF2-40B4-BE49-F238E27FC236}">
                <a16:creationId xmlns:a16="http://schemas.microsoft.com/office/drawing/2014/main" id="{94270022-F070-B89C-0E34-1F0BD96D4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33" name="Picture 4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EC3A3F7-1D05-EED2-87F2-7A69CDB64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34" name="Picture 46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974B2E8-13D5-C912-7DA9-7EDADD1E1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935" name="Picture 4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3D065C9-CE68-A06E-39CB-B75AA8875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936" name="Text Box 48">
            <a:extLst>
              <a:ext uri="{FF2B5EF4-FFF2-40B4-BE49-F238E27FC236}">
                <a16:creationId xmlns:a16="http://schemas.microsoft.com/office/drawing/2014/main" id="{23ECB611-EC51-C465-6124-B21D577F0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0925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机动   目录   上页   下页   返回   结束 </a:t>
            </a:r>
          </a:p>
        </p:txBody>
      </p:sp>
      <p:sp>
        <p:nvSpPr>
          <p:cNvPr id="37937" name="Rectangle 49">
            <a:extLst>
              <a:ext uri="{FF2B5EF4-FFF2-40B4-BE49-F238E27FC236}">
                <a16:creationId xmlns:a16="http://schemas.microsoft.com/office/drawing/2014/main" id="{B6126F08-8C2B-3607-39BA-1D8C0D1EB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2286000"/>
            <a:ext cx="2895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故由罗尔定理知 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</a:t>
            </a:r>
          </a:p>
        </p:txBody>
      </p:sp>
      <p:sp>
        <p:nvSpPr>
          <p:cNvPr id="37938" name="Text Box 50">
            <a:extLst>
              <a:ext uri="{FF2B5EF4-FFF2-40B4-BE49-F238E27FC236}">
                <a16:creationId xmlns:a16="http://schemas.microsoft.com/office/drawing/2014/main" id="{6771F03F-610F-3E92-0B22-B2DAFB129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3" y="3033713"/>
            <a:ext cx="167798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存在一点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7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7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7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7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7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7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37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37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3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4" grpId="0" autoUpdateAnimBg="0"/>
      <p:bldP spid="37896" grpId="0" autoUpdateAnimBg="0"/>
      <p:bldP spid="37903" grpId="0" autoUpdateAnimBg="0"/>
      <p:bldP spid="37913" grpId="0" autoUpdateAnimBg="0"/>
      <p:bldP spid="37916" grpId="0" autoUpdateAnimBg="0"/>
      <p:bldP spid="37918" grpId="0" autoUpdateAnimBg="0"/>
      <p:bldP spid="37920" grpId="0" autoUpdateAnimBg="0"/>
      <p:bldP spid="37922" grpId="0" autoUpdateAnimBg="0"/>
      <p:bldP spid="37924" grpId="0" autoUpdateAnimBg="0"/>
      <p:bldP spid="37926" grpId="0" autoUpdateAnimBg="0"/>
      <p:bldP spid="37927" grpId="0" autoUpdateAnimBg="0"/>
      <p:bldP spid="37928" grpId="0" autoUpdateAnimBg="0"/>
      <p:bldP spid="37937" grpId="0" build="p" autoUpdateAnimBg="0"/>
      <p:bldP spid="3793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5BC7D9F5-F18A-DECE-ADCC-3783AE600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9750" y="762000"/>
            <a:ext cx="6318250" cy="609600"/>
          </a:xfrm>
        </p:spPr>
        <p:txBody>
          <a:bodyPr/>
          <a:lstStyle/>
          <a:p>
            <a:pPr algn="l"/>
            <a:r>
              <a:rPr lang="zh-CN" altLang="en-US" sz="2800" b="1">
                <a:ea typeface="楷体_GB2312" pitchFamily="49" charset="-122"/>
              </a:rPr>
              <a:t>思考</a:t>
            </a:r>
            <a:r>
              <a:rPr lang="en-US" altLang="zh-CN" sz="2800" b="1">
                <a:ea typeface="楷体_GB2312" pitchFamily="49" charset="-122"/>
              </a:rPr>
              <a:t>:</a:t>
            </a:r>
            <a:r>
              <a:rPr lang="en-US" altLang="zh-CN" sz="2800">
                <a:ea typeface="楷体_GB2312" pitchFamily="49" charset="-122"/>
              </a:rPr>
              <a:t>  </a:t>
            </a:r>
            <a:r>
              <a:rPr lang="zh-CN" altLang="en-US" sz="2800">
                <a:solidFill>
                  <a:schemeClr val="tx1"/>
                </a:solidFill>
                <a:ea typeface="楷体_GB2312" pitchFamily="49" charset="-122"/>
              </a:rPr>
              <a:t>本题能否用柯西中值定理证明 </a:t>
            </a:r>
            <a:r>
              <a:rPr lang="en-US" altLang="zh-CN" sz="2800">
                <a:solidFill>
                  <a:schemeClr val="tx1"/>
                </a:solidFill>
                <a:ea typeface="楷体_GB2312" pitchFamily="49" charset="-122"/>
              </a:rPr>
              <a:t>?</a:t>
            </a:r>
          </a:p>
        </p:txBody>
      </p:sp>
      <p:sp>
        <p:nvSpPr>
          <p:cNvPr id="62508" name="Text Box 44">
            <a:extLst>
              <a:ext uri="{FF2B5EF4-FFF2-40B4-BE49-F238E27FC236}">
                <a16:creationId xmlns:a16="http://schemas.microsoft.com/office/drawing/2014/main" id="{B970997B-C018-DF62-6043-9E0801D12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385888"/>
            <a:ext cx="40751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如果能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, </a:t>
            </a: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怎样设辅助函数</a:t>
            </a:r>
            <a:r>
              <a:rPr kumimoji="1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?</a:t>
            </a:r>
          </a:p>
        </p:txBody>
      </p:sp>
      <p:grpSp>
        <p:nvGrpSpPr>
          <p:cNvPr id="62523" name="Group 59">
            <a:extLst>
              <a:ext uri="{FF2B5EF4-FFF2-40B4-BE49-F238E27FC236}">
                <a16:creationId xmlns:a16="http://schemas.microsoft.com/office/drawing/2014/main" id="{ECDB4C4B-0B92-0E6A-2110-5EEBF4712600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1981200"/>
            <a:ext cx="6705600" cy="1752600"/>
            <a:chOff x="672" y="1248"/>
            <a:chExt cx="4224" cy="1104"/>
          </a:xfrm>
        </p:grpSpPr>
        <p:graphicFrame>
          <p:nvGraphicFramePr>
            <p:cNvPr id="62500" name="Object 36">
              <a:extLst>
                <a:ext uri="{FF2B5EF4-FFF2-40B4-BE49-F238E27FC236}">
                  <a16:creationId xmlns:a16="http://schemas.microsoft.com/office/drawing/2014/main" id="{758AE043-DC7B-A588-0726-6B8642BE925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92" y="1712"/>
            <a:ext cx="872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84200" imgH="406080" progId="Equation.3">
                    <p:embed/>
                  </p:oleObj>
                </mc:Choice>
                <mc:Fallback>
                  <p:oleObj name="Equation" r:id="rId2" imgW="1384200" imgH="406080" progId="Equation.3">
                    <p:embed/>
                    <p:pic>
                      <p:nvPicPr>
                        <p:cNvPr id="62500" name="Object 36">
                          <a:extLst>
                            <a:ext uri="{FF2B5EF4-FFF2-40B4-BE49-F238E27FC236}">
                              <a16:creationId xmlns:a16="http://schemas.microsoft.com/office/drawing/2014/main" id="{758AE043-DC7B-A588-0726-6B8642BE925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1712"/>
                          <a:ext cx="872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1" name="Object 37">
              <a:extLst>
                <a:ext uri="{FF2B5EF4-FFF2-40B4-BE49-F238E27FC236}">
                  <a16:creationId xmlns:a16="http://schemas.microsoft.com/office/drawing/2014/main" id="{794BE107-E77A-F562-BBEC-4E3BA51D9B8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8" y="1304"/>
            <a:ext cx="991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574640" imgH="825480" progId="Equation.3">
                    <p:embed/>
                  </p:oleObj>
                </mc:Choice>
                <mc:Fallback>
                  <p:oleObj name="Equation" r:id="rId4" imgW="1574640" imgH="825480" progId="Equation.3">
                    <p:embed/>
                    <p:pic>
                      <p:nvPicPr>
                        <p:cNvPr id="62501" name="Object 37">
                          <a:extLst>
                            <a:ext uri="{FF2B5EF4-FFF2-40B4-BE49-F238E27FC236}">
                              <a16:creationId xmlns:a16="http://schemas.microsoft.com/office/drawing/2014/main" id="{794BE107-E77A-F562-BBEC-4E3BA51D9B8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8" y="1304"/>
                          <a:ext cx="991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02" name="Line 38">
              <a:extLst>
                <a:ext uri="{FF2B5EF4-FFF2-40B4-BE49-F238E27FC236}">
                  <a16:creationId xmlns:a16="http://schemas.microsoft.com/office/drawing/2014/main" id="{D84881E0-6D5A-206C-6658-60542C4DF7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1824"/>
              <a:ext cx="12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graphicFrame>
          <p:nvGraphicFramePr>
            <p:cNvPr id="62503" name="Object 39">
              <a:extLst>
                <a:ext uri="{FF2B5EF4-FFF2-40B4-BE49-F238E27FC236}">
                  <a16:creationId xmlns:a16="http://schemas.microsoft.com/office/drawing/2014/main" id="{79BD27E5-5A95-18B2-EF0E-FF1B1740CD5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27" y="1832"/>
            <a:ext cx="968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536480" imgH="825480" progId="Equation.3">
                    <p:embed/>
                  </p:oleObj>
                </mc:Choice>
                <mc:Fallback>
                  <p:oleObj name="Equation" r:id="rId6" imgW="1536480" imgH="825480" progId="Equation.3">
                    <p:embed/>
                    <p:pic>
                      <p:nvPicPr>
                        <p:cNvPr id="62503" name="Object 39">
                          <a:extLst>
                            <a:ext uri="{FF2B5EF4-FFF2-40B4-BE49-F238E27FC236}">
                              <a16:creationId xmlns:a16="http://schemas.microsoft.com/office/drawing/2014/main" id="{79BD27E5-5A95-18B2-EF0E-FF1B1740CD5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7" y="1832"/>
                          <a:ext cx="968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2504" name="Object 40">
              <a:extLst>
                <a:ext uri="{FF2B5EF4-FFF2-40B4-BE49-F238E27FC236}">
                  <a16:creationId xmlns:a16="http://schemas.microsoft.com/office/drawing/2014/main" id="{1931FAFC-0BA4-0497-6562-5585B3030F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88" y="1567"/>
            <a:ext cx="752" cy="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193760" imgH="927000" progId="Equation.3">
                    <p:embed/>
                  </p:oleObj>
                </mc:Choice>
                <mc:Fallback>
                  <p:oleObj name="Equation" r:id="rId8" imgW="1193760" imgH="927000" progId="Equation.3">
                    <p:embed/>
                    <p:pic>
                      <p:nvPicPr>
                        <p:cNvPr id="62504" name="Object 40">
                          <a:extLst>
                            <a:ext uri="{FF2B5EF4-FFF2-40B4-BE49-F238E27FC236}">
                              <a16:creationId xmlns:a16="http://schemas.microsoft.com/office/drawing/2014/main" id="{1931FAFC-0BA4-0497-6562-5585B3030F2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grayscl/>
                          <a:biLevel thresh="50000"/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8" y="1567"/>
                          <a:ext cx="752" cy="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506" name="Rectangle 42">
              <a:extLst>
                <a:ext uri="{FF2B5EF4-FFF2-40B4-BE49-F238E27FC236}">
                  <a16:creationId xmlns:a16="http://schemas.microsoft.com/office/drawing/2014/main" id="{D643634E-ECD3-2FA0-DDDC-97343F03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248"/>
              <a:ext cx="4224" cy="1104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62511" name="Text Box 47">
              <a:extLst>
                <a:ext uri="{FF2B5EF4-FFF2-40B4-BE49-F238E27FC236}">
                  <a16:creationId xmlns:a16="http://schemas.microsoft.com/office/drawing/2014/main" id="{B8F448BC-B16E-800D-A412-3EC140B58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1674"/>
              <a:ext cx="6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要证</a:t>
              </a:r>
              <a:r>
                <a:rPr kumimoji="1" lang="en-US" altLang="zh-CN" sz="2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: </a:t>
              </a:r>
            </a:p>
          </p:txBody>
        </p:sp>
      </p:grpSp>
      <p:graphicFrame>
        <p:nvGraphicFramePr>
          <p:cNvPr id="62467" name="Object 3">
            <a:extLst>
              <a:ext uri="{FF2B5EF4-FFF2-40B4-BE49-F238E27FC236}">
                <a16:creationId xmlns:a16="http://schemas.microsoft.com/office/drawing/2014/main" id="{8AEA71AE-38DA-4BBC-E7A5-50AE96CC4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6500" y="4051300"/>
          <a:ext cx="2425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25680" imgH="749160" progId="Equation.3">
                  <p:embed/>
                </p:oleObj>
              </mc:Choice>
              <mc:Fallback>
                <p:oleObj name="Equation" r:id="rId10" imgW="2425680" imgH="749160" progId="Equation.3">
                  <p:embed/>
                  <p:pic>
                    <p:nvPicPr>
                      <p:cNvPr id="62467" name="Object 3">
                        <a:extLst>
                          <a:ext uri="{FF2B5EF4-FFF2-40B4-BE49-F238E27FC236}">
                            <a16:creationId xmlns:a16="http://schemas.microsoft.com/office/drawing/2014/main" id="{8AEA71AE-38DA-4BBC-E7A5-50AE96CC43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4051300"/>
                        <a:ext cx="2425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509" name="Object 45">
            <a:extLst>
              <a:ext uri="{FF2B5EF4-FFF2-40B4-BE49-F238E27FC236}">
                <a16:creationId xmlns:a16="http://schemas.microsoft.com/office/drawing/2014/main" id="{7EA097E0-5C5E-C940-C392-460AD3282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46500" y="4813300"/>
          <a:ext cx="2387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387520" imgH="749160" progId="Equation.3">
                  <p:embed/>
                </p:oleObj>
              </mc:Choice>
              <mc:Fallback>
                <p:oleObj name="Equation" r:id="rId12" imgW="2387520" imgH="749160" progId="Equation.3">
                  <p:embed/>
                  <p:pic>
                    <p:nvPicPr>
                      <p:cNvPr id="62509" name="Object 45">
                        <a:extLst>
                          <a:ext uri="{FF2B5EF4-FFF2-40B4-BE49-F238E27FC236}">
                            <a16:creationId xmlns:a16="http://schemas.microsoft.com/office/drawing/2014/main" id="{7EA097E0-5C5E-C940-C392-460AD3282D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0" y="4813300"/>
                        <a:ext cx="23876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510" name="Text Box 46">
            <a:extLst>
              <a:ext uri="{FF2B5EF4-FFF2-40B4-BE49-F238E27FC236}">
                <a16:creationId xmlns:a16="http://schemas.microsoft.com/office/drawing/2014/main" id="{B3809E86-C9BD-7910-6711-16AE304D4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4117975"/>
            <a:ext cx="11064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提示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: </a:t>
            </a:r>
          </a:p>
        </p:txBody>
      </p:sp>
      <p:sp>
        <p:nvSpPr>
          <p:cNvPr id="62514" name="Text Box 50">
            <a:extLst>
              <a:ext uri="{FF2B5EF4-FFF2-40B4-BE49-F238E27FC236}">
                <a16:creationId xmlns:a16="http://schemas.microsoft.com/office/drawing/2014/main" id="{8F1C622F-2673-B68E-75FB-16BE4616D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9100" y="4117975"/>
            <a:ext cx="2051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设辅助函数 </a:t>
            </a:r>
          </a:p>
        </p:txBody>
      </p:sp>
      <p:pic>
        <p:nvPicPr>
          <p:cNvPr id="62516" name="Picture 52">
            <a:hlinkClick r:id="" action="ppaction://hlinkshowjump?jump=lastslideviewed"/>
            <a:extLst>
              <a:ext uri="{FF2B5EF4-FFF2-40B4-BE49-F238E27FC236}">
                <a16:creationId xmlns:a16="http://schemas.microsoft.com/office/drawing/2014/main" id="{DBB54A2B-3E6F-9AD4-FFC7-B52894F09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17" name="Picture 53">
            <a:hlinkClick r:id="rId15" action="ppaction://hlinksldjump"/>
            <a:extLst>
              <a:ext uri="{FF2B5EF4-FFF2-40B4-BE49-F238E27FC236}">
                <a16:creationId xmlns:a16="http://schemas.microsoft.com/office/drawing/2014/main" id="{CF063608-A069-CBB6-FA2B-A1DC4D21E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clrChange>
              <a:clrFrom>
                <a:srgbClr val="231A93"/>
              </a:clrFrom>
              <a:clrTo>
                <a:srgbClr val="231A93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18" name="Picture 54">
            <a:hlinkClick r:id="rId17" action="ppaction://hlinksldjump"/>
            <a:extLst>
              <a:ext uri="{FF2B5EF4-FFF2-40B4-BE49-F238E27FC236}">
                <a16:creationId xmlns:a16="http://schemas.microsoft.com/office/drawing/2014/main" id="{BF2B1949-8CBC-C095-DA0E-1AC3DB71C7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71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19" name="Picture 55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1CCED98-42FB-F77B-63FF-839F7AD83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20" name="Picture 56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7C9EA18-885C-4EA1-77AC-DED9BF043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663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521" name="Picture 5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C55D358-D11A-42DE-55C2-C8AF7B64F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775" y="6376988"/>
            <a:ext cx="355600" cy="287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522" name="Text Box 58">
            <a:extLst>
              <a:ext uri="{FF2B5EF4-FFF2-40B4-BE49-F238E27FC236}">
                <a16:creationId xmlns:a16="http://schemas.microsoft.com/office/drawing/2014/main" id="{E7FBE1ED-22C3-C6EA-8703-391AA6721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6600825"/>
            <a:ext cx="272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例</a:t>
            </a:r>
            <a:r>
              <a:rPr kumimoji="0" lang="en-US" altLang="zh-CN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15   </a:t>
            </a:r>
            <a:r>
              <a:rPr kumimoji="0" lang="zh-CN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目录   上页   下页   返回   结束 </a:t>
            </a: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510" grpId="0" build="p" autoUpdateAnimBg="0"/>
      <p:bldP spid="62514" grpId="0" build="p" autoUpdateAnimBg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空演示文稿">
  <a:themeElements>
    <a:clrScheme name="">
      <a:dk1>
        <a:srgbClr val="CCFF66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00FF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00E7E7"/>
      </a:accent6>
      <a:hlink>
        <a:srgbClr val="FF0033"/>
      </a:hlink>
      <a:folHlink>
        <a:srgbClr val="969696"/>
      </a:folHlink>
    </a:clrScheme>
    <a:fontScheme name="空演示文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空演示文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演示文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演示文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185</Words>
  <Application>Microsoft Office PowerPoint</Application>
  <PresentationFormat>全屏显示(4:3)</PresentationFormat>
  <Paragraphs>51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8</vt:i4>
      </vt:variant>
    </vt:vector>
  </HeadingPairs>
  <TitlesOfParts>
    <vt:vector size="23" baseType="lpstr">
      <vt:lpstr>等线</vt:lpstr>
      <vt:lpstr>楷体_GB2312</vt:lpstr>
      <vt:lpstr>宋体</vt:lpstr>
      <vt:lpstr>Arial</vt:lpstr>
      <vt:lpstr>Calibri</vt:lpstr>
      <vt:lpstr>Calibri Light</vt:lpstr>
      <vt:lpstr>Times New Roman</vt:lpstr>
      <vt:lpstr>Office 主题​​</vt:lpstr>
      <vt:lpstr>默认设计模板</vt:lpstr>
      <vt:lpstr>1_默认设计模板</vt:lpstr>
      <vt:lpstr>空演示文稿</vt:lpstr>
      <vt:lpstr>Microsoft 公式 3.0</vt:lpstr>
      <vt:lpstr>Microsoft PowerPoint 演示文稿</vt:lpstr>
      <vt:lpstr>公式</vt:lpstr>
      <vt:lpstr>演示文稿</vt:lpstr>
      <vt:lpstr>第五章补充习题</vt:lpstr>
      <vt:lpstr>PowerPoint 演示文稿</vt:lpstr>
      <vt:lpstr>PowerPoint 演示文稿</vt:lpstr>
      <vt:lpstr>例3.</vt:lpstr>
      <vt:lpstr>例4. 选择一个常数 c , 使</vt:lpstr>
      <vt:lpstr>例5.</vt:lpstr>
      <vt:lpstr>证明:  令</vt:lpstr>
      <vt:lpstr>思考:  本题能否用柯西中值定理证明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第一章补充习题</dc:title>
  <dc:creator>黄宏伟</dc:creator>
  <cp:lastModifiedBy>黄宏伟</cp:lastModifiedBy>
  <cp:revision>9</cp:revision>
  <dcterms:created xsi:type="dcterms:W3CDTF">2022-10-13T09:38:41Z</dcterms:created>
  <dcterms:modified xsi:type="dcterms:W3CDTF">2022-12-10T09:39:24Z</dcterms:modified>
</cp:coreProperties>
</file>