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80" r:id="rId7"/>
    <p:sldId id="310" r:id="rId8"/>
    <p:sldId id="284" r:id="rId9"/>
    <p:sldId id="259" r:id="rId10"/>
    <p:sldId id="31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E763-28F9-CF8E-FE62-45F85A53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89AEC-A854-930A-7FA8-F9E19D96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355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5DF5-098E-1A63-4419-5600EA76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DA000-2080-89F7-7648-BA4FEE21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758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9FCC-5E10-9E3B-E9A0-31091D5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7B715-57D9-B343-BCC9-0A0559B5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133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85C4-EF98-212B-8DEA-38DDD177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A65EC-89CB-CAC1-00F6-50DC9E9D1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6A71E-2836-FE80-0183-42D0998B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8193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87AA2-0E4D-68A2-29F1-D73CDF4A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07A73-2812-62BC-774F-2D04D66D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2B22-9E3E-E79E-B383-8EC08F1A6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DFDA7E-26D2-BE14-8878-BCBFCBAE8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E0154D-7CBC-E4D6-4C9F-BF4279A6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3841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89409-B99E-4D63-16CE-45C7C4C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446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59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E038-6CFE-0A0E-B74A-1B18DE3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B3548-B844-44C5-DFB3-11EDBDD6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F0831-3E2A-82C4-5F36-D0812DCF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76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6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50623-6431-8E8C-FE4E-1F87D168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84AE5-FA87-4ED2-FDB6-36A24BFD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1A150-D189-0F58-B494-E4EFADF9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9B31-5365-59DC-166E-35125AD4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A47A0-711F-85EB-81F2-F4F67293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31289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0701A6-4C76-EB11-DE0F-32EF814A3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E6FFB-6FD0-3604-CBBF-49BCB7DA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94338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C25F-A0D0-5B6E-690A-5D68AE6A3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24A87-51A1-A9BD-272B-790739EC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9D6AA-5EA4-58BB-DA37-D26B1A43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038F0-2B6C-A07E-58DB-753A926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C8A33-CAF7-9D6F-E2F2-3D5EAD13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70F1F-0C2C-4DCE-A75C-EE6E6F8D8F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291032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D5C0-0689-F7BD-A957-2249DC7A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2D9CA-3FF0-2286-AED7-496631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9099-4ABF-A312-CF48-3001F517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D4D92-EA59-218F-DC34-2AAB13CC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6DFB4-FD7A-9C72-8EEA-C1091E3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92A7-51D0-4272-8DD1-9A410B6F4D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0146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EE58-4973-E6F7-29B3-758A6890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6ECAD-5C57-08EE-62DC-DACA3FAB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F550-5454-EF6B-741C-D98DAF33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77F80-E16B-C3F5-A5B6-5CB0BD7F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BEC03-BFA4-2611-58B1-6174D5DB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3F02D-8F75-42A2-BDBC-49B47FE1F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5444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5B76-EF96-1AE1-9B09-71C8139C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AEFB-EFA9-DE71-91CF-0766428D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049D6-84E0-4951-38F4-37BD925E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A3C2F-9B6A-272C-C261-88864B5B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E8D5E-0D3C-C262-225F-0EEF7B6E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3964E-A52D-EF56-FC97-CDFB3C1A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DED6-20FB-41A7-86C9-5EE443BF5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109933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661B-7D39-1E54-2FB2-41B7E63B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EC13F-6328-07E5-0B1A-88E50BC8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35293-1B5E-909D-C92E-F17EE81A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9AC59A-2FE0-AEEB-CF8D-D227DE06F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93581D-D79F-E4E6-351B-E72CA34A6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48EB6-8DB4-959B-A684-4FF46BC3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14185A-5AEF-F2EC-79D1-E3F03809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BC6218-D1EF-99C7-F5F7-0E9922EF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CB3C-78F7-4C6B-9CFB-B4DC2FF28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412894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16CD0-5069-B595-9F4F-8AF948E6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21064-9625-ACBA-85CC-27583AC0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E6127-556A-6602-D8EA-15C3A074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D33F3-E63A-8E2E-16BD-7F5285C9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22049-4FD7-4B65-B6F3-07D678A8FE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228962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FDF181-4B23-E2C8-BA3A-30FF66CF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4211-F4FA-B84F-1DE8-3E8FA60F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01E9B-CF8E-AAEF-6CD8-2D566A16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3B62A-AE7A-4812-ABA5-7EB1C47822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5637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E1B9A-6D69-C027-2E39-D1EF23FD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6FF1-EA22-376E-2399-B875B4A3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7F570-466C-B720-D42A-925CACA7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E4845-4FC1-8A6D-50E1-57C794A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E6620-DB75-5D7B-D10A-CECD7EFC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2BD71-FC67-08F0-7B46-CDC4FC02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01CDD-4547-445B-B8EC-8D754671CC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574461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4914-DE33-A6BC-0ED8-CCF5183F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91116-65A8-AA63-F09E-953731B5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2BA79-CBF0-86D5-0EF6-1A61C1A1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FE3B4-007A-C3FC-7A51-225D146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21AFD-0649-943A-99CE-322B19A2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BF982-2949-9413-6C60-024235EB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6EEB-24E4-4F9F-B791-A93196E60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794310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6C34-E3CC-66B0-E9E8-DADFA08E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7D21B-BF2C-24F8-762A-AFBFC166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342B1-A9A4-D11D-2BB8-FDFB094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9CEB0-DA4F-1CDB-0D37-618E70AA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6DA58-41DA-FA07-DCA8-6BF7D18E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F13C5-7B00-4701-B530-1F9C8D78B8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745512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5C9B00-7FC1-C35D-1B1C-BA04D5146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F79E1-F1D8-4058-8A29-2435FD92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ED51A-D09D-23D1-A5E4-AE96DDB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4155C-5C62-F4B2-DC31-DAC2D0D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34F72-511D-33E2-5A4D-0840EE97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5FDF7-A716-4A20-AC0B-291B310C69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230019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D613D-AD2B-D9A2-12E8-FC92F518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D70A7-80CF-049D-2C65-4A3F2BE2D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924D8-C026-534E-435F-6B41963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B485A-541B-7082-4160-03323238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40CA0-255B-D26F-E627-8AFA4F3B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DEBEE-BDCE-473F-8949-3C7872080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5916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F8BD2-A35D-0BFD-C32F-C1BEA215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7B8E9-C158-5318-A0CD-599C503A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8C7E9-5FEE-B264-0DF9-3553F835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61B33-B4CC-1A28-8812-02464660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547EB-B07D-CB3F-79DE-2E3F6862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26136-DCCF-4013-A193-92268A2345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048243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14C5-0827-4B58-3896-01D6871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09047-1CC4-A722-BD47-7DD770F8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3C19-AD5F-625A-3C11-F48865E4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26334-57E1-F91C-73F5-4975B10C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3BC71-8415-8EF4-EB45-9DB8313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A1C1-4023-494D-A295-7EB7262F22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79386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9DC0C-BD82-FA79-C801-38F74ED0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ABE0-5934-6E21-54FE-5989DF98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78C95-112A-BB1F-E1AF-2A68B680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52AA3-AD89-03F6-5C1F-B9D1E8E3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E2A26-3754-E8E1-29C7-395AAD5E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6B408-BFA8-6402-4A35-65B1EAE2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29F38-9543-4118-B780-0F9B1B0289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734295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6DDF-2635-219E-D856-E35A5259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BE11A-402F-0030-8E14-51C5A6A2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4CE9B-88D4-9BF5-1E06-C3C71BA0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51709E-482E-AE8F-2ADE-A0C60194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2F4265-BB37-0F69-4B3F-AF9EB76E9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2B0CD-0B07-0733-4CE0-ECD8CEA7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DE5D4-6548-21C4-1BD0-CF51B8DA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6875AB-1991-D683-2852-3951EED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48969-DF59-41CB-AB12-47AB1184B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187197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298A-9692-4F8E-9592-62E9B13C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FC7E1-F576-C087-47CC-15736E73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E6C2B-DB2C-7184-0316-36A62176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AD580-897A-BB2F-36A1-D3EBE4A3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0B269-32FD-49E8-93D4-F0AD20A19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38942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FC59FC-571C-7351-BB2F-CD8A210F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6BF70-A216-4510-62CC-7540D50C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030D5-3756-3CCD-3496-45828A58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28FD4-7EDB-442D-8F52-175F1A169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5483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C7F4-D099-2E2F-8027-F29990E8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E44F3-D633-2162-553C-AA76F08A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5585C-5163-07A9-D054-EC2C70E4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0D14D-8552-A4A4-0A7D-BA41BD0E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C947E-CCEA-BD35-2C03-C0E3937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5A1C0-3EC4-AEEE-6F8A-C453932E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E313C-40B8-4B64-97DF-9FE881DC8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819046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23220-7B0B-078D-2D40-E2BC2978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8C6214-2CCD-C099-AEBC-FF2408EC1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42A75-9D01-D2F4-87F9-BF142D18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E0070-C3D8-EDE1-2B59-E21EE92B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E36D0-EFF0-1194-5145-48D73613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3BEF6-39C6-6604-1DC1-36D2EBD0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62C66-3583-43BF-805E-AFFC6638F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316813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1E07-2BA3-3901-68C4-0CE2BD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014E3-D974-E8C7-C008-19C808E1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C7EE2-3211-48B7-9DD9-CA8DB26A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7F2B-658C-A67F-BA98-8700F33C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53AE2-DA5F-3B1C-5C97-74B5C8CB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F4187-6D5E-4004-A667-4286047EE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94109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4AC1E-2707-3BC5-E0F5-32BC2FDCD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2BE6E-8C32-000E-C63C-693933FF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33C71-531B-FD1B-A00C-46FD2B08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AFE4B-BA13-9B5C-339C-1EE3181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62875-93EA-1066-4750-A4A0A348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751DC-2D85-4402-AF23-BB1E404F9F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813803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9491-11B8-0446-12F3-497CB592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2D10A-1328-5690-7E24-4833CC6A9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57A42-5CA9-B009-7435-55DE7CB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4D5C6-2928-2432-A5D4-2785C2EB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8EEEE-ECBD-C9FD-2696-82E29D72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26EBE-E8A3-4FD8-882F-492E74833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6647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4AD4-3EA4-8AA6-D845-0080013F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3856D-465F-B4CC-FE02-64EA0F19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3929B-1109-F5D0-2833-852F4C6F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61F36-68E2-743C-D6C7-E11C62D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28CDF-F855-B39A-DDF9-CE75EC77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A59CB-943B-4EC8-A9DB-916F74F822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952496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7272C-64F9-A3F6-ED40-20E9D9B1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522D5-FEBE-3765-C141-AB37D072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DC8BB-44D5-8733-E57F-B2B76849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F3648-FF04-9049-FB68-358040FA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F1A2-DE11-4747-D37C-57343679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7EEE2-BB30-415D-AE9E-B23EC7986C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250353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45F0-E810-FF45-3C06-FDD300A5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7A26-3185-5B74-DBCF-028ACBBE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D17F9-D285-8E0E-9253-61C29374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7D0A7-B712-72BD-B929-7565DD5E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6CD45-B246-C9D3-D669-C68C8EE0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84B0B-61FA-1E42-E495-9F62C204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18B14-8C75-4999-8B56-D24DABAAD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819488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71DBB-001A-2318-12AD-6E60A980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2629F-9931-4494-F040-F2B0A40E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531A2-1C7B-59C2-B565-2210124FC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523155-9992-4B9C-473A-B7D150068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31B1B7-F69B-ECD7-5F4E-A6B6DAC55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9F017-B28A-5A61-3195-5F7DE00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BC1AC-A41A-84DD-2665-6AE60154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30AFDC-1DE1-CB42-AA77-F6C3F4EB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B9E4C-124C-43D9-92C4-688D519320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62883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14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E5E04-C9B4-690A-11CC-4DB919B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43E64-6C76-FF3E-2EC8-CF998224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018A8D-872E-E632-8C91-D286AD4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6CA16-EEA0-DC91-5D16-397B439B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61FEC-8765-4C18-B762-95EE5E6FA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161005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D4CEFB-23D4-AA07-7166-A584D1E0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601AA-9338-AA37-6C0B-D95C8B3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D6FCA-B572-46EB-FC05-5FEABE7C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1AC30-C3C0-4D30-9E00-8183FAC2C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998400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C9B6D-3743-28E0-468E-3338DCEE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6A8B-550B-9DDA-05EB-34DCC88F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AA53F-97E3-9FE2-8E12-C1ED19C6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E311E-A15C-9C64-C131-B07A66FE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E0D25-7602-A325-AB88-98869A85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461BE-0202-0195-C98F-42BC6C50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9E1FD-55E8-4A43-AD19-2B81A32960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998005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B0F4C-E4B6-E37F-A74D-FDDD054F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485C2-4FCA-713A-5B57-295363DB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3DDE0-D3AB-10D4-C2F8-5C4F4F78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B9F23-D1DA-AF0B-CDD0-543CCA79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EA20D-4B36-5211-CB1D-8771B21C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B282B-5828-EFE1-5C0A-BD8B695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41829-D50A-4E27-83A9-DD1E1299FA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75772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44650-A6E7-7925-F474-3C4E90A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E59F8-894E-1A85-7936-D60781AF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F89A8-5B28-AC48-8F27-3C70E1DD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9010-0C25-1237-3422-A5E1185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0790C-D8B9-4148-D37C-7627A8AA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B0D0D-C517-4206-9321-BFAF098C10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233455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84531-8386-72C4-6718-D142C7EE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0CD8A-4EF8-F7C2-A5D0-D20C0A6F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5D017-E540-7A24-8A63-0F20E6D2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9A165-193C-3E59-5CD3-439327AA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5D4E5-3AF9-D7E0-30F0-C0D38281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4F7DF-EE7F-43F2-B3B8-35CAE24076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38984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F3AA-D9BA-457A-B64F-83B4E51926E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9">
            <a:extLst>
              <a:ext uri="{FF2B5EF4-FFF2-40B4-BE49-F238E27FC236}">
                <a16:creationId xmlns:a16="http://schemas.microsoft.com/office/drawing/2014/main" id="{6239F745-2263-B95F-3921-337AFE9949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第二节  换元积分法</a:t>
            </a:r>
          </a:p>
        </p:txBody>
      </p:sp>
      <p:pic>
        <p:nvPicPr>
          <p:cNvPr id="1044" name="Picture 20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DB699B-F3E2-5B87-43C5-AEA07C059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7469FFF-D153-DBD3-299E-519EBD5BEE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37373E5-9083-2CC6-1A23-B28A28B0C6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ED9C080-3ECE-3042-E16B-DBDF540E77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83E1359-18D1-C2FD-E1EF-332DDA09A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5960C30-D645-A122-D563-D497D8A290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A25412A-01D5-3FD6-4613-420076D9858F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49F618-9D12-D39D-F6A3-18D979165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A68B29-D45C-3D7C-0723-3C5293B54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DC2D8F-D691-DE5B-9A31-7390DDA169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948B3E-467C-D634-11D5-19BE18CF07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5F1129-5355-B5CE-DD5B-1F644C3CC5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856888B8-3998-4CA0-879E-2DAE7D88C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1923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1B6D7A-AC5E-0C9D-71D3-2630B2AA9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FAC581-7F28-F31E-96F1-80026B462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058544-0230-18CD-998E-83D6AF16F3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3216F3-A9CE-0ACD-A383-66190B1F85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AD70BB-9F90-E318-239F-F76C2EADC1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56D38B1B-4D2B-4A9B-9457-944A410B3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0125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E76DAB-CC9F-F038-21B8-F7CA041EC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40B444-8AC6-8341-5EF3-CB41358E2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9C1128-BBB0-A5A2-9084-3B4A9B4176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9E071AD-7649-8EF9-C8CE-EE12EDFE81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529D24-594E-7105-01E6-D525C67A9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BC51EA15-8316-4E44-A103-204A62E02A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978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15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e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6.e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37.emf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4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5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image" Target="../media/image47.emf"/><Relationship Id="rId21" Type="http://schemas.openxmlformats.org/officeDocument/2006/relationships/image" Target="../media/image56.emf"/><Relationship Id="rId34" Type="http://schemas.openxmlformats.org/officeDocument/2006/relationships/oleObject" Target="../embeddings/oleObject52.bin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62.e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60.e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55.emf"/><Relationship Id="rId31" Type="http://schemas.openxmlformats.org/officeDocument/2006/relationships/image" Target="../media/image61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59.e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63.emf"/><Relationship Id="rId8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e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9" Type="http://schemas.openxmlformats.org/officeDocument/2006/relationships/image" Target="../media/image82.emf"/><Relationship Id="rId21" Type="http://schemas.openxmlformats.org/officeDocument/2006/relationships/image" Target="../media/image73.emf"/><Relationship Id="rId34" Type="http://schemas.openxmlformats.org/officeDocument/2006/relationships/oleObject" Target="../embeddings/oleObject69.bin"/><Relationship Id="rId42" Type="http://schemas.openxmlformats.org/officeDocument/2006/relationships/oleObject" Target="../embeddings/oleObject73.bin"/><Relationship Id="rId7" Type="http://schemas.openxmlformats.org/officeDocument/2006/relationships/image" Target="../media/image66.e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9" Type="http://schemas.openxmlformats.org/officeDocument/2006/relationships/image" Target="../media/image77.emf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81.emf"/><Relationship Id="rId40" Type="http://schemas.openxmlformats.org/officeDocument/2006/relationships/oleObject" Target="../embeddings/oleObject72.bin"/><Relationship Id="rId45" Type="http://schemas.openxmlformats.org/officeDocument/2006/relationships/image" Target="../media/image85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72.emf"/><Relationship Id="rId31" Type="http://schemas.openxmlformats.org/officeDocument/2006/relationships/image" Target="../media/image78.emf"/><Relationship Id="rId44" Type="http://schemas.openxmlformats.org/officeDocument/2006/relationships/oleObject" Target="../embeddings/oleObject74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76.e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80.emf"/><Relationship Id="rId43" Type="http://schemas.openxmlformats.org/officeDocument/2006/relationships/image" Target="../media/image84.emf"/><Relationship Id="rId8" Type="http://schemas.openxmlformats.org/officeDocument/2006/relationships/oleObject" Target="../embeddings/oleObject56.bin"/><Relationship Id="rId3" Type="http://schemas.openxmlformats.org/officeDocument/2006/relationships/image" Target="../media/image64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33" Type="http://schemas.openxmlformats.org/officeDocument/2006/relationships/image" Target="../media/image79.emf"/><Relationship Id="rId38" Type="http://schemas.openxmlformats.org/officeDocument/2006/relationships/oleObject" Target="../embeddings/oleObject71.bin"/><Relationship Id="rId20" Type="http://schemas.openxmlformats.org/officeDocument/2006/relationships/oleObject" Target="../embeddings/oleObject62.bin"/><Relationship Id="rId41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01E-73E1-6197-1BD2-2A3167995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第四章补充习题</a:t>
            </a:r>
          </a:p>
        </p:txBody>
      </p:sp>
    </p:spTree>
    <p:extLst>
      <p:ext uri="{BB962C8B-B14F-4D97-AF65-F5344CB8AC3E}">
        <p14:creationId xmlns:p14="http://schemas.microsoft.com/office/powerpoint/2010/main" val="20073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8" name="Picture 12">
            <a:extLst>
              <a:ext uri="{FF2B5EF4-FFF2-40B4-BE49-F238E27FC236}">
                <a16:creationId xmlns:a16="http://schemas.microsoft.com/office/drawing/2014/main" id="{9FE588B8-E4CD-10F1-6446-4435B686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22454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6749" name="Object 1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C658668-077A-450A-8EBC-C686154EF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23043"/>
              </p:ext>
            </p:extLst>
          </p:nvPr>
        </p:nvGraphicFramePr>
        <p:xfrm>
          <a:off x="685800" y="2376404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5120710" imgH="3840618" progId="PowerPoint.Show.8">
                  <p:embed/>
                </p:oleObj>
              </mc:Choice>
              <mc:Fallback>
                <p:oleObj name="演示文稿" r:id="rId3" imgW="5120710" imgH="3840618" progId="PowerPoint.Show.8">
                  <p:embed/>
                  <p:pic>
                    <p:nvPicPr>
                      <p:cNvPr id="116749" name="Object 1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8C658668-077A-450A-8EBC-C686154EF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7" t="24686" r="86861" b="67461"/>
                      <a:stretch>
                        <a:fillRect/>
                      </a:stretch>
                    </p:blipFill>
                    <p:spPr bwMode="auto">
                      <a:xfrm>
                        <a:off x="685800" y="2376404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Rectangle 14">
            <a:extLst>
              <a:ext uri="{FF2B5EF4-FFF2-40B4-BE49-F238E27FC236}">
                <a16:creationId xmlns:a16="http://schemas.microsoft.com/office/drawing/2014/main" id="{03807119-6BF1-5137-1030-8D6B1E05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36617"/>
            <a:ext cx="160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</a:t>
            </a:r>
          </a:p>
        </p:txBody>
      </p:sp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id="{BC81D8C5-1D99-2A2F-EF1D-0BB77761F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08876"/>
              </p:ext>
            </p:extLst>
          </p:nvPr>
        </p:nvGraphicFramePr>
        <p:xfrm>
          <a:off x="2128838" y="1354054"/>
          <a:ext cx="19256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50680" imgH="444240" progId="Equation.3">
                  <p:embed/>
                </p:oleObj>
              </mc:Choice>
              <mc:Fallback>
                <p:oleObj name="公式" r:id="rId5" imgW="850680" imgH="444240" progId="Equation.3">
                  <p:embed/>
                  <p:pic>
                    <p:nvPicPr>
                      <p:cNvPr id="116751" name="Object 15">
                        <a:extLst>
                          <a:ext uri="{FF2B5EF4-FFF2-40B4-BE49-F238E27FC236}">
                            <a16:creationId xmlns:a16="http://schemas.microsoft.com/office/drawing/2014/main" id="{BC81D8C5-1D99-2A2F-EF1D-0BB77761F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1354054"/>
                        <a:ext cx="19256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2" name="Group 16">
            <a:extLst>
              <a:ext uri="{FF2B5EF4-FFF2-40B4-BE49-F238E27FC236}">
                <a16:creationId xmlns:a16="http://schemas.microsoft.com/office/drawing/2014/main" id="{D96ED967-5BE9-DE14-824C-2E36FAA2555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627104"/>
            <a:ext cx="2447925" cy="1816100"/>
            <a:chOff x="3456" y="381"/>
            <a:chExt cx="1542" cy="1144"/>
          </a:xfrm>
        </p:grpSpPr>
        <p:sp>
          <p:nvSpPr>
            <p:cNvPr id="116753" name="AutoShape 17">
              <a:extLst>
                <a:ext uri="{FF2B5EF4-FFF2-40B4-BE49-F238E27FC236}">
                  <a16:creationId xmlns:a16="http://schemas.microsoft.com/office/drawing/2014/main" id="{AEB8AEEF-E015-0C90-23D3-FF52651B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81"/>
              <a:ext cx="1361" cy="907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754" name="Arc 18">
              <a:extLst>
                <a:ext uri="{FF2B5EF4-FFF2-40B4-BE49-F238E27FC236}">
                  <a16:creationId xmlns:a16="http://schemas.microsoft.com/office/drawing/2014/main" id="{C244C7CA-89EC-6524-B81D-633756BC6B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31" y="1145"/>
              <a:ext cx="64" cy="137"/>
            </a:xfrm>
            <a:custGeom>
              <a:avLst/>
              <a:gdLst>
                <a:gd name="G0" fmla="+- 9038 0 0"/>
                <a:gd name="G1" fmla="+- 21600 0 0"/>
                <a:gd name="G2" fmla="+- 21600 0 0"/>
                <a:gd name="T0" fmla="*/ 0 w 30638"/>
                <a:gd name="T1" fmla="*/ 1982 h 21600"/>
                <a:gd name="T2" fmla="*/ 30638 w 30638"/>
                <a:gd name="T3" fmla="*/ 21600 h 21600"/>
                <a:gd name="T4" fmla="*/ 9038 w 306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38" h="21600" fill="none" extrusionOk="0">
                  <a:moveTo>
                    <a:pt x="-1" y="1981"/>
                  </a:moveTo>
                  <a:cubicBezTo>
                    <a:pt x="2834" y="676"/>
                    <a:pt x="5917" y="0"/>
                    <a:pt x="9038" y="0"/>
                  </a:cubicBezTo>
                  <a:cubicBezTo>
                    <a:pt x="20967" y="0"/>
                    <a:pt x="30638" y="9670"/>
                    <a:pt x="30638" y="21600"/>
                  </a:cubicBezTo>
                </a:path>
                <a:path w="30638" h="21600" stroke="0" extrusionOk="0">
                  <a:moveTo>
                    <a:pt x="-1" y="1981"/>
                  </a:moveTo>
                  <a:cubicBezTo>
                    <a:pt x="2834" y="676"/>
                    <a:pt x="5917" y="0"/>
                    <a:pt x="9038" y="0"/>
                  </a:cubicBezTo>
                  <a:cubicBezTo>
                    <a:pt x="20967" y="0"/>
                    <a:pt x="30638" y="9670"/>
                    <a:pt x="30638" y="21600"/>
                  </a:cubicBezTo>
                  <a:lnTo>
                    <a:pt x="9038" y="21600"/>
                  </a:lnTo>
                  <a:close/>
                </a:path>
              </a:pathLst>
            </a:cu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755" name="Rectangle 19">
              <a:extLst>
                <a:ext uri="{FF2B5EF4-FFF2-40B4-BE49-F238E27FC236}">
                  <a16:creationId xmlns:a16="http://schemas.microsoft.com/office/drawing/2014/main" id="{B628AE35-4AF2-3E2C-54D4-7D612878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00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</a:p>
          </p:txBody>
        </p:sp>
        <p:sp>
          <p:nvSpPr>
            <p:cNvPr id="116756" name="Rectangle 20">
              <a:extLst>
                <a:ext uri="{FF2B5EF4-FFF2-40B4-BE49-F238E27FC236}">
                  <a16:creationId xmlns:a16="http://schemas.microsoft.com/office/drawing/2014/main" id="{CEE3AF04-0499-785B-0734-B6520C34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1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sp>
          <p:nvSpPr>
            <p:cNvPr id="116757" name="Rectangle 21">
              <a:extLst>
                <a:ext uri="{FF2B5EF4-FFF2-40B4-BE49-F238E27FC236}">
                  <a16:creationId xmlns:a16="http://schemas.microsoft.com/office/drawing/2014/main" id="{0F7C56BA-EA98-5A12-C499-F962C5A24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99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</a:p>
          </p:txBody>
        </p:sp>
        <p:graphicFrame>
          <p:nvGraphicFramePr>
            <p:cNvPr id="116758" name="Object 22">
              <a:extLst>
                <a:ext uri="{FF2B5EF4-FFF2-40B4-BE49-F238E27FC236}">
                  <a16:creationId xmlns:a16="http://schemas.microsoft.com/office/drawing/2014/main" id="{2B3D6FC6-5873-DDFF-02BD-86579E0551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3" y="473"/>
            <a:ext cx="70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495000" imgH="253800" progId="Equation.3">
                    <p:embed/>
                  </p:oleObj>
                </mc:Choice>
                <mc:Fallback>
                  <p:oleObj name="公式" r:id="rId7" imgW="495000" imgH="253800" progId="Equation.3">
                    <p:embed/>
                    <p:pic>
                      <p:nvPicPr>
                        <p:cNvPr id="116758" name="Object 22">
                          <a:extLst>
                            <a:ext uri="{FF2B5EF4-FFF2-40B4-BE49-F238E27FC236}">
                              <a16:creationId xmlns:a16="http://schemas.microsoft.com/office/drawing/2014/main" id="{2B3D6FC6-5873-DDFF-02BD-86579E0551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473"/>
                          <a:ext cx="70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9" name="Line 23">
              <a:extLst>
                <a:ext uri="{FF2B5EF4-FFF2-40B4-BE49-F238E27FC236}">
                  <a16:creationId xmlns:a16="http://schemas.microsoft.com/office/drawing/2014/main" id="{98003DD1-D299-F4BB-7131-E323288B3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1288"/>
              <a:ext cx="13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760" name="Line 24">
              <a:extLst>
                <a:ext uri="{FF2B5EF4-FFF2-40B4-BE49-F238E27FC236}">
                  <a16:creationId xmlns:a16="http://schemas.microsoft.com/office/drawing/2014/main" id="{21CC23CD-29B9-38F9-918E-5C7598323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381"/>
              <a:ext cx="0" cy="9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761" name="Line 25">
              <a:extLst>
                <a:ext uri="{FF2B5EF4-FFF2-40B4-BE49-F238E27FC236}">
                  <a16:creationId xmlns:a16="http://schemas.microsoft.com/office/drawing/2014/main" id="{5842BDE0-1BB6-0512-C342-42A16C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81"/>
              <a:ext cx="1361" cy="90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1" name="Text Box 17">
            <a:extLst>
              <a:ext uri="{FF2B5EF4-FFF2-40B4-BE49-F238E27FC236}">
                <a16:creationId xmlns:a16="http://schemas.microsoft.com/office/drawing/2014/main" id="{9D08C40C-BC5E-DEDC-9336-4FF015FC0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36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分子分母同除以</a:t>
            </a:r>
          </a:p>
        </p:txBody>
      </p:sp>
      <p:grpSp>
        <p:nvGrpSpPr>
          <p:cNvPr id="67586" name="Group 2">
            <a:extLst>
              <a:ext uri="{FF2B5EF4-FFF2-40B4-BE49-F238E27FC236}">
                <a16:creationId xmlns:a16="http://schemas.microsoft.com/office/drawing/2014/main" id="{364910F4-FDA9-F1A7-D339-F67EE338283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533400"/>
            <a:chOff x="1584" y="2352"/>
            <a:chExt cx="1392" cy="336"/>
          </a:xfrm>
        </p:grpSpPr>
        <p:sp>
          <p:nvSpPr>
            <p:cNvPr id="67587" name="Oval 3">
              <a:extLst>
                <a:ext uri="{FF2B5EF4-FFF2-40B4-BE49-F238E27FC236}">
                  <a16:creationId xmlns:a16="http://schemas.microsoft.com/office/drawing/2014/main" id="{FC64D526-45AF-513B-D024-19672A68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960" cy="3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7588" name="Freeform 4">
              <a:extLst>
                <a:ext uri="{FF2B5EF4-FFF2-40B4-BE49-F238E27FC236}">
                  <a16:creationId xmlns:a16="http://schemas.microsoft.com/office/drawing/2014/main" id="{0CB53F47-1665-F9D8-4A38-CBE221094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448"/>
              <a:ext cx="432" cy="144"/>
            </a:xfrm>
            <a:custGeom>
              <a:avLst/>
              <a:gdLst>
                <a:gd name="T0" fmla="*/ 0 w 432"/>
                <a:gd name="T1" fmla="*/ 48 h 144"/>
                <a:gd name="T2" fmla="*/ 144 w 432"/>
                <a:gd name="T3" fmla="*/ 0 h 144"/>
                <a:gd name="T4" fmla="*/ 384 w 432"/>
                <a:gd name="T5" fmla="*/ 48 h 144"/>
                <a:gd name="T6" fmla="*/ 432 w 432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48"/>
                  </a:moveTo>
                  <a:cubicBezTo>
                    <a:pt x="40" y="24"/>
                    <a:pt x="80" y="0"/>
                    <a:pt x="144" y="0"/>
                  </a:cubicBezTo>
                  <a:cubicBezTo>
                    <a:pt x="208" y="0"/>
                    <a:pt x="336" y="24"/>
                    <a:pt x="384" y="48"/>
                  </a:cubicBezTo>
                  <a:cubicBezTo>
                    <a:pt x="432" y="72"/>
                    <a:pt x="432" y="108"/>
                    <a:pt x="432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AAB3711-9C03-1949-117D-F839BF2E27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4999" y="338138"/>
            <a:ext cx="1249793" cy="576262"/>
          </a:xfrm>
        </p:spPr>
        <p:txBody>
          <a:bodyPr/>
          <a:lstStyle/>
          <a:p>
            <a:pPr algn="l"/>
            <a:r>
              <a:rPr lang="zh-CN" altLang="en-US" sz="3200" dirty="0">
                <a:ea typeface="楷体_GB2312" pitchFamily="49" charset="-122"/>
              </a:rPr>
              <a:t>例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. 1.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D2CF6220-60C1-FE93-FEFF-3580DD08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793" y="419415"/>
            <a:ext cx="177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求不定积分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F3773681-83C5-DCF4-752A-E063042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58888"/>
            <a:ext cx="809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221090EA-4D6F-78B5-977D-1D72BD13E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16691"/>
              </p:ext>
            </p:extLst>
          </p:nvPr>
        </p:nvGraphicFramePr>
        <p:xfrm>
          <a:off x="3758043" y="190815"/>
          <a:ext cx="293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640" imgH="1002960" progId="Equation.3">
                  <p:embed/>
                </p:oleObj>
              </mc:Choice>
              <mc:Fallback>
                <p:oleObj name="Equation" r:id="rId2" imgW="2933640" imgH="1002960" progId="Equation.3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221090EA-4D6F-78B5-977D-1D72BD13E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043" y="190815"/>
                        <a:ext cx="293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>
            <a:extLst>
              <a:ext uri="{FF2B5EF4-FFF2-40B4-BE49-F238E27FC236}">
                <a16:creationId xmlns:a16="http://schemas.microsoft.com/office/drawing/2014/main" id="{C938E86A-78B2-BFAC-197D-955A01CCD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12477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令</a:t>
            </a:r>
          </a:p>
        </p:txBody>
      </p:sp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EAFE56BB-6618-3B1D-F70B-43CD62CCB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1346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406080" progId="Equation.3">
                  <p:embed/>
                </p:oleObj>
              </mc:Choice>
              <mc:Fallback>
                <p:oleObj name="Equation" r:id="rId4" imgW="1320480" imgH="406080" progId="Equation.3">
                  <p:embed/>
                  <p:pic>
                    <p:nvPicPr>
                      <p:cNvPr id="67594" name="Object 10">
                        <a:extLst>
                          <a:ext uri="{FF2B5EF4-FFF2-40B4-BE49-F238E27FC236}">
                            <a16:creationId xmlns:a16="http://schemas.microsoft.com/office/drawing/2014/main" id="{EAFE56BB-6618-3B1D-F70B-43CD62CCB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346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DCA29882-F1C4-C367-CC43-2D0065E62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1258888"/>
          <a:ext cx="260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520560" progId="Equation.3">
                  <p:embed/>
                </p:oleObj>
              </mc:Choice>
              <mc:Fallback>
                <p:oleObj name="Equation" r:id="rId6" imgW="2603160" imgH="520560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DCA29882-F1C4-C367-CC43-2D0065E62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258888"/>
                        <a:ext cx="260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A60F7BD2-6E52-F977-08F6-F425C9FE2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136683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7680" imgH="406080" progId="Equation.3">
                  <p:embed/>
                </p:oleObj>
              </mc:Choice>
              <mc:Fallback>
                <p:oleObj name="Equation" r:id="rId8" imgW="1777680" imgH="406080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A60F7BD2-6E52-F977-08F6-F425C9FE2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36683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>
            <a:extLst>
              <a:ext uri="{FF2B5EF4-FFF2-40B4-BE49-F238E27FC236}">
                <a16:creationId xmlns:a16="http://schemas.microsoft.com/office/drawing/2014/main" id="{314A6369-7470-CEB2-7A21-236E9022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</a:t>
            </a:r>
          </a:p>
        </p:txBody>
      </p:sp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E44869E5-C721-5D99-8FAD-D3EC972F5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1854200"/>
          <a:ext cx="31607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2240" imgH="965160" progId="Equation.3">
                  <p:embed/>
                </p:oleObj>
              </mc:Choice>
              <mc:Fallback>
                <p:oleObj name="Equation" r:id="rId10" imgW="3162240" imgH="965160" progId="Equation.3">
                  <p:embed/>
                  <p:pic>
                    <p:nvPicPr>
                      <p:cNvPr id="67598" name="Object 14">
                        <a:extLst>
                          <a:ext uri="{FF2B5EF4-FFF2-40B4-BE49-F238E27FC236}">
                            <a16:creationId xmlns:a16="http://schemas.microsoft.com/office/drawing/2014/main" id="{E44869E5-C721-5D99-8FAD-D3EC972F5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854200"/>
                        <a:ext cx="31607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C879EE61-324F-DFED-9228-D9BB389E6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1854200"/>
          <a:ext cx="2246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840" imgH="888840" progId="Equation.3">
                  <p:embed/>
                </p:oleObj>
              </mc:Choice>
              <mc:Fallback>
                <p:oleObj name="Equation" r:id="rId12" imgW="2247840" imgH="888840" progId="Equation.3">
                  <p:embed/>
                  <p:pic>
                    <p:nvPicPr>
                      <p:cNvPr id="67599" name="Object 15">
                        <a:extLst>
                          <a:ext uri="{FF2B5EF4-FFF2-40B4-BE49-F238E27FC236}">
                            <a16:creationId xmlns:a16="http://schemas.microsoft.com/office/drawing/2014/main" id="{C879EE61-324F-DFED-9228-D9BB389E6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854200"/>
                        <a:ext cx="22463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Line 16">
            <a:extLst>
              <a:ext uri="{FF2B5EF4-FFF2-40B4-BE49-F238E27FC236}">
                <a16:creationId xmlns:a16="http://schemas.microsoft.com/office/drawing/2014/main" id="{B68F1D70-0D14-84FA-8D36-D90F45030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7EE570FF-8BAE-DF08-2EC5-016B87F5C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1013" y="2800350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444240" progId="Equation.3">
                  <p:embed/>
                </p:oleObj>
              </mc:Choice>
              <mc:Fallback>
                <p:oleObj name="Equation" r:id="rId14" imgW="876240" imgH="444240" progId="Equation.3">
                  <p:embed/>
                  <p:pic>
                    <p:nvPicPr>
                      <p:cNvPr id="67602" name="Object 18">
                        <a:extLst>
                          <a:ext uri="{FF2B5EF4-FFF2-40B4-BE49-F238E27FC236}">
                            <a16:creationId xmlns:a16="http://schemas.microsoft.com/office/drawing/2014/main" id="{7EE570FF-8BAE-DF08-2EC5-016B87F5C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2800350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EABBE444-4606-E8F4-533C-5D95A682F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3454400"/>
          <a:ext cx="2919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20680" imgH="888840" progId="Equation.3">
                  <p:embed/>
                </p:oleObj>
              </mc:Choice>
              <mc:Fallback>
                <p:oleObj name="Equation" r:id="rId16" imgW="2920680" imgH="888840" progId="Equation.3">
                  <p:embed/>
                  <p:pic>
                    <p:nvPicPr>
                      <p:cNvPr id="67604" name="Object 20">
                        <a:extLst>
                          <a:ext uri="{FF2B5EF4-FFF2-40B4-BE49-F238E27FC236}">
                            <a16:creationId xmlns:a16="http://schemas.microsoft.com/office/drawing/2014/main" id="{EABBE444-4606-E8F4-533C-5D95A682F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454400"/>
                        <a:ext cx="2919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66CD03D3-E8A3-BA24-C7EB-2F7E7E78B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368800"/>
          <a:ext cx="448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83080" imgH="965160" progId="Equation.3">
                  <p:embed/>
                </p:oleObj>
              </mc:Choice>
              <mc:Fallback>
                <p:oleObj name="Equation" r:id="rId18" imgW="4483080" imgH="965160" progId="Equation.3">
                  <p:embed/>
                  <p:pic>
                    <p:nvPicPr>
                      <p:cNvPr id="67605" name="Object 21">
                        <a:extLst>
                          <a:ext uri="{FF2B5EF4-FFF2-40B4-BE49-F238E27FC236}">
                            <a16:creationId xmlns:a16="http://schemas.microsoft.com/office/drawing/2014/main" id="{66CD03D3-E8A3-BA24-C7EB-2F7E7E78B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368800"/>
                        <a:ext cx="4481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A6F9F3B4-8718-2547-9F83-5AEEB5637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598988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380880" progId="Equation.3">
                  <p:embed/>
                </p:oleObj>
              </mc:Choice>
              <mc:Fallback>
                <p:oleObj name="Equation" r:id="rId20" imgW="482400" imgH="380880" progId="Equation.3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A6F9F3B4-8718-2547-9F83-5AEEB5637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98988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>
            <a:extLst>
              <a:ext uri="{FF2B5EF4-FFF2-40B4-BE49-F238E27FC236}">
                <a16:creationId xmlns:a16="http://schemas.microsoft.com/office/drawing/2014/main" id="{9B24FFC7-96B1-57CB-3CD6-A1CC71AB9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3" y="4318000"/>
          <a:ext cx="50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07960" imgH="863280" progId="Equation.3">
                  <p:embed/>
                </p:oleObj>
              </mc:Choice>
              <mc:Fallback>
                <p:oleObj name="Equation" r:id="rId22" imgW="507960" imgH="863280" progId="Equation.3">
                  <p:embed/>
                  <p:pic>
                    <p:nvPicPr>
                      <p:cNvPr id="67607" name="Object 23">
                        <a:extLst>
                          <a:ext uri="{FF2B5EF4-FFF2-40B4-BE49-F238E27FC236}">
                            <a16:creationId xmlns:a16="http://schemas.microsoft.com/office/drawing/2014/main" id="{9B24FFC7-96B1-57CB-3CD6-A1CC71AB9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4318000"/>
                        <a:ext cx="508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>
            <a:extLst>
              <a:ext uri="{FF2B5EF4-FFF2-40B4-BE49-F238E27FC236}">
                <a16:creationId xmlns:a16="http://schemas.microsoft.com/office/drawing/2014/main" id="{790DA7E6-D250-5E4B-10CF-35902202E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5308600"/>
          <a:ext cx="3706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708360" imgH="863280" progId="Equation.3">
                  <p:embed/>
                </p:oleObj>
              </mc:Choice>
              <mc:Fallback>
                <p:oleObj name="Equation" r:id="rId24" imgW="3708360" imgH="863280" progId="Equation.3">
                  <p:embed/>
                  <p:pic>
                    <p:nvPicPr>
                      <p:cNvPr id="67608" name="Object 24">
                        <a:extLst>
                          <a:ext uri="{FF2B5EF4-FFF2-40B4-BE49-F238E27FC236}">
                            <a16:creationId xmlns:a16="http://schemas.microsoft.com/office/drawing/2014/main" id="{790DA7E6-D250-5E4B-10CF-35902202E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308600"/>
                        <a:ext cx="3706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E38D2288-5C4A-5ABC-8283-6AD01F4A5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3188" y="5257800"/>
          <a:ext cx="35036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04960" imgH="977760" progId="Equation.3">
                  <p:embed/>
                </p:oleObj>
              </mc:Choice>
              <mc:Fallback>
                <p:oleObj name="Equation" r:id="rId26" imgW="3504960" imgH="977760" progId="Equation.3">
                  <p:embed/>
                  <p:pic>
                    <p:nvPicPr>
                      <p:cNvPr id="67609" name="Object 25">
                        <a:extLst>
                          <a:ext uri="{FF2B5EF4-FFF2-40B4-BE49-F238E27FC236}">
                            <a16:creationId xmlns:a16="http://schemas.microsoft.com/office/drawing/2014/main" id="{E38D2288-5C4A-5ABC-8283-6AD01F4A5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5257800"/>
                        <a:ext cx="35036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E78DFB24-21B6-E1E4-15B7-7CDB93BCA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3352800"/>
          <a:ext cx="29448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46240" imgH="977760" progId="Equation.3">
                  <p:embed/>
                </p:oleObj>
              </mc:Choice>
              <mc:Fallback>
                <p:oleObj name="Equation" r:id="rId28" imgW="2946240" imgH="977760" progId="Equation.3">
                  <p:embed/>
                  <p:pic>
                    <p:nvPicPr>
                      <p:cNvPr id="67603" name="Object 19">
                        <a:extLst>
                          <a:ext uri="{FF2B5EF4-FFF2-40B4-BE49-F238E27FC236}">
                            <a16:creationId xmlns:a16="http://schemas.microsoft.com/office/drawing/2014/main" id="{E78DFB24-21B6-E1E4-15B7-7CDB93BCA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352800"/>
                        <a:ext cx="29448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build="p" autoUpdateAnimBg="0" advAuto="0"/>
      <p:bldP spid="67591" grpId="0" autoUpdateAnimBg="0"/>
      <p:bldP spid="67593" grpId="0" build="p" autoUpdateAnimBg="0" advAuto="0"/>
      <p:bldP spid="675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9E4B5DA3-6907-C6E2-7EEA-255E7A9E6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405894"/>
              </p:ext>
            </p:extLst>
          </p:nvPr>
        </p:nvGraphicFramePr>
        <p:xfrm>
          <a:off x="641350" y="866775"/>
          <a:ext cx="22209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888840" progId="Equation.3">
                  <p:embed/>
                </p:oleObj>
              </mc:Choice>
              <mc:Fallback>
                <p:oleObj name="Equation" r:id="rId2" imgW="2222280" imgH="888840" progId="Equation.3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9E4B5DA3-6907-C6E2-7EEA-255E7A9E6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866775"/>
                        <a:ext cx="22209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>
            <a:extLst>
              <a:ext uri="{FF2B5EF4-FFF2-40B4-BE49-F238E27FC236}">
                <a16:creationId xmlns:a16="http://schemas.microsoft.com/office/drawing/2014/main" id="{2F4EFE60-A589-2600-0F89-6A9958BF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59" y="2460457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01818C54-6A71-EFBA-8C5C-2FB02A78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75995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</a:t>
            </a:r>
          </a:p>
        </p:txBody>
      </p:sp>
      <p:graphicFrame>
        <p:nvGraphicFramePr>
          <p:cNvPr id="38927" name="Object 15">
            <a:extLst>
              <a:ext uri="{FF2B5EF4-FFF2-40B4-BE49-F238E27FC236}">
                <a16:creationId xmlns:a16="http://schemas.microsoft.com/office/drawing/2014/main" id="{698303A5-2BCB-1AA1-BA4C-792FAE6C0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25202"/>
              </p:ext>
            </p:extLst>
          </p:nvPr>
        </p:nvGraphicFramePr>
        <p:xfrm>
          <a:off x="1898650" y="2245807"/>
          <a:ext cx="300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600" imgH="977760" progId="Equation.3">
                  <p:embed/>
                </p:oleObj>
              </mc:Choice>
              <mc:Fallback>
                <p:oleObj name="Equation" r:id="rId4" imgW="3009600" imgH="977760" progId="Equation.3">
                  <p:embed/>
                  <p:pic>
                    <p:nvPicPr>
                      <p:cNvPr id="38927" name="Object 15">
                        <a:extLst>
                          <a:ext uri="{FF2B5EF4-FFF2-40B4-BE49-F238E27FC236}">
                            <a16:creationId xmlns:a16="http://schemas.microsoft.com/office/drawing/2014/main" id="{698303A5-2BCB-1AA1-BA4C-792FAE6C0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245807"/>
                        <a:ext cx="300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>
            <a:extLst>
              <a:ext uri="{FF2B5EF4-FFF2-40B4-BE49-F238E27FC236}">
                <a16:creationId xmlns:a16="http://schemas.microsoft.com/office/drawing/2014/main" id="{50FC322F-879C-D093-1BEA-890E319EF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41258"/>
              </p:ext>
            </p:extLst>
          </p:nvPr>
        </p:nvGraphicFramePr>
        <p:xfrm>
          <a:off x="4991100" y="2322007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850680" progId="Equation.3">
                  <p:embed/>
                </p:oleObj>
              </mc:Choice>
              <mc:Fallback>
                <p:oleObj name="Equation" r:id="rId6" imgW="1993680" imgH="850680" progId="Equation.3">
                  <p:embed/>
                  <p:pic>
                    <p:nvPicPr>
                      <p:cNvPr id="38928" name="Object 16">
                        <a:extLst>
                          <a:ext uri="{FF2B5EF4-FFF2-40B4-BE49-F238E27FC236}">
                            <a16:creationId xmlns:a16="http://schemas.microsoft.com/office/drawing/2014/main" id="{50FC322F-879C-D093-1BEA-890E319EF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322007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>
            <a:extLst>
              <a:ext uri="{FF2B5EF4-FFF2-40B4-BE49-F238E27FC236}">
                <a16:creationId xmlns:a16="http://schemas.microsoft.com/office/drawing/2014/main" id="{F34376E8-76EA-8A19-E7A5-EA62882AF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02292"/>
              </p:ext>
            </p:extLst>
          </p:nvPr>
        </p:nvGraphicFramePr>
        <p:xfrm>
          <a:off x="7099300" y="2341057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888840" progId="Equation.3">
                  <p:embed/>
                </p:oleObj>
              </mc:Choice>
              <mc:Fallback>
                <p:oleObj name="Equation" r:id="rId8" imgW="1803240" imgH="888840" progId="Equation.3">
                  <p:embed/>
                  <p:pic>
                    <p:nvPicPr>
                      <p:cNvPr id="38929" name="Object 17">
                        <a:extLst>
                          <a:ext uri="{FF2B5EF4-FFF2-40B4-BE49-F238E27FC236}">
                            <a16:creationId xmlns:a16="http://schemas.microsoft.com/office/drawing/2014/main" id="{F34376E8-76EA-8A19-E7A5-EA62882AF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341057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>
            <a:extLst>
              <a:ext uri="{FF2B5EF4-FFF2-40B4-BE49-F238E27FC236}">
                <a16:creationId xmlns:a16="http://schemas.microsoft.com/office/drawing/2014/main" id="{AE6C7EFB-1920-995B-3E25-E6A4F57BC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39717"/>
              </p:ext>
            </p:extLst>
          </p:nvPr>
        </p:nvGraphicFramePr>
        <p:xfrm>
          <a:off x="1878013" y="3376107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850680" progId="Equation.3">
                  <p:embed/>
                </p:oleObj>
              </mc:Choice>
              <mc:Fallback>
                <p:oleObj name="Equation" r:id="rId10" imgW="1498320" imgH="850680" progId="Equation.3">
                  <p:embed/>
                  <p:pic>
                    <p:nvPicPr>
                      <p:cNvPr id="38930" name="Object 18">
                        <a:extLst>
                          <a:ext uri="{FF2B5EF4-FFF2-40B4-BE49-F238E27FC236}">
                            <a16:creationId xmlns:a16="http://schemas.microsoft.com/office/drawing/2014/main" id="{AE6C7EFB-1920-995B-3E25-E6A4F57BC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376107"/>
                        <a:ext cx="149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>
            <a:extLst>
              <a:ext uri="{FF2B5EF4-FFF2-40B4-BE49-F238E27FC236}">
                <a16:creationId xmlns:a16="http://schemas.microsoft.com/office/drawing/2014/main" id="{8F66FDF0-A55A-F868-E4B9-EB9E12E96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21613"/>
              </p:ext>
            </p:extLst>
          </p:nvPr>
        </p:nvGraphicFramePr>
        <p:xfrm>
          <a:off x="3517900" y="3376107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888840" progId="Equation.3">
                  <p:embed/>
                </p:oleObj>
              </mc:Choice>
              <mc:Fallback>
                <p:oleObj name="Equation" r:id="rId12" imgW="1460160" imgH="888840" progId="Equation.3">
                  <p:embed/>
                  <p:pic>
                    <p:nvPicPr>
                      <p:cNvPr id="38931" name="Object 19">
                        <a:extLst>
                          <a:ext uri="{FF2B5EF4-FFF2-40B4-BE49-F238E27FC236}">
                            <a16:creationId xmlns:a16="http://schemas.microsoft.com/office/drawing/2014/main" id="{8F66FDF0-A55A-F868-E4B9-EB9E12E96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376107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>
            <a:extLst>
              <a:ext uri="{FF2B5EF4-FFF2-40B4-BE49-F238E27FC236}">
                <a16:creationId xmlns:a16="http://schemas.microsoft.com/office/drawing/2014/main" id="{693FEBF7-346C-265E-981D-8491FF1C9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61311"/>
              </p:ext>
            </p:extLst>
          </p:nvPr>
        </p:nvGraphicFramePr>
        <p:xfrm>
          <a:off x="5143500" y="3592007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360" imgH="469800" progId="Equation.3">
                  <p:embed/>
                </p:oleObj>
              </mc:Choice>
              <mc:Fallback>
                <p:oleObj name="Equation" r:id="rId14" imgW="1422360" imgH="469800" progId="Equation.3">
                  <p:embed/>
                  <p:pic>
                    <p:nvPicPr>
                      <p:cNvPr id="38932" name="Object 20">
                        <a:extLst>
                          <a:ext uri="{FF2B5EF4-FFF2-40B4-BE49-F238E27FC236}">
                            <a16:creationId xmlns:a16="http://schemas.microsoft.com/office/drawing/2014/main" id="{693FEBF7-346C-265E-981D-8491FF1C9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92007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>
            <a:extLst>
              <a:ext uri="{FF2B5EF4-FFF2-40B4-BE49-F238E27FC236}">
                <a16:creationId xmlns:a16="http://schemas.microsoft.com/office/drawing/2014/main" id="{40351182-4979-B2AA-65F5-3B4B96EE7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82558"/>
              </p:ext>
            </p:extLst>
          </p:nvPr>
        </p:nvGraphicFramePr>
        <p:xfrm>
          <a:off x="6667500" y="3376107"/>
          <a:ext cx="201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19240" imgH="901440" progId="Equation.3">
                  <p:embed/>
                </p:oleObj>
              </mc:Choice>
              <mc:Fallback>
                <p:oleObj name="Equation" r:id="rId16" imgW="2019240" imgH="901440" progId="Equation.3">
                  <p:embed/>
                  <p:pic>
                    <p:nvPicPr>
                      <p:cNvPr id="38933" name="Object 21">
                        <a:extLst>
                          <a:ext uri="{FF2B5EF4-FFF2-40B4-BE49-F238E27FC236}">
                            <a16:creationId xmlns:a16="http://schemas.microsoft.com/office/drawing/2014/main" id="{40351182-4979-B2AA-65F5-3B4B96EE7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376107"/>
                        <a:ext cx="201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7F7473-77F6-1373-F71A-B4AEB1F52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61988"/>
            <a:ext cx="151765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9C82DFD4-B62E-D75B-E19E-807A5F17F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381000"/>
          <a:ext cx="3771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720" imgH="1104840" progId="Equation.3">
                  <p:embed/>
                </p:oleObj>
              </mc:Choice>
              <mc:Fallback>
                <p:oleObj name="Equation" r:id="rId2" imgW="3771720" imgH="1104840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9C82DFD4-B62E-D75B-E19E-807A5F17F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81000"/>
                        <a:ext cx="3771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3DA2E062-5F60-3002-9619-B7438C32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FCF4B17-4F90-7C38-B712-9EAC87E49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2120900"/>
          <a:ext cx="361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440" imgH="698400" progId="Equation.3">
                  <p:embed/>
                </p:oleObj>
              </mc:Choice>
              <mc:Fallback>
                <p:oleObj name="Equation" r:id="rId4" imgW="3619440" imgH="6984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FCF4B17-4F90-7C38-B712-9EAC87E49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120900"/>
                        <a:ext cx="3619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AEBC979F-DC95-85AF-61D1-9BBD5BC8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780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3A4C4CF6-AED8-2916-5C29-ECC77AA92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5151438"/>
          <a:ext cx="3300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545760" progId="Equation.3">
                  <p:embed/>
                </p:oleObj>
              </mc:Choice>
              <mc:Fallback>
                <p:oleObj name="Equation" r:id="rId6" imgW="3301920" imgH="54576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3A4C4CF6-AED8-2916-5C29-ECC77AA92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5151438"/>
                        <a:ext cx="3300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CBB3D317-6BC3-9B20-10A3-8E5B89640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029200"/>
          <a:ext cx="2730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30240" imgH="990360" progId="Equation.3">
                  <p:embed/>
                </p:oleObj>
              </mc:Choice>
              <mc:Fallback>
                <p:oleObj name="Equation" r:id="rId8" imgW="2730240" imgH="990360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CBB3D317-6BC3-9B20-10A3-8E5B89640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2730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41DBDAE7-1591-5CC6-95C3-403346A59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4660900"/>
          <a:ext cx="208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749160" progId="Equation.3">
                  <p:embed/>
                </p:oleObj>
              </mc:Choice>
              <mc:Fallback>
                <p:oleObj name="Equation" r:id="rId10" imgW="2082600" imgH="749160" progId="Equation.3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41DBDAE7-1591-5CC6-95C3-403346A59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660900"/>
                        <a:ext cx="2082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2E82CAFC-156A-E735-F43A-74B1883F0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5010150"/>
          <a:ext cx="144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560" imgH="939600" progId="Equation.3">
                  <p:embed/>
                </p:oleObj>
              </mc:Choice>
              <mc:Fallback>
                <p:oleObj name="Equation" r:id="rId12" imgW="1447560" imgH="939600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2E82CAFC-156A-E735-F43A-74B1883F0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010150"/>
                        <a:ext cx="144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F8DA6540-4392-A827-CEAA-B68D4B445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3035300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850680" progId="Equation.3">
                  <p:embed/>
                </p:oleObj>
              </mc:Choice>
              <mc:Fallback>
                <p:oleObj name="Equation" r:id="rId14" imgW="723600" imgH="85068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F8DA6540-4392-A827-CEAA-B68D4B445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035300"/>
                        <a:ext cx="72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2A9BCF27-F37B-83F8-17DD-5435A3576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159125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06560" imgH="520560" progId="Equation.3">
                  <p:embed/>
                </p:oleObj>
              </mc:Choice>
              <mc:Fallback>
                <p:oleObj name="Equation" r:id="rId16" imgW="2806560" imgH="520560" progId="Equation.3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2A9BCF27-F37B-83F8-17DD-5435A3576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59125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22FB92DD-8E31-23CC-9D88-B7A118E26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124200"/>
          <a:ext cx="1028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28520" imgH="558720" progId="Equation.3">
                  <p:embed/>
                </p:oleObj>
              </mc:Choice>
              <mc:Fallback>
                <p:oleObj name="Equation" r:id="rId18" imgW="1028520" imgH="558720" progId="Equation.3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22FB92DD-8E31-23CC-9D88-B7A118E26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1028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Line 30">
            <a:extLst>
              <a:ext uri="{FF2B5EF4-FFF2-40B4-BE49-F238E27FC236}">
                <a16:creationId xmlns:a16="http://schemas.microsoft.com/office/drawing/2014/main" id="{0D6DD9A4-DE3F-357C-C3E6-23664528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319588"/>
            <a:ext cx="792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47E41F4E-0183-2A90-DF5D-78944FA4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4213"/>
            <a:ext cx="1109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分析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</a:p>
        </p:txBody>
      </p:sp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EB3AE93D-8448-AD02-D4B4-1FE8C09F4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2184400"/>
          <a:ext cx="3302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01920" imgH="545760" progId="Equation.3">
                  <p:embed/>
                </p:oleObj>
              </mc:Choice>
              <mc:Fallback>
                <p:oleObj name="Equation" r:id="rId20" imgW="3301920" imgH="545760" progId="Equation.3">
                  <p:embed/>
                  <p:pic>
                    <p:nvPicPr>
                      <p:cNvPr id="10272" name="Object 32">
                        <a:extLst>
                          <a:ext uri="{FF2B5EF4-FFF2-40B4-BE49-F238E27FC236}">
                            <a16:creationId xmlns:a16="http://schemas.microsoft.com/office/drawing/2014/main" id="{EB3AE93D-8448-AD02-D4B4-1FE8C09F4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184400"/>
                        <a:ext cx="3302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autoUpdateAnimBg="0"/>
      <p:bldP spid="10271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9498DAD-14F9-B37E-988E-E92430DDF7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65125"/>
            <a:ext cx="1125538" cy="479425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4.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0AF633E-1861-FE51-6792-588AE848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8300"/>
            <a:ext cx="177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求不定积分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36510F24-C999-E154-7A17-7EF38546F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215900"/>
          <a:ext cx="299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927000" progId="Equation.3">
                  <p:embed/>
                </p:oleObj>
              </mc:Choice>
              <mc:Fallback>
                <p:oleObj name="Equation" r:id="rId2" imgW="2997000" imgH="9270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36510F24-C999-E154-7A17-7EF38546F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15900"/>
                        <a:ext cx="299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>
            <a:extLst>
              <a:ext uri="{FF2B5EF4-FFF2-40B4-BE49-F238E27FC236}">
                <a16:creationId xmlns:a16="http://schemas.microsoft.com/office/drawing/2014/main" id="{DD1645CC-9809-F5C4-4D7A-7D8852B5F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39850"/>
            <a:ext cx="74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5D1E9233-5A4C-F3F3-95A5-7D8C0FDD9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1416050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44240" progId="Equation.3">
                  <p:embed/>
                </p:oleObj>
              </mc:Choice>
              <mc:Fallback>
                <p:oleObj name="Equation" r:id="rId4" imgW="1930320" imgH="444240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5D1E9233-5A4C-F3F3-95A5-7D8C0FDD9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416050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>
            <a:extLst>
              <a:ext uri="{FF2B5EF4-FFF2-40B4-BE49-F238E27FC236}">
                <a16:creationId xmlns:a16="http://schemas.microsoft.com/office/drawing/2014/main" id="{7D026ACB-09CF-58E3-99C2-C95D6A91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3541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 </a:t>
            </a:r>
          </a:p>
        </p:txBody>
      </p:sp>
      <p:graphicFrame>
        <p:nvGraphicFramePr>
          <p:cNvPr id="39949" name="Object 13">
            <a:extLst>
              <a:ext uri="{FF2B5EF4-FFF2-40B4-BE49-F238E27FC236}">
                <a16:creationId xmlns:a16="http://schemas.microsoft.com/office/drawing/2014/main" id="{765997CF-269F-DBD4-16A7-B09D04FCF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2254250"/>
          <a:ext cx="2965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560" imgH="965160" progId="Equation.3">
                  <p:embed/>
                </p:oleObj>
              </mc:Choice>
              <mc:Fallback>
                <p:oleObj name="Equation" r:id="rId6" imgW="3022560" imgH="965160" progId="Equation.3">
                  <p:embed/>
                  <p:pic>
                    <p:nvPicPr>
                      <p:cNvPr id="39949" name="Object 13">
                        <a:extLst>
                          <a:ext uri="{FF2B5EF4-FFF2-40B4-BE49-F238E27FC236}">
                            <a16:creationId xmlns:a16="http://schemas.microsoft.com/office/drawing/2014/main" id="{765997CF-269F-DBD4-16A7-B09D04FCF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254250"/>
                        <a:ext cx="2965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B8E628E8-F5E1-6C05-DF0E-69A02EE70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47345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7680" imgH="774360" progId="Equation.3">
                  <p:embed/>
                </p:oleObj>
              </mc:Choice>
              <mc:Fallback>
                <p:oleObj name="Equation" r:id="rId8" imgW="1777680" imgH="774360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B8E628E8-F5E1-6C05-DF0E-69A02EE70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73450"/>
                        <a:ext cx="1778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397568BA-732D-7BF5-123C-BB742ABEC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3473450"/>
          <a:ext cx="66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774360" progId="Equation.3">
                  <p:embed/>
                </p:oleObj>
              </mc:Choice>
              <mc:Fallback>
                <p:oleObj name="Equation" r:id="rId10" imgW="660240" imgH="774360" progId="Equation.3">
                  <p:embed/>
                  <p:pic>
                    <p:nvPicPr>
                      <p:cNvPr id="39951" name="Object 15">
                        <a:extLst>
                          <a:ext uri="{FF2B5EF4-FFF2-40B4-BE49-F238E27FC236}">
                            <a16:creationId xmlns:a16="http://schemas.microsoft.com/office/drawing/2014/main" id="{397568BA-732D-7BF5-123C-BB742ABEC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473450"/>
                        <a:ext cx="66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A8F63680-12FD-BFEB-7A26-90F642F97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3850" y="3473450"/>
          <a:ext cx="83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774360" progId="Equation.3">
                  <p:embed/>
                </p:oleObj>
              </mc:Choice>
              <mc:Fallback>
                <p:oleObj name="Equation" r:id="rId12" imgW="838080" imgH="774360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A8F63680-12FD-BFEB-7A26-90F642F97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473450"/>
                        <a:ext cx="838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>
            <a:extLst>
              <a:ext uri="{FF2B5EF4-FFF2-40B4-BE49-F238E27FC236}">
                <a16:creationId xmlns:a16="http://schemas.microsoft.com/office/drawing/2014/main" id="{49D21B4B-B980-D838-01EA-6F660923C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3473450"/>
          <a:ext cx="850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774360" progId="Equation.3">
                  <p:embed/>
                </p:oleObj>
              </mc:Choice>
              <mc:Fallback>
                <p:oleObj name="Equation" r:id="rId14" imgW="850680" imgH="774360" progId="Equation.3">
                  <p:embed/>
                  <p:pic>
                    <p:nvPicPr>
                      <p:cNvPr id="39953" name="Object 17">
                        <a:extLst>
                          <a:ext uri="{FF2B5EF4-FFF2-40B4-BE49-F238E27FC236}">
                            <a16:creationId xmlns:a16="http://schemas.microsoft.com/office/drawing/2014/main" id="{49D21B4B-B980-D838-01EA-6F660923C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473450"/>
                        <a:ext cx="850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E8F90019-FD10-A7DD-6D99-A36ED25DB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895600"/>
          <a:ext cx="800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99920" imgH="558720" progId="Equation.3">
                  <p:embed/>
                </p:oleObj>
              </mc:Choice>
              <mc:Fallback>
                <p:oleObj name="Equation" r:id="rId16" imgW="799920" imgH="558720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E8F90019-FD10-A7DD-6D99-A36ED25DB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895600"/>
                        <a:ext cx="800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025CC613-0E5D-3330-F585-2FD1061E9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582988"/>
          <a:ext cx="81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2520" imgH="558720" progId="Equation.3">
                  <p:embed/>
                </p:oleObj>
              </mc:Choice>
              <mc:Fallback>
                <p:oleObj name="Equation" r:id="rId18" imgW="812520" imgH="558720" progId="Equation.3">
                  <p:embed/>
                  <p:pic>
                    <p:nvPicPr>
                      <p:cNvPr id="39955" name="Object 19">
                        <a:extLst>
                          <a:ext uri="{FF2B5EF4-FFF2-40B4-BE49-F238E27FC236}">
                            <a16:creationId xmlns:a16="http://schemas.microsoft.com/office/drawing/2014/main" id="{025CC613-0E5D-3330-F585-2FD1061E9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82988"/>
                        <a:ext cx="81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D8FCD4D9-3F3B-776C-E889-F73459E9C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211638"/>
          <a:ext cx="106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680" imgH="545760" progId="Equation.3">
                  <p:embed/>
                </p:oleObj>
              </mc:Choice>
              <mc:Fallback>
                <p:oleObj name="Equation" r:id="rId20" imgW="1066680" imgH="545760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D8FCD4D9-3F3B-776C-E889-F73459E9C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211638"/>
                        <a:ext cx="106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Line 21">
            <a:extLst>
              <a:ext uri="{FF2B5EF4-FFF2-40B4-BE49-F238E27FC236}">
                <a16:creationId xmlns:a16="http://schemas.microsoft.com/office/drawing/2014/main" id="{0E8A36D4-0724-B61E-635D-B913A9FB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52800"/>
            <a:ext cx="0" cy="1219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42EAF383-C192-B4C4-91EF-99CA40E6C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4586288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52480" imgH="850680" progId="Equation.3">
                  <p:embed/>
                </p:oleObj>
              </mc:Choice>
              <mc:Fallback>
                <p:oleObj name="Equation" r:id="rId22" imgW="1752480" imgH="850680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42EAF383-C192-B4C4-91EF-99CA40E6C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586288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EF142FB7-D6CA-4352-4110-B5AE135CF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4572000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38000" imgH="850680" progId="Equation.3">
                  <p:embed/>
                </p:oleObj>
              </mc:Choice>
              <mc:Fallback>
                <p:oleObj name="Equation" r:id="rId24" imgW="1638000" imgH="850680" progId="Equation.3">
                  <p:embed/>
                  <p:pic>
                    <p:nvPicPr>
                      <p:cNvPr id="39959" name="Object 23">
                        <a:extLst>
                          <a:ext uri="{FF2B5EF4-FFF2-40B4-BE49-F238E27FC236}">
                            <a16:creationId xmlns:a16="http://schemas.microsoft.com/office/drawing/2014/main" id="{EF142FB7-D6CA-4352-4110-B5AE135CF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572000"/>
                        <a:ext cx="163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9C28120A-27D0-09E7-E7D2-2609CF109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4573588"/>
          <a:ext cx="224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47840" imgH="850680" progId="Equation.3">
                  <p:embed/>
                </p:oleObj>
              </mc:Choice>
              <mc:Fallback>
                <p:oleObj name="Equation" r:id="rId26" imgW="2247840" imgH="850680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9C28120A-27D0-09E7-E7D2-2609CF109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573588"/>
                        <a:ext cx="224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B8FB610D-5567-492B-CB34-A12B23028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73700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98600" imgH="850680" progId="Equation.3">
                  <p:embed/>
                </p:oleObj>
              </mc:Choice>
              <mc:Fallback>
                <p:oleObj name="Equation" r:id="rId28" imgW="2298600" imgH="850680" progId="Equation.3">
                  <p:embed/>
                  <p:pic>
                    <p:nvPicPr>
                      <p:cNvPr id="39961" name="Object 25">
                        <a:extLst>
                          <a:ext uri="{FF2B5EF4-FFF2-40B4-BE49-F238E27FC236}">
                            <a16:creationId xmlns:a16="http://schemas.microsoft.com/office/drawing/2014/main" id="{B8FB610D-5567-492B-CB34-A12B23028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73700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>
            <a:extLst>
              <a:ext uri="{FF2B5EF4-FFF2-40B4-BE49-F238E27FC236}">
                <a16:creationId xmlns:a16="http://schemas.microsoft.com/office/drawing/2014/main" id="{3A28169D-0D00-F309-170B-64368D608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5473700"/>
          <a:ext cx="223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34880" imgH="850680" progId="Equation.3">
                  <p:embed/>
                </p:oleObj>
              </mc:Choice>
              <mc:Fallback>
                <p:oleObj name="Equation" r:id="rId30" imgW="2234880" imgH="850680" progId="Equation.3">
                  <p:embed/>
                  <p:pic>
                    <p:nvPicPr>
                      <p:cNvPr id="39962" name="Object 26">
                        <a:extLst>
                          <a:ext uri="{FF2B5EF4-FFF2-40B4-BE49-F238E27FC236}">
                            <a16:creationId xmlns:a16="http://schemas.microsoft.com/office/drawing/2014/main" id="{3A28169D-0D00-F309-170B-64368D608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473700"/>
                        <a:ext cx="223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644FA62F-C9F5-B8F1-B986-211614D67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473700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831760" imgH="850680" progId="Equation.3">
                  <p:embed/>
                </p:oleObj>
              </mc:Choice>
              <mc:Fallback>
                <p:oleObj name="Equation" r:id="rId32" imgW="2831760" imgH="850680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644FA62F-C9F5-B8F1-B986-211614D6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73700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AutoShape 29">
            <a:extLst>
              <a:ext uri="{FF2B5EF4-FFF2-40B4-BE49-F238E27FC236}">
                <a16:creationId xmlns:a16="http://schemas.microsoft.com/office/drawing/2014/main" id="{348C4323-8C7D-975A-155A-30CA9FA76970}"/>
              </a:ext>
            </a:extLst>
          </p:cNvPr>
          <p:cNvSpPr>
            <a:spLocks/>
          </p:cNvSpPr>
          <p:nvPr/>
        </p:nvSpPr>
        <p:spPr bwMode="auto">
          <a:xfrm>
            <a:off x="6769100" y="3048000"/>
            <a:ext cx="179388" cy="1582738"/>
          </a:xfrm>
          <a:prstGeom prst="leftBrace">
            <a:avLst>
              <a:gd name="adj1" fmla="val 7352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9966" name="AutoShape 30">
            <a:extLst>
              <a:ext uri="{FF2B5EF4-FFF2-40B4-BE49-F238E27FC236}">
                <a16:creationId xmlns:a16="http://schemas.microsoft.com/office/drawing/2014/main" id="{E928A7EC-9C3A-18DC-C0CA-CECF3279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9974" name="Object 38">
            <a:extLst>
              <a:ext uri="{FF2B5EF4-FFF2-40B4-BE49-F238E27FC236}">
                <a16:creationId xmlns:a16="http://schemas.microsoft.com/office/drawing/2014/main" id="{1603771F-A0B8-F010-87F0-08FFDAE75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12192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429000" imgH="952200" progId="Equation.3">
                  <p:embed/>
                </p:oleObj>
              </mc:Choice>
              <mc:Fallback>
                <p:oleObj name="Equation" r:id="rId34" imgW="3429000" imgH="952200" progId="Equation.3">
                  <p:embed/>
                  <p:pic>
                    <p:nvPicPr>
                      <p:cNvPr id="39974" name="Object 38">
                        <a:extLst>
                          <a:ext uri="{FF2B5EF4-FFF2-40B4-BE49-F238E27FC236}">
                            <a16:creationId xmlns:a16="http://schemas.microsoft.com/office/drawing/2014/main" id="{1603771F-A0B8-F010-87F0-08FFDAE75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219200"/>
                        <a:ext cx="342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9EEB02-9392-C26B-E376-018714FD2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06375"/>
            <a:ext cx="16002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仿宋_GB2312" pitchFamily="49" charset="-122"/>
              </a:rPr>
              <a:t>5.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F5A6355F-BCDC-2FCA-9663-9F43192FA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3200"/>
          <a:ext cx="162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622080" progId="Equation.3">
                  <p:embed/>
                </p:oleObj>
              </mc:Choice>
              <mc:Fallback>
                <p:oleObj name="Equation" r:id="rId2" imgW="1625400" imgH="62208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F5A6355F-BCDC-2FCA-9663-9F43192FA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3200"/>
                        <a:ext cx="1625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D4262F20-5235-78FB-EB6F-26071837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747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1504DC62-8385-7B31-F041-9C03CB32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9F3A74C2-374C-8E47-24A1-D921A4A1F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143000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469800" progId="Equation.3">
                  <p:embed/>
                </p:oleObj>
              </mc:Choice>
              <mc:Fallback>
                <p:oleObj name="Equation" r:id="rId4" imgW="2031840" imgH="469800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9F3A74C2-374C-8E47-24A1-D921A4A1F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203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5B955C3A-E649-EAD9-1DAB-F47A7647E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9144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17160" progId="Equation.3">
                  <p:embed/>
                </p:oleObj>
              </mc:Choice>
              <mc:Fallback>
                <p:oleObj name="Equation" r:id="rId6" imgW="698400" imgH="317160" progId="Equation.3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5B955C3A-E649-EAD9-1DAB-F47A7647E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id="{3422B741-4266-9E4F-77B1-8465BB948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144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393480" progId="Equation.3">
                  <p:embed/>
                </p:oleObj>
              </mc:Choice>
              <mc:Fallback>
                <p:oleObj name="Equation" r:id="rId8" imgW="825480" imgH="393480" progId="Equation.3">
                  <p:embed/>
                  <p:pic>
                    <p:nvPicPr>
                      <p:cNvPr id="21519" name="Object 15">
                        <a:extLst>
                          <a:ext uri="{FF2B5EF4-FFF2-40B4-BE49-F238E27FC236}">
                            <a16:creationId xmlns:a16="http://schemas.microsoft.com/office/drawing/2014/main" id="{3422B741-4266-9E4F-77B1-8465BB948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F45DF4C2-4B7D-9F3A-4B7B-79E6BD1AB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5240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317160" progId="Equation.3">
                  <p:embed/>
                </p:oleObj>
              </mc:Choice>
              <mc:Fallback>
                <p:oleObj name="Equation" r:id="rId10" imgW="698400" imgH="31716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F45DF4C2-4B7D-9F3A-4B7B-79E6BD1AB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id="{E7E2C45C-C6F5-C4E3-7346-1786EE2C5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240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393480" progId="Equation.3">
                  <p:embed/>
                </p:oleObj>
              </mc:Choice>
              <mc:Fallback>
                <p:oleObj name="Equation" r:id="rId12" imgW="825480" imgH="393480" progId="Equation.3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id="{E7E2C45C-C6F5-C4E3-7346-1786EE2C5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>
            <a:extLst>
              <a:ext uri="{FF2B5EF4-FFF2-40B4-BE49-F238E27FC236}">
                <a16:creationId xmlns:a16="http://schemas.microsoft.com/office/drawing/2014/main" id="{2D34FC91-F318-FF4A-9A13-9C28074B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BB164A9E-B184-8A51-DAAF-2B764F542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24892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1120" imgH="406080" progId="Equation.3">
                  <p:embed/>
                </p:oleObj>
              </mc:Choice>
              <mc:Fallback>
                <p:oleObj name="Equation" r:id="rId14" imgW="1041120" imgH="406080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id="{BB164A9E-B184-8A51-DAAF-2B764F542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4892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>
            <a:extLst>
              <a:ext uri="{FF2B5EF4-FFF2-40B4-BE49-F238E27FC236}">
                <a16:creationId xmlns:a16="http://schemas.microsoft.com/office/drawing/2014/main" id="{C4918A66-414D-97FF-4698-BFE124EE0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082800"/>
          <a:ext cx="295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58840" imgH="583920" progId="Equation.3">
                  <p:embed/>
                </p:oleObj>
              </mc:Choice>
              <mc:Fallback>
                <p:oleObj name="Equation" r:id="rId16" imgW="2958840" imgH="583920" progId="Equation.3">
                  <p:embed/>
                  <p:pic>
                    <p:nvPicPr>
                      <p:cNvPr id="21525" name="Object 21">
                        <a:extLst>
                          <a:ext uri="{FF2B5EF4-FFF2-40B4-BE49-F238E27FC236}">
                            <a16:creationId xmlns:a16="http://schemas.microsoft.com/office/drawing/2014/main" id="{C4918A66-414D-97FF-4698-BFE124EE0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2800"/>
                        <a:ext cx="2959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>
            <a:extLst>
              <a:ext uri="{FF2B5EF4-FFF2-40B4-BE49-F238E27FC236}">
                <a16:creationId xmlns:a16="http://schemas.microsoft.com/office/drawing/2014/main" id="{DC5DC22F-2371-7158-2901-4A2DCE1C1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743200"/>
          <a:ext cx="300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09600" imgH="583920" progId="Equation.3">
                  <p:embed/>
                </p:oleObj>
              </mc:Choice>
              <mc:Fallback>
                <p:oleObj name="Equation" r:id="rId18" imgW="3009600" imgH="583920" progId="Equation.3">
                  <p:embed/>
                  <p:pic>
                    <p:nvPicPr>
                      <p:cNvPr id="21526" name="Object 22">
                        <a:extLst>
                          <a:ext uri="{FF2B5EF4-FFF2-40B4-BE49-F238E27FC236}">
                            <a16:creationId xmlns:a16="http://schemas.microsoft.com/office/drawing/2014/main" id="{DC5DC22F-2371-7158-2901-4A2DCE1C1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3009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>
            <a:extLst>
              <a:ext uri="{FF2B5EF4-FFF2-40B4-BE49-F238E27FC236}">
                <a16:creationId xmlns:a16="http://schemas.microsoft.com/office/drawing/2014/main" id="{DABE8EBB-E29D-8EB4-2D44-515DF608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</a:t>
            </a:r>
          </a:p>
        </p:txBody>
      </p:sp>
      <p:graphicFrame>
        <p:nvGraphicFramePr>
          <p:cNvPr id="21528" name="Object 24">
            <a:extLst>
              <a:ext uri="{FF2B5EF4-FFF2-40B4-BE49-F238E27FC236}">
                <a16:creationId xmlns:a16="http://schemas.microsoft.com/office/drawing/2014/main" id="{ADB84537-1BA3-FC03-B6B5-D24188BAB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41713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1760" imgH="406080" progId="Equation.3">
                  <p:embed/>
                </p:oleObj>
              </mc:Choice>
              <mc:Fallback>
                <p:oleObj name="Equation" r:id="rId20" imgW="761760" imgH="406080" progId="Equation.3">
                  <p:embed/>
                  <p:pic>
                    <p:nvPicPr>
                      <p:cNvPr id="21528" name="Object 24">
                        <a:extLst>
                          <a:ext uri="{FF2B5EF4-FFF2-40B4-BE49-F238E27FC236}">
                            <a16:creationId xmlns:a16="http://schemas.microsoft.com/office/drawing/2014/main" id="{ADB84537-1BA3-FC03-B6B5-D24188BAB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41713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5">
            <a:extLst>
              <a:ext uri="{FF2B5EF4-FFF2-40B4-BE49-F238E27FC236}">
                <a16:creationId xmlns:a16="http://schemas.microsoft.com/office/drawing/2014/main" id="{7F45C29A-8569-7B73-1066-E53E001D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462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连续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 </a:t>
            </a:r>
          </a:p>
        </p:txBody>
      </p:sp>
      <p:graphicFrame>
        <p:nvGraphicFramePr>
          <p:cNvPr id="21530" name="Object 26">
            <a:extLst>
              <a:ext uri="{FF2B5EF4-FFF2-40B4-BE49-F238E27FC236}">
                <a16:creationId xmlns:a16="http://schemas.microsoft.com/office/drawing/2014/main" id="{81AE6CBB-EC94-EFC2-1733-CEBEDE60C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29000"/>
          <a:ext cx="327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276360" imgH="520560" progId="Equation.3">
                  <p:embed/>
                </p:oleObj>
              </mc:Choice>
              <mc:Fallback>
                <p:oleObj name="Equation" r:id="rId22" imgW="3276360" imgH="520560" progId="Equation.3">
                  <p:embed/>
                  <p:pic>
                    <p:nvPicPr>
                      <p:cNvPr id="21530" name="Object 26">
                        <a:extLst>
                          <a:ext uri="{FF2B5EF4-FFF2-40B4-BE49-F238E27FC236}">
                            <a16:creationId xmlns:a16="http://schemas.microsoft.com/office/drawing/2014/main" id="{81AE6CBB-EC94-EFC2-1733-CEBEDE60C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327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Text Box 27">
            <a:extLst>
              <a:ext uri="{FF2B5EF4-FFF2-40B4-BE49-F238E27FC236}">
                <a16:creationId xmlns:a16="http://schemas.microsoft.com/office/drawing/2014/main" id="{6583FB32-509A-F45F-D9B5-658B23AA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得</a:t>
            </a:r>
          </a:p>
        </p:txBody>
      </p:sp>
      <p:graphicFrame>
        <p:nvGraphicFramePr>
          <p:cNvPr id="21532" name="Object 28">
            <a:extLst>
              <a:ext uri="{FF2B5EF4-FFF2-40B4-BE49-F238E27FC236}">
                <a16:creationId xmlns:a16="http://schemas.microsoft.com/office/drawing/2014/main" id="{D7127F93-DAFF-4C62-DD91-4DBA6E229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53340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98520" imgH="850680" progId="Equation.3">
                  <p:embed/>
                </p:oleObj>
              </mc:Choice>
              <mc:Fallback>
                <p:oleObj name="Equation" r:id="rId24" imgW="3098520" imgH="850680" progId="Equation.3">
                  <p:embed/>
                  <p:pic>
                    <p:nvPicPr>
                      <p:cNvPr id="21532" name="Object 28">
                        <a:extLst>
                          <a:ext uri="{FF2B5EF4-FFF2-40B4-BE49-F238E27FC236}">
                            <a16:creationId xmlns:a16="http://schemas.microsoft.com/office/drawing/2014/main" id="{D7127F93-DAFF-4C62-DD91-4DBA6E229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34000"/>
                        <a:ext cx="3124200" cy="850900"/>
                      </a:xfrm>
                      <a:prstGeom prst="rect">
                        <a:avLst/>
                      </a:prstGeom>
                      <a:solidFill>
                        <a:srgbClr val="00319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29">
            <a:extLst>
              <a:ext uri="{FF2B5EF4-FFF2-40B4-BE49-F238E27FC236}">
                <a16:creationId xmlns:a16="http://schemas.microsoft.com/office/drawing/2014/main" id="{FF7C6B6E-A38E-E27B-B7BD-D03A693B0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4178300"/>
          <a:ext cx="240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00120" imgH="545760" progId="Equation.3">
                  <p:embed/>
                </p:oleObj>
              </mc:Choice>
              <mc:Fallback>
                <p:oleObj name="Equation" r:id="rId26" imgW="2400120" imgH="545760" progId="Equation.3">
                  <p:embed/>
                  <p:pic>
                    <p:nvPicPr>
                      <p:cNvPr id="21533" name="Object 29">
                        <a:extLst>
                          <a:ext uri="{FF2B5EF4-FFF2-40B4-BE49-F238E27FC236}">
                            <a16:creationId xmlns:a16="http://schemas.microsoft.com/office/drawing/2014/main" id="{FF7C6B6E-A38E-E27B-B7BD-D03A693B0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178300"/>
                        <a:ext cx="240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0" name="Group 36">
            <a:extLst>
              <a:ext uri="{FF2B5EF4-FFF2-40B4-BE49-F238E27FC236}">
                <a16:creationId xmlns:a16="http://schemas.microsoft.com/office/drawing/2014/main" id="{CAC85924-ACBB-938B-9AC9-869365E3A5C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49700"/>
            <a:ext cx="1066800" cy="533400"/>
            <a:chOff x="2640" y="2352"/>
            <a:chExt cx="672" cy="336"/>
          </a:xfrm>
        </p:grpSpPr>
        <p:sp>
          <p:nvSpPr>
            <p:cNvPr id="21537" name="Text Box 33">
              <a:extLst>
                <a:ext uri="{FF2B5EF4-FFF2-40B4-BE49-F238E27FC236}">
                  <a16:creationId xmlns:a16="http://schemas.microsoft.com/office/drawing/2014/main" id="{2DD07962-AEB3-5E78-C165-5EE31A5DA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记作</a:t>
              </a:r>
            </a:p>
          </p:txBody>
        </p:sp>
        <p:sp>
          <p:nvSpPr>
            <p:cNvPr id="21535" name="Line 31">
              <a:extLst>
                <a:ext uri="{FF2B5EF4-FFF2-40B4-BE49-F238E27FC236}">
                  <a16:creationId xmlns:a16="http://schemas.microsoft.com/office/drawing/2014/main" id="{317DE48F-DC63-113D-E010-1872D9CFD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1536" name="Line 32">
              <a:extLst>
                <a:ext uri="{FF2B5EF4-FFF2-40B4-BE49-F238E27FC236}">
                  <a16:creationId xmlns:a16="http://schemas.microsoft.com/office/drawing/2014/main" id="{3A5A56C4-1842-38CC-12BB-9C83F67D9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21539" name="Object 35">
            <a:extLst>
              <a:ext uri="{FF2B5EF4-FFF2-40B4-BE49-F238E27FC236}">
                <a16:creationId xmlns:a16="http://schemas.microsoft.com/office/drawing/2014/main" id="{5ED5E29C-AA52-96FD-3B7D-3728BA4D8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254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1960" imgH="317160" progId="Equation.3">
                  <p:embed/>
                </p:oleObj>
              </mc:Choice>
              <mc:Fallback>
                <p:oleObj name="Equation" r:id="rId28" imgW="291960" imgH="317160" progId="Equation.3">
                  <p:embed/>
                  <p:pic>
                    <p:nvPicPr>
                      <p:cNvPr id="21539" name="Object 35">
                        <a:extLst>
                          <a:ext uri="{FF2B5EF4-FFF2-40B4-BE49-F238E27FC236}">
                            <a16:creationId xmlns:a16="http://schemas.microsoft.com/office/drawing/2014/main" id="{5ED5E29C-AA52-96FD-3B7D-3728BA4D8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54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Text Box 37">
            <a:extLst>
              <a:ext uri="{FF2B5EF4-FFF2-40B4-BE49-F238E27FC236}">
                <a16:creationId xmlns:a16="http://schemas.microsoft.com/office/drawing/2014/main" id="{C899D78C-8888-A934-815E-08CA04DCF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95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得</a:t>
            </a: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A4A8936-0041-6E5F-54E2-0361B958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3429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1543" name="Object 39">
            <a:extLst>
              <a:ext uri="{FF2B5EF4-FFF2-40B4-BE49-F238E27FC236}">
                <a16:creationId xmlns:a16="http://schemas.microsoft.com/office/drawing/2014/main" id="{EBABAA77-D62C-92A9-CC03-491BED0B0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5194300"/>
          <a:ext cx="1498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98320" imgH="622080" progId="Equation.3">
                  <p:embed/>
                </p:oleObj>
              </mc:Choice>
              <mc:Fallback>
                <p:oleObj name="Equation" r:id="rId30" imgW="1498320" imgH="622080" progId="Equation.3">
                  <p:embed/>
                  <p:pic>
                    <p:nvPicPr>
                      <p:cNvPr id="21543" name="Object 39">
                        <a:extLst>
                          <a:ext uri="{FF2B5EF4-FFF2-40B4-BE49-F238E27FC236}">
                            <a16:creationId xmlns:a16="http://schemas.microsoft.com/office/drawing/2014/main" id="{EBABAA77-D62C-92A9-CC03-491BED0B0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194300"/>
                        <a:ext cx="1498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40">
            <a:extLst>
              <a:ext uri="{FF2B5EF4-FFF2-40B4-BE49-F238E27FC236}">
                <a16:creationId xmlns:a16="http://schemas.microsoft.com/office/drawing/2014/main" id="{E1A2732F-C146-9646-92ED-38E2E176D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31812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41120" imgH="406080" progId="Equation.3">
                  <p:embed/>
                </p:oleObj>
              </mc:Choice>
              <mc:Fallback>
                <p:oleObj name="Equation" r:id="rId32" imgW="1041120" imgH="406080" progId="Equation.3">
                  <p:embed/>
                  <p:pic>
                    <p:nvPicPr>
                      <p:cNvPr id="21544" name="Object 40">
                        <a:extLst>
                          <a:ext uri="{FF2B5EF4-FFF2-40B4-BE49-F238E27FC236}">
                            <a16:creationId xmlns:a16="http://schemas.microsoft.com/office/drawing/2014/main" id="{E1A2732F-C146-9646-92ED-38E2E176D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18125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41">
            <a:extLst>
              <a:ext uri="{FF2B5EF4-FFF2-40B4-BE49-F238E27FC236}">
                <a16:creationId xmlns:a16="http://schemas.microsoft.com/office/drawing/2014/main" id="{5B37E94B-A3EF-0DEC-62CC-0327A3F14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5" y="5430838"/>
          <a:ext cx="244475" cy="1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1200" imgH="139680" progId="Equation.3">
                  <p:embed/>
                </p:oleObj>
              </mc:Choice>
              <mc:Fallback>
                <p:oleObj name="Equation" r:id="rId34" imgW="241200" imgH="139680" progId="Equation.3">
                  <p:embed/>
                  <p:pic>
                    <p:nvPicPr>
                      <p:cNvPr id="21545" name="Object 41">
                        <a:extLst>
                          <a:ext uri="{FF2B5EF4-FFF2-40B4-BE49-F238E27FC236}">
                            <a16:creationId xmlns:a16="http://schemas.microsoft.com/office/drawing/2014/main" id="{5B37E94B-A3EF-0DEC-62CC-0327A3F14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430838"/>
                        <a:ext cx="244475" cy="14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6" name="Object 42">
            <a:extLst>
              <a:ext uri="{FF2B5EF4-FFF2-40B4-BE49-F238E27FC236}">
                <a16:creationId xmlns:a16="http://schemas.microsoft.com/office/drawing/2014/main" id="{0ECDB13C-A436-5D18-8D16-7C8D444A8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4876800"/>
          <a:ext cx="3349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352680" imgH="583920" progId="Equation.3">
                  <p:embed/>
                </p:oleObj>
              </mc:Choice>
              <mc:Fallback>
                <p:oleObj name="Equation" r:id="rId36" imgW="3352680" imgH="583920" progId="Equation.3">
                  <p:embed/>
                  <p:pic>
                    <p:nvPicPr>
                      <p:cNvPr id="21546" name="Object 42">
                        <a:extLst>
                          <a:ext uri="{FF2B5EF4-FFF2-40B4-BE49-F238E27FC236}">
                            <a16:creationId xmlns:a16="http://schemas.microsoft.com/office/drawing/2014/main" id="{0ECDB13C-A436-5D18-8D16-7C8D444A8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4876800"/>
                        <a:ext cx="3349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>
            <a:extLst>
              <a:ext uri="{FF2B5EF4-FFF2-40B4-BE49-F238E27FC236}">
                <a16:creationId xmlns:a16="http://schemas.microsoft.com/office/drawing/2014/main" id="{F9D1C1C9-567C-1CA8-2522-0273BFEFC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5638800"/>
          <a:ext cx="363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632040" imgH="583920" progId="Equation.3">
                  <p:embed/>
                </p:oleObj>
              </mc:Choice>
              <mc:Fallback>
                <p:oleObj name="Equation" r:id="rId38" imgW="3632040" imgH="583920" progId="Equation.3">
                  <p:embed/>
                  <p:pic>
                    <p:nvPicPr>
                      <p:cNvPr id="21547" name="Object 43">
                        <a:extLst>
                          <a:ext uri="{FF2B5EF4-FFF2-40B4-BE49-F238E27FC236}">
                            <a16:creationId xmlns:a16="http://schemas.microsoft.com/office/drawing/2014/main" id="{F9D1C1C9-567C-1CA8-2522-0273BFEFC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638800"/>
                        <a:ext cx="363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8" name="Rectangle 44">
            <a:extLst>
              <a:ext uri="{FF2B5EF4-FFF2-40B4-BE49-F238E27FC236}">
                <a16:creationId xmlns:a16="http://schemas.microsoft.com/office/drawing/2014/main" id="{4267FF1F-2AE7-8F05-6E6F-0549CAF4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14900"/>
            <a:ext cx="1828800" cy="571500"/>
          </a:xfrm>
          <a:prstGeom prst="rect">
            <a:avLst/>
          </a:prstGeom>
          <a:noFill/>
          <a:ln w="12700">
            <a:solidFill>
              <a:srgbClr val="00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1569" name="Group 65">
            <a:extLst>
              <a:ext uri="{FF2B5EF4-FFF2-40B4-BE49-F238E27FC236}">
                <a16:creationId xmlns:a16="http://schemas.microsoft.com/office/drawing/2014/main" id="{38524158-104B-E062-33FC-6C2DEB6475A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800600"/>
            <a:ext cx="2590800" cy="685800"/>
            <a:chOff x="2496" y="3024"/>
            <a:chExt cx="1632" cy="432"/>
          </a:xfrm>
        </p:grpSpPr>
        <p:sp>
          <p:nvSpPr>
            <p:cNvPr id="21550" name="Rectangle 46">
              <a:extLst>
                <a:ext uri="{FF2B5EF4-FFF2-40B4-BE49-F238E27FC236}">
                  <a16:creationId xmlns:a16="http://schemas.microsoft.com/office/drawing/2014/main" id="{300AF8ED-8941-9DBB-DB1E-889210F9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024"/>
              <a:ext cx="1632" cy="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21549" name="Object 45">
              <a:extLst>
                <a:ext uri="{FF2B5EF4-FFF2-40B4-BE49-F238E27FC236}">
                  <a16:creationId xmlns:a16="http://schemas.microsoft.com/office/drawing/2014/main" id="{B3BC9DD7-8E7A-D95E-82B7-05B6308990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072"/>
            <a:ext cx="126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19240" imgH="583920" progId="Equation.3">
                    <p:embed/>
                  </p:oleObj>
                </mc:Choice>
                <mc:Fallback>
                  <p:oleObj name="Equation" r:id="rId40" imgW="2019240" imgH="583920" progId="Equation.3">
                    <p:embed/>
                    <p:pic>
                      <p:nvPicPr>
                        <p:cNvPr id="21549" name="Object 45">
                          <a:extLst>
                            <a:ext uri="{FF2B5EF4-FFF2-40B4-BE49-F238E27FC236}">
                              <a16:creationId xmlns:a16="http://schemas.microsoft.com/office/drawing/2014/main" id="{B3BC9DD7-8E7A-D95E-82B7-05B6308990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72"/>
                          <a:ext cx="126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52" name="Rectangle 48">
            <a:extLst>
              <a:ext uri="{FF2B5EF4-FFF2-40B4-BE49-F238E27FC236}">
                <a16:creationId xmlns:a16="http://schemas.microsoft.com/office/drawing/2014/main" id="{2111138D-00ED-81A2-5055-0B51D4E5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1981200" cy="609600"/>
          </a:xfrm>
          <a:prstGeom prst="rect">
            <a:avLst/>
          </a:prstGeom>
          <a:noFill/>
          <a:ln w="12700">
            <a:solidFill>
              <a:srgbClr val="00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1570" name="Group 66">
            <a:extLst>
              <a:ext uri="{FF2B5EF4-FFF2-40B4-BE49-F238E27FC236}">
                <a16:creationId xmlns:a16="http://schemas.microsoft.com/office/drawing/2014/main" id="{E63B326C-7860-45A5-FB7F-4DEE78CBAA2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562600"/>
            <a:ext cx="2743200" cy="762000"/>
            <a:chOff x="2496" y="3504"/>
            <a:chExt cx="1728" cy="480"/>
          </a:xfrm>
        </p:grpSpPr>
        <p:sp>
          <p:nvSpPr>
            <p:cNvPr id="21553" name="Rectangle 49">
              <a:extLst>
                <a:ext uri="{FF2B5EF4-FFF2-40B4-BE49-F238E27FC236}">
                  <a16:creationId xmlns:a16="http://schemas.microsoft.com/office/drawing/2014/main" id="{138B21B5-B7E7-0DF4-961E-CA451C8A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04"/>
              <a:ext cx="172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21554" name="Object 50">
              <a:extLst>
                <a:ext uri="{FF2B5EF4-FFF2-40B4-BE49-F238E27FC236}">
                  <a16:creationId xmlns:a16="http://schemas.microsoft.com/office/drawing/2014/main" id="{967A61B1-320F-C2A2-9190-0B1627B06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552"/>
            <a:ext cx="144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286000" imgH="583920" progId="Equation.3">
                    <p:embed/>
                  </p:oleObj>
                </mc:Choice>
                <mc:Fallback>
                  <p:oleObj name="Equation" r:id="rId42" imgW="2286000" imgH="583920" progId="Equation.3">
                    <p:embed/>
                    <p:pic>
                      <p:nvPicPr>
                        <p:cNvPr id="21554" name="Object 50">
                          <a:extLst>
                            <a:ext uri="{FF2B5EF4-FFF2-40B4-BE49-F238E27FC236}">
                              <a16:creationId xmlns:a16="http://schemas.microsoft.com/office/drawing/2014/main" id="{967A61B1-320F-C2A2-9190-0B1627B063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52"/>
                          <a:ext cx="144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57" name="Text Box 53">
            <a:extLst>
              <a:ext uri="{FF2B5EF4-FFF2-40B4-BE49-F238E27FC236}">
                <a16:creationId xmlns:a16="http://schemas.microsoft.com/office/drawing/2014/main" id="{6C3DC818-1E3F-F0DB-E8F9-83B7F89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623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利用  </a:t>
            </a:r>
          </a:p>
        </p:txBody>
      </p:sp>
      <p:sp>
        <p:nvSpPr>
          <p:cNvPr id="21566" name="AutoShape 62">
            <a:extLst>
              <a:ext uri="{FF2B5EF4-FFF2-40B4-BE49-F238E27FC236}">
                <a16:creationId xmlns:a16="http://schemas.microsoft.com/office/drawing/2014/main" id="{6A672F25-9223-BA74-1120-81AE565052D8}"/>
              </a:ext>
            </a:extLst>
          </p:cNvPr>
          <p:cNvSpPr>
            <a:spLocks/>
          </p:cNvSpPr>
          <p:nvPr/>
        </p:nvSpPr>
        <p:spPr bwMode="auto">
          <a:xfrm>
            <a:off x="4114800" y="914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567" name="AutoShape 63">
            <a:extLst>
              <a:ext uri="{FF2B5EF4-FFF2-40B4-BE49-F238E27FC236}">
                <a16:creationId xmlns:a16="http://schemas.microsoft.com/office/drawing/2014/main" id="{A2D5FAD3-7D0A-9548-DF72-428547BCCEC3}"/>
              </a:ext>
            </a:extLst>
          </p:cNvPr>
          <p:cNvSpPr>
            <a:spLocks/>
          </p:cNvSpPr>
          <p:nvPr/>
        </p:nvSpPr>
        <p:spPr bwMode="auto">
          <a:xfrm>
            <a:off x="2971800" y="2209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568" name="AutoShape 64">
            <a:extLst>
              <a:ext uri="{FF2B5EF4-FFF2-40B4-BE49-F238E27FC236}">
                <a16:creationId xmlns:a16="http://schemas.microsoft.com/office/drawing/2014/main" id="{5DC5B7D3-9808-70A4-59E2-56F789ADEB1F}"/>
              </a:ext>
            </a:extLst>
          </p:cNvPr>
          <p:cNvSpPr>
            <a:spLocks/>
          </p:cNvSpPr>
          <p:nvPr/>
        </p:nvSpPr>
        <p:spPr bwMode="auto">
          <a:xfrm>
            <a:off x="3733800" y="5029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1571" name="Object 67">
            <a:extLst>
              <a:ext uri="{FF2B5EF4-FFF2-40B4-BE49-F238E27FC236}">
                <a16:creationId xmlns:a16="http://schemas.microsoft.com/office/drawing/2014/main" id="{9FE1EEB4-307F-051F-7626-AAE148730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13081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41200" imgH="139680" progId="Equation.3">
                  <p:embed/>
                </p:oleObj>
              </mc:Choice>
              <mc:Fallback>
                <p:oleObj name="Equation" r:id="rId44" imgW="241200" imgH="139680" progId="Equation.3">
                  <p:embed/>
                  <p:pic>
                    <p:nvPicPr>
                      <p:cNvPr id="21571" name="Object 67">
                        <a:extLst>
                          <a:ext uri="{FF2B5EF4-FFF2-40B4-BE49-F238E27FC236}">
                            <a16:creationId xmlns:a16="http://schemas.microsoft.com/office/drawing/2014/main" id="{9FE1EEB4-307F-051F-7626-AAE148730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3081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09" grpId="0" autoUpdateAnimBg="0"/>
      <p:bldP spid="21522" grpId="0" autoUpdateAnimBg="0"/>
      <p:bldP spid="21527" grpId="0" autoUpdateAnimBg="0"/>
      <p:bldP spid="21529" grpId="0" autoUpdateAnimBg="0"/>
      <p:bldP spid="21531" grpId="0" autoUpdateAnimBg="0"/>
      <p:bldP spid="21541" grpId="0" autoUpdateAnimBg="0"/>
      <p:bldP spid="2155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68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主题​​</vt:lpstr>
      <vt:lpstr>默认设计模板</vt:lpstr>
      <vt:lpstr>空演示文稿</vt:lpstr>
      <vt:lpstr>1_空演示文稿</vt:lpstr>
      <vt:lpstr>2_空演示文稿</vt:lpstr>
      <vt:lpstr>演示文稿</vt:lpstr>
      <vt:lpstr>公式</vt:lpstr>
      <vt:lpstr>Equation</vt:lpstr>
      <vt:lpstr>第四章补充习题</vt:lpstr>
      <vt:lpstr>PowerPoint 演示文稿</vt:lpstr>
      <vt:lpstr>例2. 1.</vt:lpstr>
      <vt:lpstr>PowerPoint 演示文稿</vt:lpstr>
      <vt:lpstr>例3.  求</vt:lpstr>
      <vt:lpstr>例4.</vt:lpstr>
      <vt:lpstr>例5. 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第一章补充习题</dc:title>
  <dc:creator>黄宏伟</dc:creator>
  <cp:lastModifiedBy>黄宏伟</cp:lastModifiedBy>
  <cp:revision>14</cp:revision>
  <dcterms:created xsi:type="dcterms:W3CDTF">2022-10-13T09:38:41Z</dcterms:created>
  <dcterms:modified xsi:type="dcterms:W3CDTF">2022-12-03T02:10:47Z</dcterms:modified>
</cp:coreProperties>
</file>