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/>
    <p:restoredTop sz="94694"/>
  </p:normalViewPr>
  <p:slideViewPr>
    <p:cSldViewPr snapToGrid="0">
      <p:cViewPr varScale="1">
        <p:scale>
          <a:sx n="121" d="100"/>
          <a:sy n="121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D12A8-69A1-4E8F-03FE-859ACD7B8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6E84A10-C7A6-194C-6C7D-0EA6AE9EE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5AF35-1B52-2607-E9DA-9050DFE6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E891-16FA-E747-B898-8ADDE191375F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EDBE2A-FDAC-ECAA-7DF7-5DA0D1CD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E33696-E8F8-C474-BB09-5A9DABDC8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3E5-AB91-494F-A1D5-20EA0E05D3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9427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D837E-7126-EBF8-2F8D-54870457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FB5392-2F1D-03F6-BE9B-FC82CCB45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26556-4544-9E00-F59B-6CB70FD2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E891-16FA-E747-B898-8ADDE191375F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8E0AE-585E-1E75-04D8-32865432C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6B0A85-A3D2-2C57-D36D-1AED34CE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3E5-AB91-494F-A1D5-20EA0E05D3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811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6A926D-6E1C-B2DD-14C7-1F0174549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B0429D-2131-82FF-15D2-C85D0BE99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EC6AD8-806C-F7CC-AB83-2A2B6F79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E891-16FA-E747-B898-8ADDE191375F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0D1FA-04D4-2C22-92C8-1E29189B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9FB27-81CB-2887-6F05-B813A87E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3E5-AB91-494F-A1D5-20EA0E05D3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28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94D34-180B-006B-6D89-48D11184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B7FF8-4543-BACB-C366-9F0C3381B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4AFD51-8454-48EE-F2DF-E808CDBDF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E891-16FA-E747-B898-8ADDE191375F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29EA1C-210F-0BA7-9D51-F138CC90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BF6132-8A11-76FA-FE25-4E6CE000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3E5-AB91-494F-A1D5-20EA0E05D3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622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02EDF2-9099-320A-D69A-C6E2BC63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282467-9136-9262-A415-D93151218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AD4FC-2F50-6F9F-9DE0-635E09C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E891-16FA-E747-B898-8ADDE191375F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1D48F2-B9CF-4452-7A87-C27F8539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531575-A87D-057B-1679-FD587884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3E5-AB91-494F-A1D5-20EA0E05D3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44330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71C14-A537-3D62-859D-B9E36CB5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487E2-0419-C331-CE85-797B29810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6B277D-A39E-A15E-6CFF-BEFFA1B00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B0ACB6-C2D5-1F73-0E2E-F38A14F1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E891-16FA-E747-B898-8ADDE191375F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708EA1-9EB6-6891-A053-6BB07D57C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1FBDE-7249-9E79-6763-E745A1B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3E5-AB91-494F-A1D5-20EA0E05D3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10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CD4A3-5D64-007A-A465-36F8246D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FE5E28-ED71-9F39-812F-5716AA45C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7D9DC5-E9F2-44A1-7A36-1991AA1E7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7A5A2B-F955-4C3D-CEAA-5C5C0300C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30AA9B-EFE8-CD46-E28B-EAB82D9F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5CECEC-2374-8E73-21A5-226C4CAE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E891-16FA-E747-B898-8ADDE191375F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AB2457A-6262-7F5A-D227-073059C0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EDDBA7-F72C-5A3F-22B4-712B192B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3E5-AB91-494F-A1D5-20EA0E05D3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790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47F5B3-0A09-6C1B-DC08-661A02D9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CAB8894-70B8-82EC-AE9E-337B2407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E891-16FA-E747-B898-8ADDE191375F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143C77-6C5A-500B-5CC1-787FCB16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293B56-948E-2144-2CEC-13FA16A7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3E5-AB91-494F-A1D5-20EA0E05D3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0344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FE2946-0BDA-F83B-321C-4AA7241D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E891-16FA-E747-B898-8ADDE191375F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53CD8B2-1D50-0889-796C-CE141553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955D04-0B9D-5FF1-26F0-4A29EAFA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3E5-AB91-494F-A1D5-20EA0E05D3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359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82C32-946C-A41B-C83A-A91AC260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33C9F-E88E-3FA9-2244-E80C2292B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C5560B-52FA-305C-948B-863434D2F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E878A-2ADC-E68A-2E19-36047658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E891-16FA-E747-B898-8ADDE191375F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239A88-1408-C952-E0EE-18C909F5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A84F23-BEFB-9224-0BAE-58EC3545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3E5-AB91-494F-A1D5-20EA0E05D3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62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4D0B6-66BD-008D-CAA4-77056128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C2D01A-4DFD-B8C7-41EC-1FAF49840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3D2A2B-C252-3D74-4593-1002D46C3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BE92A3-CE2B-8C6B-0F1B-F60099E2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E891-16FA-E747-B898-8ADDE191375F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7EE1C5-6303-F75F-8705-5B53FC167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EA997D-A132-5C5D-9687-3CBD594F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33E5-AB91-494F-A1D5-20EA0E05D3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42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19C15D2-96B6-780E-A545-24B353AE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64A47-C3F5-0F71-8F0E-CA51D56AA1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15EA6-739E-7625-DFAC-F0A5EB171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DE891-16FA-E747-B898-8ADDE191375F}" type="datetimeFigureOut">
              <a:rPr kumimoji="1" lang="zh-CN" altLang="en-US" smtClean="0"/>
              <a:t>2023/4/4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4F833-610F-696B-B32C-F5ACF6FA1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6613B-79A0-FE34-4A17-57383F8E7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B33E5-AB91-494F-A1D5-20EA0E05D3C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142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示, 工程绘图&#10;&#10;描述已自动生成">
            <a:extLst>
              <a:ext uri="{FF2B5EF4-FFF2-40B4-BE49-F238E27FC236}">
                <a16:creationId xmlns:a16="http://schemas.microsoft.com/office/drawing/2014/main" id="{9CA30316-4F76-9F86-D41F-A29DFCA0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34" y="203328"/>
            <a:ext cx="10521403" cy="645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75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PS1211013</dc:creator>
  <cp:lastModifiedBy>PS1211013</cp:lastModifiedBy>
  <cp:revision>4</cp:revision>
  <dcterms:created xsi:type="dcterms:W3CDTF">2023-04-04T02:30:23Z</dcterms:created>
  <dcterms:modified xsi:type="dcterms:W3CDTF">2023-04-04T04:36:01Z</dcterms:modified>
</cp:coreProperties>
</file>