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6" r:id="rId5"/>
    <p:sldMasterId id="2147483699" r:id="rId6"/>
  </p:sldMasterIdLst>
  <p:notesMasterIdLst>
    <p:notesMasterId r:id="rId77"/>
  </p:notesMasterIdLst>
  <p:sldIdLst>
    <p:sldId id="428" r:id="rId7"/>
    <p:sldId id="429" r:id="rId8"/>
    <p:sldId id="430" r:id="rId9"/>
    <p:sldId id="431" r:id="rId10"/>
    <p:sldId id="424" r:id="rId11"/>
    <p:sldId id="423" r:id="rId12"/>
    <p:sldId id="260" r:id="rId13"/>
    <p:sldId id="261" r:id="rId14"/>
    <p:sldId id="262" r:id="rId15"/>
    <p:sldId id="502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8" r:id="rId27"/>
    <p:sldId id="274" r:id="rId28"/>
    <p:sldId id="279" r:id="rId29"/>
    <p:sldId id="277" r:id="rId30"/>
    <p:sldId id="390" r:id="rId31"/>
    <p:sldId id="417" r:id="rId32"/>
    <p:sldId id="419" r:id="rId33"/>
    <p:sldId id="420" r:id="rId34"/>
    <p:sldId id="280" r:id="rId35"/>
    <p:sldId id="281" r:id="rId36"/>
    <p:sldId id="283" r:id="rId37"/>
    <p:sldId id="282" r:id="rId38"/>
    <p:sldId id="286" r:id="rId39"/>
    <p:sldId id="351" r:id="rId40"/>
    <p:sldId id="302" r:id="rId41"/>
    <p:sldId id="303" r:id="rId42"/>
    <p:sldId id="304" r:id="rId43"/>
    <p:sldId id="305" r:id="rId44"/>
    <p:sldId id="307" r:id="rId45"/>
    <p:sldId id="391" r:id="rId46"/>
    <p:sldId id="308" r:id="rId47"/>
    <p:sldId id="310" r:id="rId48"/>
    <p:sldId id="403" r:id="rId49"/>
    <p:sldId id="404" r:id="rId50"/>
    <p:sldId id="405" r:id="rId51"/>
    <p:sldId id="406" r:id="rId52"/>
    <p:sldId id="415" r:id="rId53"/>
    <p:sldId id="402" r:id="rId54"/>
    <p:sldId id="312" r:id="rId55"/>
    <p:sldId id="313" r:id="rId56"/>
    <p:sldId id="314" r:id="rId57"/>
    <p:sldId id="315" r:id="rId58"/>
    <p:sldId id="566" r:id="rId59"/>
    <p:sldId id="567" r:id="rId60"/>
    <p:sldId id="316" r:id="rId61"/>
    <p:sldId id="393" r:id="rId62"/>
    <p:sldId id="317" r:id="rId63"/>
    <p:sldId id="318" r:id="rId64"/>
    <p:sldId id="319" r:id="rId65"/>
    <p:sldId id="320" r:id="rId66"/>
    <p:sldId id="321" r:id="rId67"/>
    <p:sldId id="394" r:id="rId68"/>
    <p:sldId id="322" r:id="rId69"/>
    <p:sldId id="395" r:id="rId70"/>
    <p:sldId id="323" r:id="rId71"/>
    <p:sldId id="324" r:id="rId72"/>
    <p:sldId id="325" r:id="rId73"/>
    <p:sldId id="326" r:id="rId74"/>
    <p:sldId id="422" r:id="rId75"/>
    <p:sldId id="340" r:id="rId76"/>
    <p:sldId id="341" r:id="rId78"/>
    <p:sldId id="329" r:id="rId79"/>
    <p:sldId id="427" r:id="rId80"/>
  </p:sldIdLst>
  <p:sldSz cx="12192000" cy="6858000"/>
  <p:notesSz cx="6858000" cy="9144000"/>
  <p:custDataLst>
    <p:tags r:id="rId8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FF00"/>
    <a:srgbClr val="E6833F"/>
    <a:srgbClr val="000000"/>
    <a:srgbClr val="FF99FF"/>
    <a:srgbClr val="FFCC00"/>
    <a:srgbClr val="663300"/>
    <a:srgbClr val="66FF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7606" autoAdjust="0"/>
  </p:normalViewPr>
  <p:slideViewPr>
    <p:cSldViewPr showGuides="1">
      <p:cViewPr>
        <p:scale>
          <a:sx n="75" d="100"/>
          <a:sy n="75" d="100"/>
        </p:scale>
        <p:origin x="-1260" y="24"/>
      </p:cViewPr>
      <p:guideLst>
        <p:guide orient="horz" pos="215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38"/>
    </p:cViewPr>
  </p:sorterViewPr>
  <p:notesViewPr>
    <p:cSldViewPr>
      <p:cViewPr varScale="1">
        <p:scale>
          <a:sx n="57" d="100"/>
          <a:sy n="57" d="100"/>
        </p:scale>
        <p:origin x="-1782" y="-84"/>
      </p:cViewPr>
      <p:guideLst>
        <p:guide orient="horz" pos="287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4" Type="http://schemas.openxmlformats.org/officeDocument/2006/relationships/tags" Target="tags/tag1138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slide" Target="slides/slide73.xml"/><Relationship Id="rId8" Type="http://schemas.openxmlformats.org/officeDocument/2006/relationships/slide" Target="slides/slide2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7" Type="http://schemas.openxmlformats.org/officeDocument/2006/relationships/notesMaster" Target="notesMasters/notesMaster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1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emf"/><Relationship Id="rId8" Type="http://schemas.openxmlformats.org/officeDocument/2006/relationships/image" Target="../media/image49.emf"/><Relationship Id="rId7" Type="http://schemas.openxmlformats.org/officeDocument/2006/relationships/image" Target="../media/image48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7" Type="http://schemas.openxmlformats.org/officeDocument/2006/relationships/image" Target="../media/image58.emf"/><Relationship Id="rId16" Type="http://schemas.openxmlformats.org/officeDocument/2006/relationships/image" Target="../media/image57.emf"/><Relationship Id="rId15" Type="http://schemas.openxmlformats.org/officeDocument/2006/relationships/image" Target="../media/image56.emf"/><Relationship Id="rId14" Type="http://schemas.openxmlformats.org/officeDocument/2006/relationships/image" Target="../media/image55.emf"/><Relationship Id="rId13" Type="http://schemas.openxmlformats.org/officeDocument/2006/relationships/image" Target="../media/image54.emf"/><Relationship Id="rId12" Type="http://schemas.openxmlformats.org/officeDocument/2006/relationships/image" Target="../media/image53.emf"/><Relationship Id="rId11" Type="http://schemas.openxmlformats.org/officeDocument/2006/relationships/image" Target="../media/image52.emf"/><Relationship Id="rId10" Type="http://schemas.openxmlformats.org/officeDocument/2006/relationships/image" Target="../media/image51.emf"/><Relationship Id="rId1" Type="http://schemas.openxmlformats.org/officeDocument/2006/relationships/image" Target="../media/image4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67.emf"/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74.emf"/><Relationship Id="rId4" Type="http://schemas.openxmlformats.org/officeDocument/2006/relationships/image" Target="../media/image73.emf"/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79.emf"/><Relationship Id="rId4" Type="http://schemas.openxmlformats.org/officeDocument/2006/relationships/image" Target="../media/image78.emf"/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86.e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92.emf"/><Relationship Id="rId4" Type="http://schemas.openxmlformats.org/officeDocument/2006/relationships/image" Target="../media/image91.emf"/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97.emf"/><Relationship Id="rId4" Type="http://schemas.openxmlformats.org/officeDocument/2006/relationships/image" Target="../media/image96.emf"/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1.emf"/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6.emf"/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emf"/><Relationship Id="rId8" Type="http://schemas.openxmlformats.org/officeDocument/2006/relationships/image" Target="../media/image129.emf"/><Relationship Id="rId7" Type="http://schemas.openxmlformats.org/officeDocument/2006/relationships/image" Target="../media/image128.emf"/><Relationship Id="rId6" Type="http://schemas.openxmlformats.org/officeDocument/2006/relationships/image" Target="../media/image127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emf"/><Relationship Id="rId8" Type="http://schemas.openxmlformats.org/officeDocument/2006/relationships/image" Target="../media/image138.emf"/><Relationship Id="rId7" Type="http://schemas.openxmlformats.org/officeDocument/2006/relationships/image" Target="../media/image137.emf"/><Relationship Id="rId6" Type="http://schemas.openxmlformats.org/officeDocument/2006/relationships/image" Target="../media/image136.emf"/><Relationship Id="rId5" Type="http://schemas.openxmlformats.org/officeDocument/2006/relationships/image" Target="../media/image135.emf"/><Relationship Id="rId4" Type="http://schemas.openxmlformats.org/officeDocument/2006/relationships/image" Target="../media/image134.emf"/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0" Type="http://schemas.openxmlformats.org/officeDocument/2006/relationships/image" Target="../media/image140.emf"/><Relationship Id="rId1" Type="http://schemas.openxmlformats.org/officeDocument/2006/relationships/image" Target="../media/image1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emf"/><Relationship Id="rId1" Type="http://schemas.openxmlformats.org/officeDocument/2006/relationships/image" Target="../media/image14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e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3.emf"/><Relationship Id="rId8" Type="http://schemas.openxmlformats.org/officeDocument/2006/relationships/image" Target="../media/image152.emf"/><Relationship Id="rId7" Type="http://schemas.openxmlformats.org/officeDocument/2006/relationships/image" Target="../media/image151.emf"/><Relationship Id="rId6" Type="http://schemas.openxmlformats.org/officeDocument/2006/relationships/image" Target="../media/image150.e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5" Type="http://schemas.openxmlformats.org/officeDocument/2006/relationships/image" Target="../media/image159.emf"/><Relationship Id="rId14" Type="http://schemas.openxmlformats.org/officeDocument/2006/relationships/image" Target="../media/image158.emf"/><Relationship Id="rId13" Type="http://schemas.openxmlformats.org/officeDocument/2006/relationships/image" Target="../media/image157.emf"/><Relationship Id="rId12" Type="http://schemas.openxmlformats.org/officeDocument/2006/relationships/image" Target="../media/image156.emf"/><Relationship Id="rId11" Type="http://schemas.openxmlformats.org/officeDocument/2006/relationships/image" Target="../media/image155.emf"/><Relationship Id="rId10" Type="http://schemas.openxmlformats.org/officeDocument/2006/relationships/image" Target="../media/image154.emf"/><Relationship Id="rId1" Type="http://schemas.openxmlformats.org/officeDocument/2006/relationships/image" Target="../media/image145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emf"/><Relationship Id="rId1" Type="http://schemas.openxmlformats.org/officeDocument/2006/relationships/image" Target="../media/image160.emf"/></Relationships>
</file>

<file path=ppt/drawings/_rels/vmlDrawing3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7.emf"/><Relationship Id="rId5" Type="http://schemas.openxmlformats.org/officeDocument/2006/relationships/image" Target="../media/image166.emf"/><Relationship Id="rId4" Type="http://schemas.openxmlformats.org/officeDocument/2006/relationships/image" Target="../media/image165.emf"/><Relationship Id="rId3" Type="http://schemas.openxmlformats.org/officeDocument/2006/relationships/image" Target="../media/image164.e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emf"/><Relationship Id="rId1" Type="http://schemas.openxmlformats.org/officeDocument/2006/relationships/image" Target="../media/image168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7" Type="http://schemas.openxmlformats.org/officeDocument/2006/relationships/image" Target="../media/image176.emf"/><Relationship Id="rId6" Type="http://schemas.openxmlformats.org/officeDocument/2006/relationships/image" Target="../media/image175.emf"/><Relationship Id="rId5" Type="http://schemas.openxmlformats.org/officeDocument/2006/relationships/image" Target="../media/image174.emf"/><Relationship Id="rId4" Type="http://schemas.openxmlformats.org/officeDocument/2006/relationships/image" Target="../media/image173.emf"/><Relationship Id="rId3" Type="http://schemas.openxmlformats.org/officeDocument/2006/relationships/image" Target="../media/image172.emf"/><Relationship Id="rId2" Type="http://schemas.openxmlformats.org/officeDocument/2006/relationships/image" Target="../media/image171.emf"/><Relationship Id="rId1" Type="http://schemas.openxmlformats.org/officeDocument/2006/relationships/image" Target="../media/image17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emf"/><Relationship Id="rId3" Type="http://schemas.openxmlformats.org/officeDocument/2006/relationships/image" Target="../media/image32.emf"/><Relationship Id="rId2" Type="http://schemas.openxmlformats.org/officeDocument/2006/relationships/image" Target="../media/image31.wmf"/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0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0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A546FE18-C24B-4162-9F75-7813E3C28BF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28475C1-25FB-47D3-9527-6DC8DE249553}" type="slidenum">
              <a:rPr lang="en-US" altLang="zh-CN"/>
            </a:fld>
            <a:endParaRPr lang="en-US" altLang="zh-CN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586" name="Group 2"/>
          <p:cNvGrpSpPr/>
          <p:nvPr/>
        </p:nvGrpSpPr>
        <p:grpSpPr bwMode="auto">
          <a:xfrm>
            <a:off x="0" y="0"/>
            <a:ext cx="12194063" cy="6857621"/>
            <a:chOff x="0" y="0"/>
            <a:chExt cx="5760" cy="4319"/>
          </a:xfrm>
        </p:grpSpPr>
        <p:sp>
          <p:nvSpPr>
            <p:cNvPr id="451587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88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89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0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1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2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3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4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5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6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7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8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9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0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1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2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3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4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5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6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7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8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9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0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1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2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3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4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5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6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7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8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9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20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21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22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grpSp>
          <p:nvGrpSpPr>
            <p:cNvPr id="451623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51624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  <p:sp>
            <p:nvSpPr>
              <p:cNvPr id="451625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</p:grpSp>
      </p:grpSp>
      <p:sp>
        <p:nvSpPr>
          <p:cNvPr id="451626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703" y="1600482"/>
            <a:ext cx="10974657" cy="1829122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451627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9110" y="3886885"/>
            <a:ext cx="8535844" cy="1752909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451628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51629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51630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96865B0-DBF8-4414-8878-187273397094}" type="slidenum">
              <a:rPr lang="en-US" altLang="zh-CN"/>
            </a:fld>
            <a:endParaRPr lang="en-US" altLang="zh-CN"/>
          </a:p>
        </p:txBody>
      </p:sp>
      <p:pic>
        <p:nvPicPr>
          <p:cNvPr id="451631" name="Picture 47" descr="图片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8" y="188946"/>
            <a:ext cx="10849753" cy="36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1632" name="WordArt 48"/>
          <p:cNvSpPr>
            <a:spLocks noChangeArrowheads="1" noChangeShapeType="1" noTextEdit="1"/>
          </p:cNvSpPr>
          <p:nvPr/>
        </p:nvSpPr>
        <p:spPr bwMode="auto">
          <a:xfrm>
            <a:off x="1776185" y="44458"/>
            <a:ext cx="838342" cy="31438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685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</a:t>
            </a:r>
            <a:endParaRPr lang="zh-CN" altLang="en-US" sz="1685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451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451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45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45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27" grpId="0" build="allAtOnce">
        <p:tmplLst>
          <p:tmpl lvl="1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16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16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16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8465A-786C-4747-BD5E-8481500926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696" y="277862"/>
            <a:ext cx="2743664" cy="58541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03" y="277862"/>
            <a:ext cx="8027758" cy="58541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727AA-6AC5-4E19-BA4E-A59EFEC01C8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703" y="277862"/>
            <a:ext cx="10974657" cy="11432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703" y="1600482"/>
            <a:ext cx="5385711" cy="21895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8649" y="1600482"/>
            <a:ext cx="5385711" cy="21895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703" y="3942458"/>
            <a:ext cx="5385711" cy="21895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8649" y="3942458"/>
            <a:ext cx="5385711" cy="21895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703" y="6244738"/>
            <a:ext cx="2845281" cy="457281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305" y="6249501"/>
            <a:ext cx="3861453" cy="457281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9079" y="6244738"/>
            <a:ext cx="2845281" cy="457281"/>
          </a:xfrm>
        </p:spPr>
        <p:txBody>
          <a:bodyPr/>
          <a:lstStyle>
            <a:lvl1pPr>
              <a:defRPr/>
            </a:lvl1pPr>
          </a:lstStyle>
          <a:p>
            <a:fld id="{22F0DFFC-0AAD-4F89-8553-4597954B17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916" y="5350845"/>
            <a:ext cx="11508147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302" tIns="32149" rIns="64302" bIns="32149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65" b="0">
              <a:solidFill>
                <a:prstClr val="black"/>
              </a:solidFill>
              <a:latin typeface="Franklin Gothic Book"/>
              <a:ea typeface="+mn-ea"/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508086" y="4854266"/>
            <a:ext cx="11279509" cy="1222590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08086" y="3886885"/>
            <a:ext cx="11279509" cy="914561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9435" indent="0" algn="ctr">
              <a:buNone/>
            </a:lvl5pPr>
            <a:lvl6pPr marL="2286635" indent="0" algn="ctr">
              <a:buNone/>
            </a:lvl6pPr>
            <a:lvl7pPr marL="2743200" indent="0" algn="ctr">
              <a:buNone/>
            </a:lvl7pPr>
            <a:lvl8pPr marL="3201035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CF4-6D99-4C85-B02E-F37514A1E2E5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974657" y="6475093"/>
            <a:ext cx="1012107" cy="246932"/>
          </a:xfrm>
        </p:spPr>
        <p:txBody>
          <a:bodyPr/>
          <a:lstStyle/>
          <a:p>
            <a:fld id="{1AF75F11-8225-41F9-A280-0376AFE0989D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CF4-6D99-4C85-B02E-F37514A1E2E5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776008" y="76213"/>
            <a:ext cx="3861453" cy="288976"/>
          </a:xfrm>
        </p:spPr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974657" y="6475093"/>
            <a:ext cx="1012107" cy="246932"/>
          </a:xfrm>
        </p:spPr>
        <p:txBody>
          <a:bodyPr/>
          <a:lstStyle/>
          <a:p>
            <a:fld id="{1AF75F11-8225-41F9-A280-0376AFE0989D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916" y="3445509"/>
            <a:ext cx="11508147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302" tIns="32149" rIns="64302" bIns="32149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65" b="0">
              <a:solidFill>
                <a:prstClr val="white"/>
              </a:solidFill>
              <a:latin typeface="Franklin Gothic Book"/>
              <a:ea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08086" y="1676695"/>
            <a:ext cx="11279509" cy="1219415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CF4-6D99-4C85-B02E-F37514A1E2E5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F11-8225-41F9-A280-0376AFE0989D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240674" y="2947604"/>
            <a:ext cx="11584360" cy="1185034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02404" y="457281"/>
            <a:ext cx="11584360" cy="841396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06469" y="1600482"/>
            <a:ext cx="5588946" cy="47252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6198649" y="1600482"/>
            <a:ext cx="5792180" cy="47252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CF4-6D99-4C85-B02E-F37514A1E2E5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F11-8225-41F9-A280-0376AFE0989D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406469" y="5411153"/>
            <a:ext cx="11482743" cy="88280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5322" y="666868"/>
            <a:ext cx="5721709" cy="639875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6194415" y="666868"/>
            <a:ext cx="5723957" cy="639875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75322" y="1316269"/>
            <a:ext cx="5721709" cy="39424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6199356" y="1316269"/>
            <a:ext cx="5719016" cy="39424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CF4-6D99-4C85-B02E-F37514A1E2E5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74657" y="6478141"/>
            <a:ext cx="1016172" cy="246932"/>
          </a:xfrm>
        </p:spPr>
        <p:txBody>
          <a:bodyPr/>
          <a:lstStyle/>
          <a:p>
            <a:fld id="{1AF75F11-8225-41F9-A280-0376AFE0989D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685916" y="6020861"/>
            <a:ext cx="11508147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302" tIns="32149" rIns="64302" bIns="32149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65" b="0">
              <a:solidFill>
                <a:prstClr val="black"/>
              </a:solidFill>
              <a:latin typeface="Franklin Gothic Book"/>
              <a:ea typeface="+mn-ea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402404" y="457281"/>
            <a:ext cx="11584360" cy="841396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CF4-6D99-4C85-B02E-F37514A1E2E5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F11-8225-41F9-A280-0376AFE0989D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CF4-6D99-4C85-B02E-F37514A1E2E5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F11-8225-41F9-A280-0376AFE0989D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A547B-133A-4DEB-89C5-A6EFAEE054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85916" y="5850148"/>
            <a:ext cx="11508147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302" tIns="32149" rIns="64302" bIns="32149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65" b="0">
              <a:solidFill>
                <a:prstClr val="black"/>
              </a:solidFill>
              <a:latin typeface="Franklin Gothic Book"/>
              <a:ea typeface="+mn-ea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609703" y="5487367"/>
            <a:ext cx="11279509" cy="520792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609703" y="609707"/>
            <a:ext cx="4011763" cy="4801446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4767540" y="609707"/>
            <a:ext cx="7121672" cy="48014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CF4-6D99-4C85-B02E-F37514A1E2E5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F11-8225-41F9-A280-0376AFE0989D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4674391" y="616743"/>
            <a:ext cx="6706735" cy="3658245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CF4-6D99-4C85-B02E-F37514A1E2E5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F11-8225-41F9-A280-0376AFE0989D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508086" y="4994640"/>
            <a:ext cx="7824524" cy="52238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508086" y="5534193"/>
            <a:ext cx="7824524" cy="768485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CF4-6D99-4C85-B02E-F37514A1E2E5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F11-8225-41F9-A280-0376AFE0989D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5548" y="549373"/>
            <a:ext cx="2438813" cy="5852556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03" y="549373"/>
            <a:ext cx="8332610" cy="585255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CF4-6D99-4C85-B02E-F37514A1E2E5}" type="datetimeFigureOut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5F11-8225-41F9-A280-0376AFE0989D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586" name="Group 2"/>
          <p:cNvGrpSpPr/>
          <p:nvPr/>
        </p:nvGrpSpPr>
        <p:grpSpPr bwMode="auto">
          <a:xfrm>
            <a:off x="0" y="0"/>
            <a:ext cx="12194063" cy="6857621"/>
            <a:chOff x="0" y="0"/>
            <a:chExt cx="5760" cy="4319"/>
          </a:xfrm>
        </p:grpSpPr>
        <p:sp>
          <p:nvSpPr>
            <p:cNvPr id="451587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88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89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0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1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2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3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4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5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6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7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8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9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0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1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2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3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4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5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6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7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8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9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0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1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2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3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4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5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6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7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8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9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20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21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22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grpSp>
          <p:nvGrpSpPr>
            <p:cNvPr id="451623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51624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  <p:sp>
            <p:nvSpPr>
              <p:cNvPr id="451625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</p:grpSp>
      </p:grpSp>
      <p:sp>
        <p:nvSpPr>
          <p:cNvPr id="451626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703" y="1600482"/>
            <a:ext cx="10974657" cy="1829122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451627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9110" y="3886885"/>
            <a:ext cx="8535844" cy="1752909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451628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51629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51630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96865B0-DBF8-4414-8878-187273397094}" type="slidenum">
              <a:rPr lang="en-US" altLang="zh-CN"/>
            </a:fld>
            <a:endParaRPr lang="en-US" altLang="zh-CN"/>
          </a:p>
        </p:txBody>
      </p:sp>
      <p:pic>
        <p:nvPicPr>
          <p:cNvPr id="451631" name="Picture 47" descr="图片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8" y="188946"/>
            <a:ext cx="10849753" cy="36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1632" name="WordArt 48"/>
          <p:cNvSpPr>
            <a:spLocks noChangeArrowheads="1" noChangeShapeType="1" noTextEdit="1"/>
          </p:cNvSpPr>
          <p:nvPr/>
        </p:nvSpPr>
        <p:spPr bwMode="auto">
          <a:xfrm>
            <a:off x="1776185" y="44458"/>
            <a:ext cx="838342" cy="31438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685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</a:t>
            </a:r>
            <a:endParaRPr lang="zh-CN" altLang="en-US" sz="1685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45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45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451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451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451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451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45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45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26" grpId="0" bldLvl="0" animBg="1"/>
      <p:bldP spid="451627" grpId="0" build="allAtOnce">
        <p:tmplLst>
          <p:tmpl lvl="1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16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16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16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A547B-133A-4DEB-89C5-A6EFAEE054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47" y="4407677"/>
            <a:ext cx="10364954" cy="13623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47" y="2907225"/>
            <a:ext cx="10364954" cy="150045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9435" indent="0">
              <a:buNone/>
              <a:defRPr sz="1400"/>
            </a:lvl5pPr>
            <a:lvl6pPr marL="2286635" indent="0">
              <a:buNone/>
              <a:defRPr sz="1400"/>
            </a:lvl6pPr>
            <a:lvl7pPr marL="2743200" indent="0">
              <a:buNone/>
              <a:defRPr sz="1400"/>
            </a:lvl7pPr>
            <a:lvl8pPr marL="3201035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633E0-9A20-4228-AF95-5AAD0529F1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03" y="1600482"/>
            <a:ext cx="5385711" cy="4531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49" y="1600482"/>
            <a:ext cx="5385711" cy="4531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9AF26-9B95-40A4-B928-2632FE0E94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3" y="274686"/>
            <a:ext cx="10974657" cy="114320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03" y="1535384"/>
            <a:ext cx="5387829" cy="639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03" y="2175258"/>
            <a:ext cx="5387829" cy="39519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15" y="1535384"/>
            <a:ext cx="5389945" cy="639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415" y="2175258"/>
            <a:ext cx="5389945" cy="39519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73EAF-E9AF-4324-B46E-D2316DC8B3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734C1-80BD-493E-9D58-402AE6F40C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47" y="4407677"/>
            <a:ext cx="10364954" cy="13623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47" y="2907225"/>
            <a:ext cx="10364954" cy="150045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9435" indent="0">
              <a:buNone/>
              <a:defRPr sz="1400"/>
            </a:lvl5pPr>
            <a:lvl6pPr marL="2286635" indent="0">
              <a:buNone/>
              <a:defRPr sz="1400"/>
            </a:lvl6pPr>
            <a:lvl7pPr marL="2743200" indent="0">
              <a:buNone/>
              <a:defRPr sz="1400"/>
            </a:lvl7pPr>
            <a:lvl8pPr marL="3201035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633E0-9A20-4228-AF95-5AAD0529F1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3" y="273098"/>
            <a:ext cx="4011763" cy="11622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540" y="273098"/>
            <a:ext cx="6816820" cy="5854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03" y="1435353"/>
            <a:ext cx="4011763" cy="4691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9435" indent="0">
              <a:buNone/>
              <a:defRPr sz="900"/>
            </a:lvl5pPr>
            <a:lvl6pPr marL="2286635" indent="0">
              <a:buNone/>
              <a:defRPr sz="900"/>
            </a:lvl6pPr>
            <a:lvl7pPr marL="2743200" indent="0">
              <a:buNone/>
              <a:defRPr sz="900"/>
            </a:lvl7pPr>
            <a:lvl8pPr marL="3201035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F7D37-D33F-46CE-821E-8FFF9357CF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122" y="4801446"/>
            <a:ext cx="7316438" cy="5668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122" y="612883"/>
            <a:ext cx="7316438" cy="4115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9435" indent="0">
              <a:buNone/>
              <a:defRPr sz="2000"/>
            </a:lvl5pPr>
            <a:lvl6pPr marL="2286635" indent="0">
              <a:buNone/>
              <a:defRPr sz="2000"/>
            </a:lvl6pPr>
            <a:lvl7pPr marL="2743200" indent="0">
              <a:buNone/>
              <a:defRPr sz="2000"/>
            </a:lvl7pPr>
            <a:lvl8pPr marL="3201035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122" y="5368284"/>
            <a:ext cx="7316438" cy="8050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9435" indent="0">
              <a:buNone/>
              <a:defRPr sz="900"/>
            </a:lvl5pPr>
            <a:lvl6pPr marL="2286635" indent="0">
              <a:buNone/>
              <a:defRPr sz="900"/>
            </a:lvl6pPr>
            <a:lvl7pPr marL="2743200" indent="0">
              <a:buNone/>
              <a:defRPr sz="900"/>
            </a:lvl7pPr>
            <a:lvl8pPr marL="3201035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13C42-D0F9-4914-8AED-AB759FA134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8465A-786C-4747-BD5E-8481500926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696" y="277862"/>
            <a:ext cx="2743664" cy="58541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03" y="277862"/>
            <a:ext cx="8027758" cy="58541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727AA-6AC5-4E19-BA4E-A59EFEC01C8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703" y="277862"/>
            <a:ext cx="10974657" cy="11432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703" y="1600482"/>
            <a:ext cx="5385711" cy="21895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8649" y="1600482"/>
            <a:ext cx="5385711" cy="21895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703" y="3942458"/>
            <a:ext cx="5385711" cy="21895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8649" y="3942458"/>
            <a:ext cx="5385711" cy="21895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703" y="6244738"/>
            <a:ext cx="2845281" cy="457281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305" y="6249501"/>
            <a:ext cx="3861453" cy="457281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9079" y="6244738"/>
            <a:ext cx="2845281" cy="457281"/>
          </a:xfrm>
        </p:spPr>
        <p:txBody>
          <a:bodyPr/>
          <a:lstStyle>
            <a:lvl1pPr>
              <a:defRPr/>
            </a:lvl1pPr>
          </a:lstStyle>
          <a:p>
            <a:fld id="{22F0DFFC-0AAD-4F89-8553-4597954B17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586" name="Group 2"/>
          <p:cNvGrpSpPr/>
          <p:nvPr/>
        </p:nvGrpSpPr>
        <p:grpSpPr bwMode="auto">
          <a:xfrm>
            <a:off x="0" y="0"/>
            <a:ext cx="12194063" cy="6857621"/>
            <a:chOff x="0" y="0"/>
            <a:chExt cx="5760" cy="4319"/>
          </a:xfrm>
        </p:grpSpPr>
        <p:sp>
          <p:nvSpPr>
            <p:cNvPr id="451587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88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89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0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1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2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3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4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5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6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7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8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9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0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1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2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3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4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5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6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7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8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9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0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1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2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3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4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5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6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7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8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9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20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21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22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grpSp>
          <p:nvGrpSpPr>
            <p:cNvPr id="451623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51624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  <p:sp>
            <p:nvSpPr>
              <p:cNvPr id="451625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</p:grpSp>
      </p:grpSp>
      <p:sp>
        <p:nvSpPr>
          <p:cNvPr id="451626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703" y="1600482"/>
            <a:ext cx="10974657" cy="1829122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451627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9110" y="3886885"/>
            <a:ext cx="8535844" cy="1752909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451628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51629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51630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96865B0-DBF8-4414-8878-187273397094}" type="slidenum">
              <a:rPr lang="en-US" altLang="zh-CN"/>
            </a:fld>
            <a:endParaRPr lang="en-US" altLang="zh-CN"/>
          </a:p>
        </p:txBody>
      </p:sp>
      <p:pic>
        <p:nvPicPr>
          <p:cNvPr id="451631" name="Picture 47" descr="图片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8" y="188946"/>
            <a:ext cx="10849753" cy="36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1632" name="WordArt 48"/>
          <p:cNvSpPr>
            <a:spLocks noChangeArrowheads="1" noChangeShapeType="1" noTextEdit="1"/>
          </p:cNvSpPr>
          <p:nvPr/>
        </p:nvSpPr>
        <p:spPr bwMode="auto">
          <a:xfrm>
            <a:off x="1776185" y="44458"/>
            <a:ext cx="838342" cy="31438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685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</a:t>
            </a:r>
            <a:endParaRPr lang="zh-CN" altLang="en-US" sz="1685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45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45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451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451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451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451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45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45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26" grpId="0" bldLvl="0" animBg="1"/>
      <p:bldP spid="451627" grpId="0" build="allAtOnce">
        <p:tmplLst>
          <p:tmpl lvl="1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16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16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16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A547B-133A-4DEB-89C5-A6EFAEE054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47" y="4407677"/>
            <a:ext cx="10364954" cy="13623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47" y="2907225"/>
            <a:ext cx="10364954" cy="150045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9435" indent="0">
              <a:buNone/>
              <a:defRPr sz="1400"/>
            </a:lvl5pPr>
            <a:lvl6pPr marL="2286635" indent="0">
              <a:buNone/>
              <a:defRPr sz="1400"/>
            </a:lvl6pPr>
            <a:lvl7pPr marL="2743200" indent="0">
              <a:buNone/>
              <a:defRPr sz="1400"/>
            </a:lvl7pPr>
            <a:lvl8pPr marL="3201035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633E0-9A20-4228-AF95-5AAD0529F1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03" y="1600482"/>
            <a:ext cx="5385711" cy="4531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49" y="1600482"/>
            <a:ext cx="5385711" cy="4531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9AF26-9B95-40A4-B928-2632FE0E94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03" y="1600482"/>
            <a:ext cx="5385711" cy="4531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49" y="1600482"/>
            <a:ext cx="5385711" cy="4531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9AF26-9B95-40A4-B928-2632FE0E94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3" y="274686"/>
            <a:ext cx="10974657" cy="114320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03" y="1535384"/>
            <a:ext cx="5387829" cy="639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03" y="2175258"/>
            <a:ext cx="5387829" cy="39519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15" y="1535384"/>
            <a:ext cx="5389945" cy="639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415" y="2175258"/>
            <a:ext cx="5389945" cy="39519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73EAF-E9AF-4324-B46E-D2316DC8B3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734C1-80BD-493E-9D58-402AE6F40C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3" y="273098"/>
            <a:ext cx="4011763" cy="11622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540" y="273098"/>
            <a:ext cx="6816820" cy="5854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03" y="1435353"/>
            <a:ext cx="4011763" cy="4691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9435" indent="0">
              <a:buNone/>
              <a:defRPr sz="900"/>
            </a:lvl5pPr>
            <a:lvl6pPr marL="2286635" indent="0">
              <a:buNone/>
              <a:defRPr sz="900"/>
            </a:lvl6pPr>
            <a:lvl7pPr marL="2743200" indent="0">
              <a:buNone/>
              <a:defRPr sz="900"/>
            </a:lvl7pPr>
            <a:lvl8pPr marL="3201035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F7D37-D33F-46CE-821E-8FFF9357CF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122" y="4801446"/>
            <a:ext cx="7316438" cy="5668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122" y="612883"/>
            <a:ext cx="7316438" cy="4115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9435" indent="0">
              <a:buNone/>
              <a:defRPr sz="2000"/>
            </a:lvl5pPr>
            <a:lvl6pPr marL="2286635" indent="0">
              <a:buNone/>
              <a:defRPr sz="2000"/>
            </a:lvl6pPr>
            <a:lvl7pPr marL="2743200" indent="0">
              <a:buNone/>
              <a:defRPr sz="2000"/>
            </a:lvl7pPr>
            <a:lvl8pPr marL="3201035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122" y="5368284"/>
            <a:ext cx="7316438" cy="8050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9435" indent="0">
              <a:buNone/>
              <a:defRPr sz="900"/>
            </a:lvl5pPr>
            <a:lvl6pPr marL="2286635" indent="0">
              <a:buNone/>
              <a:defRPr sz="900"/>
            </a:lvl6pPr>
            <a:lvl7pPr marL="2743200" indent="0">
              <a:buNone/>
              <a:defRPr sz="900"/>
            </a:lvl7pPr>
            <a:lvl8pPr marL="3201035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13C42-D0F9-4914-8AED-AB759FA134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8465A-786C-4747-BD5E-8481500926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696" y="277862"/>
            <a:ext cx="2743664" cy="58541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03" y="277862"/>
            <a:ext cx="8027758" cy="58541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727AA-6AC5-4E19-BA4E-A59EFEC01C8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703" y="277862"/>
            <a:ext cx="10974657" cy="11432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703" y="1600482"/>
            <a:ext cx="5385711" cy="21895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8649" y="1600482"/>
            <a:ext cx="5385711" cy="21895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703" y="3942458"/>
            <a:ext cx="5385711" cy="21895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8649" y="3942458"/>
            <a:ext cx="5385711" cy="21895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703" y="6244738"/>
            <a:ext cx="2845281" cy="457281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305" y="6249501"/>
            <a:ext cx="3861453" cy="457281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9079" y="6244738"/>
            <a:ext cx="2845281" cy="457281"/>
          </a:xfrm>
        </p:spPr>
        <p:txBody>
          <a:bodyPr/>
          <a:lstStyle>
            <a:lvl1pPr>
              <a:defRPr/>
            </a:lvl1pPr>
          </a:lstStyle>
          <a:p>
            <a:fld id="{22F0DFFC-0AAD-4F89-8553-4597954B17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586" name="Group 2"/>
          <p:cNvGrpSpPr/>
          <p:nvPr/>
        </p:nvGrpSpPr>
        <p:grpSpPr bwMode="auto">
          <a:xfrm>
            <a:off x="0" y="0"/>
            <a:ext cx="12194063" cy="6857621"/>
            <a:chOff x="0" y="0"/>
            <a:chExt cx="5760" cy="4319"/>
          </a:xfrm>
        </p:grpSpPr>
        <p:sp>
          <p:nvSpPr>
            <p:cNvPr id="451587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88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89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0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1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2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3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4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5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6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7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8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9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0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1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2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3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4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5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6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7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8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9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0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1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2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3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4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5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6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7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8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9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20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21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22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grpSp>
          <p:nvGrpSpPr>
            <p:cNvPr id="451623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51624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  <p:sp>
            <p:nvSpPr>
              <p:cNvPr id="451625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</p:grpSp>
      </p:grpSp>
      <p:sp>
        <p:nvSpPr>
          <p:cNvPr id="451626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703" y="1600482"/>
            <a:ext cx="10974657" cy="1829122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451627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9110" y="3886885"/>
            <a:ext cx="8535844" cy="1752909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451628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51629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51630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96865B0-DBF8-4414-8878-187273397094}" type="slidenum">
              <a:rPr lang="en-US" altLang="zh-CN"/>
            </a:fld>
            <a:endParaRPr lang="en-US" altLang="zh-CN"/>
          </a:p>
        </p:txBody>
      </p:sp>
      <p:pic>
        <p:nvPicPr>
          <p:cNvPr id="451631" name="Picture 47" descr="图片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8" y="188946"/>
            <a:ext cx="10849753" cy="36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1632" name="WordArt 48"/>
          <p:cNvSpPr>
            <a:spLocks noChangeArrowheads="1" noChangeShapeType="1" noTextEdit="1"/>
          </p:cNvSpPr>
          <p:nvPr/>
        </p:nvSpPr>
        <p:spPr bwMode="auto">
          <a:xfrm>
            <a:off x="1776185" y="44458"/>
            <a:ext cx="838342" cy="31438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685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</a:t>
            </a:r>
            <a:endParaRPr lang="zh-CN" altLang="en-US" sz="1685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45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45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451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451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451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4516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45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45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26" grpId="0" bldLvl="0" animBg="1"/>
      <p:bldP spid="451627" grpId="0" build="allAtOnce">
        <p:tmplLst>
          <p:tmpl lvl="1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16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16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16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A547B-133A-4DEB-89C5-A6EFAEE054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3" y="274686"/>
            <a:ext cx="10974657" cy="114320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03" y="1535384"/>
            <a:ext cx="5387829" cy="639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03" y="2175258"/>
            <a:ext cx="5387829" cy="39519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15" y="1535384"/>
            <a:ext cx="5389945" cy="639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415" y="2175258"/>
            <a:ext cx="5389945" cy="39519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73EAF-E9AF-4324-B46E-D2316DC8B3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47" y="4407677"/>
            <a:ext cx="10364954" cy="13623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47" y="2907225"/>
            <a:ext cx="10364954" cy="150045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9435" indent="0">
              <a:buNone/>
              <a:defRPr sz="1400"/>
            </a:lvl5pPr>
            <a:lvl6pPr marL="2286635" indent="0">
              <a:buNone/>
              <a:defRPr sz="1400"/>
            </a:lvl6pPr>
            <a:lvl7pPr marL="2743200" indent="0">
              <a:buNone/>
              <a:defRPr sz="1400"/>
            </a:lvl7pPr>
            <a:lvl8pPr marL="3201035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633E0-9A20-4228-AF95-5AAD0529F1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03" y="1600482"/>
            <a:ext cx="5385711" cy="4531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49" y="1600482"/>
            <a:ext cx="5385711" cy="4531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9AF26-9B95-40A4-B928-2632FE0E94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3" y="274686"/>
            <a:ext cx="10974657" cy="114320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03" y="1535384"/>
            <a:ext cx="5387829" cy="639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03" y="2175258"/>
            <a:ext cx="5387829" cy="39519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15" y="1535384"/>
            <a:ext cx="5389945" cy="639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415" y="2175258"/>
            <a:ext cx="5389945" cy="39519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73EAF-E9AF-4324-B46E-D2316DC8B3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734C1-80BD-493E-9D58-402AE6F40C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3" y="273098"/>
            <a:ext cx="4011763" cy="11622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540" y="273098"/>
            <a:ext cx="6816820" cy="5854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03" y="1435353"/>
            <a:ext cx="4011763" cy="4691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9435" indent="0">
              <a:buNone/>
              <a:defRPr sz="900"/>
            </a:lvl5pPr>
            <a:lvl6pPr marL="2286635" indent="0">
              <a:buNone/>
              <a:defRPr sz="900"/>
            </a:lvl6pPr>
            <a:lvl7pPr marL="2743200" indent="0">
              <a:buNone/>
              <a:defRPr sz="900"/>
            </a:lvl7pPr>
            <a:lvl8pPr marL="3201035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F7D37-D33F-46CE-821E-8FFF9357CF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122" y="4801446"/>
            <a:ext cx="7316438" cy="5668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122" y="612883"/>
            <a:ext cx="7316438" cy="4115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9435" indent="0">
              <a:buNone/>
              <a:defRPr sz="2000"/>
            </a:lvl5pPr>
            <a:lvl6pPr marL="2286635" indent="0">
              <a:buNone/>
              <a:defRPr sz="2000"/>
            </a:lvl6pPr>
            <a:lvl7pPr marL="2743200" indent="0">
              <a:buNone/>
              <a:defRPr sz="2000"/>
            </a:lvl7pPr>
            <a:lvl8pPr marL="3201035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122" y="5368284"/>
            <a:ext cx="7316438" cy="8050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9435" indent="0">
              <a:buNone/>
              <a:defRPr sz="900"/>
            </a:lvl5pPr>
            <a:lvl6pPr marL="2286635" indent="0">
              <a:buNone/>
              <a:defRPr sz="900"/>
            </a:lvl6pPr>
            <a:lvl7pPr marL="2743200" indent="0">
              <a:buNone/>
              <a:defRPr sz="900"/>
            </a:lvl7pPr>
            <a:lvl8pPr marL="3201035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13C42-D0F9-4914-8AED-AB759FA134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8465A-786C-4747-BD5E-8481500926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696" y="277862"/>
            <a:ext cx="2743664" cy="58541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03" y="277862"/>
            <a:ext cx="8027758" cy="58541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727AA-6AC5-4E19-BA4E-A59EFEC01C8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703" y="277862"/>
            <a:ext cx="10974657" cy="11432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703" y="1600482"/>
            <a:ext cx="5385711" cy="21895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8649" y="1600482"/>
            <a:ext cx="5385711" cy="21895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703" y="3942458"/>
            <a:ext cx="5385711" cy="21895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8649" y="3942458"/>
            <a:ext cx="5385711" cy="21895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703" y="6244738"/>
            <a:ext cx="2845281" cy="457281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305" y="6249501"/>
            <a:ext cx="3861453" cy="457281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9079" y="6244738"/>
            <a:ext cx="2845281" cy="457281"/>
          </a:xfrm>
        </p:spPr>
        <p:txBody>
          <a:bodyPr/>
          <a:lstStyle>
            <a:lvl1pPr>
              <a:defRPr/>
            </a:lvl1pPr>
          </a:lstStyle>
          <a:p>
            <a:fld id="{22F0DFFC-0AAD-4F89-8553-4597954B17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734C1-80BD-493E-9D58-402AE6F40C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3" y="273098"/>
            <a:ext cx="4011763" cy="11622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540" y="273098"/>
            <a:ext cx="6816820" cy="5854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03" y="1435353"/>
            <a:ext cx="4011763" cy="4691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9435" indent="0">
              <a:buNone/>
              <a:defRPr sz="900"/>
            </a:lvl5pPr>
            <a:lvl6pPr marL="2286635" indent="0">
              <a:buNone/>
              <a:defRPr sz="900"/>
            </a:lvl6pPr>
            <a:lvl7pPr marL="2743200" indent="0">
              <a:buNone/>
              <a:defRPr sz="900"/>
            </a:lvl7pPr>
            <a:lvl8pPr marL="3201035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F7D37-D33F-46CE-821E-8FFF9357CF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122" y="4801446"/>
            <a:ext cx="7316438" cy="5668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122" y="612883"/>
            <a:ext cx="7316438" cy="4115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9435" indent="0">
              <a:buNone/>
              <a:defRPr sz="2000"/>
            </a:lvl5pPr>
            <a:lvl6pPr marL="2286635" indent="0">
              <a:buNone/>
              <a:defRPr sz="2000"/>
            </a:lvl6pPr>
            <a:lvl7pPr marL="2743200" indent="0">
              <a:buNone/>
              <a:defRPr sz="2000"/>
            </a:lvl7pPr>
            <a:lvl8pPr marL="3201035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122" y="5368284"/>
            <a:ext cx="7316438" cy="8050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9435" indent="0">
              <a:buNone/>
              <a:defRPr sz="900"/>
            </a:lvl5pPr>
            <a:lvl6pPr marL="2286635" indent="0">
              <a:buNone/>
              <a:defRPr sz="900"/>
            </a:lvl6pPr>
            <a:lvl7pPr marL="2743200" indent="0">
              <a:buNone/>
              <a:defRPr sz="900"/>
            </a:lvl7pPr>
            <a:lvl8pPr marL="3201035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13C42-D0F9-4914-8AED-AB759FA134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7" Type="http://schemas.openxmlformats.org/officeDocument/2006/relationships/theme" Target="../theme/theme4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7" Type="http://schemas.openxmlformats.org/officeDocument/2006/relationships/theme" Target="../theme/theme5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62" name="Group 2"/>
          <p:cNvGrpSpPr/>
          <p:nvPr/>
        </p:nvGrpSpPr>
        <p:grpSpPr bwMode="auto">
          <a:xfrm>
            <a:off x="0" y="0"/>
            <a:ext cx="12194063" cy="6857621"/>
            <a:chOff x="0" y="0"/>
            <a:chExt cx="5760" cy="4319"/>
          </a:xfrm>
        </p:grpSpPr>
        <p:sp>
          <p:nvSpPr>
            <p:cNvPr id="450563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4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5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6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7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8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9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0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1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2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3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4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5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6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7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8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9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0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1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2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3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4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5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6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7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8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9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0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1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2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3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4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5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6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7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8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grpSp>
          <p:nvGrpSpPr>
            <p:cNvPr id="450599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50600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  <p:sp>
            <p:nvSpPr>
              <p:cNvPr id="450601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</p:grpSp>
      </p:grpSp>
      <p:sp>
        <p:nvSpPr>
          <p:cNvPr id="45060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09703" y="277862"/>
            <a:ext cx="10974657" cy="114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5060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703" y="1600482"/>
            <a:ext cx="10974657" cy="453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50604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703" y="6244738"/>
            <a:ext cx="2845281" cy="45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50605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305" y="6249501"/>
            <a:ext cx="3861453" cy="45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50606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9079" y="6244738"/>
            <a:ext cx="2845281" cy="45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fld id="{B3D9DF8B-48B3-43A4-BCF0-3887E7AEF263}" type="slidenum">
              <a:rPr lang="en-US" altLang="zh-CN"/>
            </a:fld>
            <a:endParaRPr lang="en-US" altLang="zh-CN"/>
          </a:p>
        </p:txBody>
      </p:sp>
      <p:pic>
        <p:nvPicPr>
          <p:cNvPr id="450607" name="Picture 47" descr="图片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8" y="188946"/>
            <a:ext cx="10849753" cy="36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08" name="WordArt 48"/>
          <p:cNvSpPr>
            <a:spLocks noChangeArrowheads="1" noChangeShapeType="1" noTextEdit="1"/>
          </p:cNvSpPr>
          <p:nvPr/>
        </p:nvSpPr>
        <p:spPr bwMode="auto">
          <a:xfrm>
            <a:off x="1776185" y="44458"/>
            <a:ext cx="838342" cy="31438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685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</a:t>
            </a:r>
            <a:endParaRPr lang="zh-CN" altLang="en-US" sz="1685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  <p:sp>
        <p:nvSpPr>
          <p:cNvPr id="450611" name="WordArt 51"/>
          <p:cNvSpPr>
            <a:spLocks noChangeArrowheads="1" noChangeShapeType="1" noTextEdit="1"/>
          </p:cNvSpPr>
          <p:nvPr userDrawn="1"/>
        </p:nvSpPr>
        <p:spPr bwMode="auto">
          <a:xfrm>
            <a:off x="7248693" y="90504"/>
            <a:ext cx="3073920" cy="31438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685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电路模型和电路定律</a:t>
            </a:r>
            <a:endParaRPr lang="zh-CN" altLang="en-US" sz="1685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3" grpId="0" build="allAtOnce">
        <p:tmplLst>
          <p:tmpl lvl="1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3585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59956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80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52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24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6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85916" y="1051083"/>
            <a:ext cx="11508147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302" tIns="32149" rIns="64302" bIns="32149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65" b="0">
              <a:solidFill>
                <a:prstClr val="black"/>
              </a:solidFill>
              <a:latin typeface="Franklin Gothic Book"/>
              <a:ea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406469" y="1554436"/>
            <a:ext cx="11584360" cy="452676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637462" y="76213"/>
            <a:ext cx="3353367" cy="288976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E434CF4-6D99-4C85-B02E-F37514A1E2E5}" type="datetimeFigureOut">
              <a:rPr lang="zh-CN" altLang="en-US" b="0" smtClean="0">
                <a:solidFill>
                  <a:srgbClr val="F0A22E">
                    <a:shade val="75000"/>
                  </a:srgbClr>
                </a:solidFill>
                <a:latin typeface="Franklin Gothic Book"/>
                <a:ea typeface="华文楷体"/>
              </a:rPr>
            </a:fld>
            <a:endParaRPr lang="zh-CN" altLang="en-US" b="0">
              <a:solidFill>
                <a:srgbClr val="F0A22E">
                  <a:shade val="75000"/>
                </a:srgbClr>
              </a:solidFill>
              <a:latin typeface="Franklin Gothic Book"/>
              <a:ea typeface="华文楷体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4166305" y="76213"/>
            <a:ext cx="4471157" cy="288976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srgbClr val="F0A22E">
                  <a:shade val="75000"/>
                </a:srgbClr>
              </a:solidFill>
              <a:latin typeface="Franklin Gothic Book"/>
              <a:ea typeface="华文楷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974657" y="6478141"/>
            <a:ext cx="1016172" cy="244518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AF75F11-8225-41F9-A280-0376AFE0989D}" type="slidenum">
              <a:rPr lang="zh-CN" altLang="en-US" b="0" smtClean="0">
                <a:solidFill>
                  <a:srgbClr val="F0A22E">
                    <a:shade val="75000"/>
                  </a:srgbClr>
                </a:solidFill>
                <a:latin typeface="Franklin Gothic Book"/>
                <a:ea typeface="华文楷体"/>
              </a:rPr>
            </a:fld>
            <a:endParaRPr lang="zh-CN" altLang="en-US" b="0">
              <a:solidFill>
                <a:srgbClr val="F0A22E">
                  <a:shade val="75000"/>
                </a:srgbClr>
              </a:solidFill>
              <a:latin typeface="Franklin Gothic Book"/>
              <a:ea typeface="华文楷体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406469" y="457281"/>
            <a:ext cx="11584360" cy="838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85916" y="1051083"/>
            <a:ext cx="11508147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302" tIns="32149" rIns="64302" bIns="32149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65" b="0">
              <a:solidFill>
                <a:prstClr val="black"/>
              </a:solidFill>
              <a:latin typeface="Franklin Gothic Book"/>
              <a:ea typeface="+mn-ea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685916" y="1058172"/>
            <a:ext cx="11508147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302" tIns="32149" rIns="64302" bIns="32149" anchor="t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265" b="0">
              <a:solidFill>
                <a:prstClr val="black"/>
              </a:solidFill>
              <a:latin typeface="Franklin Gothic Book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3585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599565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8035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5235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2435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635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62" name="Group 2"/>
          <p:cNvGrpSpPr/>
          <p:nvPr/>
        </p:nvGrpSpPr>
        <p:grpSpPr bwMode="auto">
          <a:xfrm>
            <a:off x="0" y="0"/>
            <a:ext cx="12194063" cy="6857621"/>
            <a:chOff x="0" y="0"/>
            <a:chExt cx="5760" cy="4319"/>
          </a:xfrm>
        </p:grpSpPr>
        <p:sp>
          <p:nvSpPr>
            <p:cNvPr id="450563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4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5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6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7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8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9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0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1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2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3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4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5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6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7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8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9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0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1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2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3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4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5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6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7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8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9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0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1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2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3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4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5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6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7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8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grpSp>
          <p:nvGrpSpPr>
            <p:cNvPr id="450599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50600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  <p:sp>
            <p:nvSpPr>
              <p:cNvPr id="450601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</p:grpSp>
      </p:grpSp>
      <p:sp>
        <p:nvSpPr>
          <p:cNvPr id="45060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09703" y="277862"/>
            <a:ext cx="10974657" cy="114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5060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703" y="1600482"/>
            <a:ext cx="10974657" cy="453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50604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703" y="6244738"/>
            <a:ext cx="2845281" cy="45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50605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305" y="6249501"/>
            <a:ext cx="3861453" cy="45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50606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9079" y="6244738"/>
            <a:ext cx="2845281" cy="45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fld id="{B3D9DF8B-48B3-43A4-BCF0-3887E7AEF263}" type="slidenum">
              <a:rPr lang="en-US" altLang="zh-CN"/>
            </a:fld>
            <a:endParaRPr lang="en-US" altLang="zh-CN"/>
          </a:p>
        </p:txBody>
      </p:sp>
      <p:pic>
        <p:nvPicPr>
          <p:cNvPr id="450607" name="Picture 47" descr="图片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8" y="188946"/>
            <a:ext cx="10849753" cy="36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08" name="WordArt 48"/>
          <p:cNvSpPr>
            <a:spLocks noChangeArrowheads="1" noChangeShapeType="1" noTextEdit="1"/>
          </p:cNvSpPr>
          <p:nvPr/>
        </p:nvSpPr>
        <p:spPr bwMode="auto">
          <a:xfrm>
            <a:off x="1776185" y="44458"/>
            <a:ext cx="838342" cy="31438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685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</a:t>
            </a:r>
            <a:endParaRPr lang="zh-CN" altLang="en-US" sz="1685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  <p:sp>
        <p:nvSpPr>
          <p:cNvPr id="450611" name="WordArt 51"/>
          <p:cNvSpPr>
            <a:spLocks noChangeArrowheads="1" noChangeShapeType="1" noTextEdit="1"/>
          </p:cNvSpPr>
          <p:nvPr userDrawn="1"/>
        </p:nvSpPr>
        <p:spPr bwMode="auto">
          <a:xfrm>
            <a:off x="7248693" y="90504"/>
            <a:ext cx="3073920" cy="31438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685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电路模型和电路定律</a:t>
            </a:r>
            <a:endParaRPr lang="zh-CN" altLang="en-US" sz="1685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0" fill="hold"/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0" fill="hold"/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3" grpId="0" build="allAtOnce">
        <p:tmplLst>
          <p:tmpl lvl="1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3585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59956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80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52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24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6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62" name="Group 2"/>
          <p:cNvGrpSpPr/>
          <p:nvPr/>
        </p:nvGrpSpPr>
        <p:grpSpPr bwMode="auto">
          <a:xfrm>
            <a:off x="0" y="0"/>
            <a:ext cx="12194063" cy="6857621"/>
            <a:chOff x="0" y="0"/>
            <a:chExt cx="5760" cy="4319"/>
          </a:xfrm>
        </p:grpSpPr>
        <p:sp>
          <p:nvSpPr>
            <p:cNvPr id="450563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4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5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6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7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8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9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0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1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2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3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4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5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6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7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8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9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0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1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2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3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4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5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6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7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8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9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0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1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2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3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4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5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6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7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8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grpSp>
          <p:nvGrpSpPr>
            <p:cNvPr id="450599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50600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  <p:sp>
            <p:nvSpPr>
              <p:cNvPr id="450601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</p:grpSp>
      </p:grpSp>
      <p:sp>
        <p:nvSpPr>
          <p:cNvPr id="45060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09703" y="277862"/>
            <a:ext cx="10974657" cy="114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5060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703" y="1600482"/>
            <a:ext cx="10974657" cy="453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50604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703" y="6244738"/>
            <a:ext cx="2845281" cy="45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50605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305" y="6249501"/>
            <a:ext cx="3861453" cy="45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50606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9079" y="6244738"/>
            <a:ext cx="2845281" cy="45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fld id="{B3D9DF8B-48B3-43A4-BCF0-3887E7AEF263}" type="slidenum">
              <a:rPr lang="en-US" altLang="zh-CN"/>
            </a:fld>
            <a:endParaRPr lang="en-US" altLang="zh-CN"/>
          </a:p>
        </p:txBody>
      </p:sp>
      <p:pic>
        <p:nvPicPr>
          <p:cNvPr id="450607" name="Picture 47" descr="图片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8" y="188946"/>
            <a:ext cx="10849753" cy="36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08" name="WordArt 48"/>
          <p:cNvSpPr>
            <a:spLocks noChangeArrowheads="1" noChangeShapeType="1" noTextEdit="1"/>
          </p:cNvSpPr>
          <p:nvPr/>
        </p:nvSpPr>
        <p:spPr bwMode="auto">
          <a:xfrm>
            <a:off x="1776185" y="44458"/>
            <a:ext cx="838342" cy="31438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685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</a:t>
            </a:r>
            <a:endParaRPr lang="zh-CN" altLang="en-US" sz="1685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  <p:sp>
        <p:nvSpPr>
          <p:cNvPr id="450611" name="WordArt 51"/>
          <p:cNvSpPr>
            <a:spLocks noChangeArrowheads="1" noChangeShapeType="1" noTextEdit="1"/>
          </p:cNvSpPr>
          <p:nvPr userDrawn="1"/>
        </p:nvSpPr>
        <p:spPr bwMode="auto">
          <a:xfrm>
            <a:off x="7248693" y="90504"/>
            <a:ext cx="3073920" cy="31438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685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电路模型和电路定律</a:t>
            </a:r>
            <a:endParaRPr lang="zh-CN" altLang="en-US" sz="1685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0" fill="hold"/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0" fill="hold"/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3" grpId="0" build="allAtOnce">
        <p:tmplLst>
          <p:tmpl lvl="1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3585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59956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80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52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24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6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62" name="Group 2"/>
          <p:cNvGrpSpPr/>
          <p:nvPr/>
        </p:nvGrpSpPr>
        <p:grpSpPr bwMode="auto">
          <a:xfrm>
            <a:off x="0" y="0"/>
            <a:ext cx="12194063" cy="6857621"/>
            <a:chOff x="0" y="0"/>
            <a:chExt cx="5760" cy="4319"/>
          </a:xfrm>
        </p:grpSpPr>
        <p:sp>
          <p:nvSpPr>
            <p:cNvPr id="450563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4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5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6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7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8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9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0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1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2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3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4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5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6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7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8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9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0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1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2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3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4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5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6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7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8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9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0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1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2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3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4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5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6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7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8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grpSp>
          <p:nvGrpSpPr>
            <p:cNvPr id="450599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50600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  <p:sp>
            <p:nvSpPr>
              <p:cNvPr id="450601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</p:grpSp>
      </p:grpSp>
      <p:sp>
        <p:nvSpPr>
          <p:cNvPr id="45060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09703" y="277862"/>
            <a:ext cx="10974657" cy="114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5060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703" y="1600482"/>
            <a:ext cx="10974657" cy="453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50604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703" y="6244738"/>
            <a:ext cx="2845281" cy="45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50605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305" y="6249501"/>
            <a:ext cx="3861453" cy="45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50606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9079" y="6244738"/>
            <a:ext cx="2845281" cy="45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fld id="{B3D9DF8B-48B3-43A4-BCF0-3887E7AEF263}" type="slidenum">
              <a:rPr lang="en-US" altLang="zh-CN"/>
            </a:fld>
            <a:endParaRPr lang="en-US" altLang="zh-CN"/>
          </a:p>
        </p:txBody>
      </p:sp>
      <p:pic>
        <p:nvPicPr>
          <p:cNvPr id="450607" name="Picture 47" descr="图片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8" y="188946"/>
            <a:ext cx="10849753" cy="36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08" name="WordArt 48"/>
          <p:cNvSpPr>
            <a:spLocks noChangeArrowheads="1" noChangeShapeType="1" noTextEdit="1"/>
          </p:cNvSpPr>
          <p:nvPr/>
        </p:nvSpPr>
        <p:spPr bwMode="auto">
          <a:xfrm>
            <a:off x="1776185" y="44458"/>
            <a:ext cx="838342" cy="31438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685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</a:t>
            </a:r>
            <a:endParaRPr lang="zh-CN" altLang="en-US" sz="1685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  <p:sp>
        <p:nvSpPr>
          <p:cNvPr id="450611" name="WordArt 51"/>
          <p:cNvSpPr>
            <a:spLocks noChangeArrowheads="1" noChangeShapeType="1" noTextEdit="1"/>
          </p:cNvSpPr>
          <p:nvPr userDrawn="1"/>
        </p:nvSpPr>
        <p:spPr bwMode="auto">
          <a:xfrm>
            <a:off x="7248693" y="90504"/>
            <a:ext cx="3073920" cy="31438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685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电路模型和电路定律</a:t>
            </a:r>
            <a:endParaRPr lang="zh-CN" altLang="en-US" sz="1685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4506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0" fill="hold"/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0" fill="hold"/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3" grpId="0" build="allAtOnce">
        <p:tmplLst>
          <p:tmpl lvl="1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3585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59956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80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52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24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6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17.emf"/><Relationship Id="rId7" Type="http://schemas.openxmlformats.org/officeDocument/2006/relationships/oleObject" Target="../embeddings/oleObject5.bin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8" Type="http://schemas.openxmlformats.org/officeDocument/2006/relationships/vmlDrawing" Target="../drawings/vmlDrawing2.vml"/><Relationship Id="rId37" Type="http://schemas.openxmlformats.org/officeDocument/2006/relationships/slideLayout" Target="../slideLayouts/slideLayout25.xml"/><Relationship Id="rId36" Type="http://schemas.openxmlformats.org/officeDocument/2006/relationships/tags" Target="../tags/tag34.xml"/><Relationship Id="rId35" Type="http://schemas.openxmlformats.org/officeDocument/2006/relationships/tags" Target="../tags/tag33.xml"/><Relationship Id="rId34" Type="http://schemas.openxmlformats.org/officeDocument/2006/relationships/tags" Target="../tags/tag32.xml"/><Relationship Id="rId33" Type="http://schemas.openxmlformats.org/officeDocument/2006/relationships/tags" Target="../tags/tag31.xml"/><Relationship Id="rId32" Type="http://schemas.openxmlformats.org/officeDocument/2006/relationships/tags" Target="../tags/tag30.xml"/><Relationship Id="rId31" Type="http://schemas.openxmlformats.org/officeDocument/2006/relationships/tags" Target="../tags/tag29.xml"/><Relationship Id="rId30" Type="http://schemas.openxmlformats.org/officeDocument/2006/relationships/tags" Target="../tags/tag28.xml"/><Relationship Id="rId3" Type="http://schemas.openxmlformats.org/officeDocument/2006/relationships/tags" Target="../tags/tag3.xml"/><Relationship Id="rId29" Type="http://schemas.openxmlformats.org/officeDocument/2006/relationships/tags" Target="../tags/tag27.xml"/><Relationship Id="rId28" Type="http://schemas.openxmlformats.org/officeDocument/2006/relationships/tags" Target="../tags/tag26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16.pn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image" Target="../media/image15.jpeg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image" Target="../media/image10.png"/><Relationship Id="rId2" Type="http://schemas.openxmlformats.org/officeDocument/2006/relationships/image" Target="../media/image18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19.emf"/><Relationship Id="rId1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23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20.emf"/><Relationship Id="rId13" Type="http://schemas.openxmlformats.org/officeDocument/2006/relationships/vmlDrawing" Target="../drawings/vmlDrawing5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0.png"/><Relationship Id="rId10" Type="http://schemas.openxmlformats.org/officeDocument/2006/relationships/image" Target="../media/image24.emf"/><Relationship Id="rId1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28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5.e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6.png"/><Relationship Id="rId11" Type="http://schemas.openxmlformats.org/officeDocument/2006/relationships/image" Target="../media/image10.png"/><Relationship Id="rId10" Type="http://schemas.openxmlformats.org/officeDocument/2006/relationships/image" Target="../media/image29.emf"/><Relationship Id="rId1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slide" Target="slide2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emf"/><Relationship Id="rId8" Type="http://schemas.openxmlformats.org/officeDocument/2006/relationships/oleObject" Target="../embeddings/oleObject21.bin"/><Relationship Id="rId7" Type="http://schemas.openxmlformats.org/officeDocument/2006/relationships/image" Target="../media/image32.emf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0.png"/><Relationship Id="rId4" Type="http://schemas.openxmlformats.org/officeDocument/2006/relationships/image" Target="../media/image31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30.emf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37.e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36.emf"/><Relationship Id="rId52" Type="http://schemas.openxmlformats.org/officeDocument/2006/relationships/vmlDrawing" Target="../drawings/vmlDrawing8.vml"/><Relationship Id="rId51" Type="http://schemas.openxmlformats.org/officeDocument/2006/relationships/slideLayout" Target="../slideLayouts/slideLayout7.xml"/><Relationship Id="rId50" Type="http://schemas.openxmlformats.org/officeDocument/2006/relationships/tags" Target="../tags/tag75.xml"/><Relationship Id="rId5" Type="http://schemas.openxmlformats.org/officeDocument/2006/relationships/oleObject" Target="../embeddings/oleObject24.bin"/><Relationship Id="rId49" Type="http://schemas.openxmlformats.org/officeDocument/2006/relationships/tags" Target="../tags/tag74.xml"/><Relationship Id="rId48" Type="http://schemas.openxmlformats.org/officeDocument/2006/relationships/tags" Target="../tags/tag73.xml"/><Relationship Id="rId47" Type="http://schemas.openxmlformats.org/officeDocument/2006/relationships/tags" Target="../tags/tag72.xml"/><Relationship Id="rId46" Type="http://schemas.openxmlformats.org/officeDocument/2006/relationships/tags" Target="../tags/tag71.xml"/><Relationship Id="rId45" Type="http://schemas.openxmlformats.org/officeDocument/2006/relationships/tags" Target="../tags/tag70.xml"/><Relationship Id="rId44" Type="http://schemas.openxmlformats.org/officeDocument/2006/relationships/tags" Target="../tags/tag69.xml"/><Relationship Id="rId43" Type="http://schemas.openxmlformats.org/officeDocument/2006/relationships/tags" Target="../tags/tag68.xml"/><Relationship Id="rId42" Type="http://schemas.openxmlformats.org/officeDocument/2006/relationships/tags" Target="../tags/tag67.xml"/><Relationship Id="rId41" Type="http://schemas.openxmlformats.org/officeDocument/2006/relationships/tags" Target="../tags/tag66.xml"/><Relationship Id="rId40" Type="http://schemas.openxmlformats.org/officeDocument/2006/relationships/tags" Target="../tags/tag65.xml"/><Relationship Id="rId4" Type="http://schemas.openxmlformats.org/officeDocument/2006/relationships/image" Target="../media/image35.emf"/><Relationship Id="rId39" Type="http://schemas.openxmlformats.org/officeDocument/2006/relationships/tags" Target="../tags/tag64.xml"/><Relationship Id="rId38" Type="http://schemas.openxmlformats.org/officeDocument/2006/relationships/tags" Target="../tags/tag63.xml"/><Relationship Id="rId37" Type="http://schemas.openxmlformats.org/officeDocument/2006/relationships/tags" Target="../tags/tag62.xml"/><Relationship Id="rId36" Type="http://schemas.openxmlformats.org/officeDocument/2006/relationships/tags" Target="../tags/tag61.xml"/><Relationship Id="rId35" Type="http://schemas.openxmlformats.org/officeDocument/2006/relationships/tags" Target="../tags/tag60.xml"/><Relationship Id="rId34" Type="http://schemas.openxmlformats.org/officeDocument/2006/relationships/tags" Target="../tags/tag59.xml"/><Relationship Id="rId33" Type="http://schemas.openxmlformats.org/officeDocument/2006/relationships/tags" Target="../tags/tag58.xml"/><Relationship Id="rId32" Type="http://schemas.openxmlformats.org/officeDocument/2006/relationships/tags" Target="../tags/tag57.xml"/><Relationship Id="rId31" Type="http://schemas.openxmlformats.org/officeDocument/2006/relationships/tags" Target="../tags/tag56.xml"/><Relationship Id="rId30" Type="http://schemas.openxmlformats.org/officeDocument/2006/relationships/tags" Target="../tags/tag55.xml"/><Relationship Id="rId3" Type="http://schemas.openxmlformats.org/officeDocument/2006/relationships/oleObject" Target="../embeddings/oleObject23.bin"/><Relationship Id="rId29" Type="http://schemas.openxmlformats.org/officeDocument/2006/relationships/tags" Target="../tags/tag54.xml"/><Relationship Id="rId28" Type="http://schemas.openxmlformats.org/officeDocument/2006/relationships/tags" Target="../tags/tag53.xml"/><Relationship Id="rId27" Type="http://schemas.openxmlformats.org/officeDocument/2006/relationships/tags" Target="../tags/tag52.xml"/><Relationship Id="rId26" Type="http://schemas.openxmlformats.org/officeDocument/2006/relationships/tags" Target="../tags/tag51.xml"/><Relationship Id="rId25" Type="http://schemas.openxmlformats.org/officeDocument/2006/relationships/tags" Target="../tags/tag50.xml"/><Relationship Id="rId24" Type="http://schemas.openxmlformats.org/officeDocument/2006/relationships/tags" Target="../tags/tag49.xml"/><Relationship Id="rId23" Type="http://schemas.openxmlformats.org/officeDocument/2006/relationships/tags" Target="../tags/tag48.xml"/><Relationship Id="rId22" Type="http://schemas.openxmlformats.org/officeDocument/2006/relationships/tags" Target="../tags/tag47.xml"/><Relationship Id="rId21" Type="http://schemas.openxmlformats.org/officeDocument/2006/relationships/tags" Target="../tags/tag46.xml"/><Relationship Id="rId20" Type="http://schemas.openxmlformats.org/officeDocument/2006/relationships/tags" Target="../tags/tag45.xml"/><Relationship Id="rId2" Type="http://schemas.openxmlformats.org/officeDocument/2006/relationships/image" Target="../media/image34.emf"/><Relationship Id="rId19" Type="http://schemas.openxmlformats.org/officeDocument/2006/relationships/tags" Target="../tags/tag44.xml"/><Relationship Id="rId18" Type="http://schemas.openxmlformats.org/officeDocument/2006/relationships/tags" Target="../tags/tag43.xml"/><Relationship Id="rId17" Type="http://schemas.openxmlformats.org/officeDocument/2006/relationships/tags" Target="../tags/tag42.xml"/><Relationship Id="rId16" Type="http://schemas.openxmlformats.org/officeDocument/2006/relationships/tags" Target="../tags/tag41.xml"/><Relationship Id="rId15" Type="http://schemas.openxmlformats.org/officeDocument/2006/relationships/tags" Target="../tags/tag40.xml"/><Relationship Id="rId14" Type="http://schemas.openxmlformats.org/officeDocument/2006/relationships/image" Target="../media/image16.png"/><Relationship Id="rId13" Type="http://schemas.openxmlformats.org/officeDocument/2006/relationships/image" Target="../media/image10.png"/><Relationship Id="rId12" Type="http://schemas.openxmlformats.org/officeDocument/2006/relationships/image" Target="../media/image39.e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38.emf"/><Relationship Id="rId1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6.png"/><Relationship Id="rId3" Type="http://schemas.openxmlformats.org/officeDocument/2006/relationships/image" Target="../media/image10.png"/><Relationship Id="rId2" Type="http://schemas.openxmlformats.org/officeDocument/2006/relationships/image" Target="../media/image40.emf"/><Relationship Id="rId1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emf"/><Relationship Id="rId88" Type="http://schemas.openxmlformats.org/officeDocument/2006/relationships/vmlDrawing" Target="../drawings/vmlDrawing10.vml"/><Relationship Id="rId87" Type="http://schemas.openxmlformats.org/officeDocument/2006/relationships/slideLayout" Target="../slideLayouts/slideLayout12.xml"/><Relationship Id="rId86" Type="http://schemas.openxmlformats.org/officeDocument/2006/relationships/tags" Target="../tags/tag124.xml"/><Relationship Id="rId85" Type="http://schemas.openxmlformats.org/officeDocument/2006/relationships/tags" Target="../tags/tag123.xml"/><Relationship Id="rId84" Type="http://schemas.openxmlformats.org/officeDocument/2006/relationships/tags" Target="../tags/tag122.xml"/><Relationship Id="rId83" Type="http://schemas.openxmlformats.org/officeDocument/2006/relationships/tags" Target="../tags/tag121.xml"/><Relationship Id="rId82" Type="http://schemas.openxmlformats.org/officeDocument/2006/relationships/tags" Target="../tags/tag120.xml"/><Relationship Id="rId81" Type="http://schemas.openxmlformats.org/officeDocument/2006/relationships/tags" Target="../tags/tag119.xml"/><Relationship Id="rId80" Type="http://schemas.openxmlformats.org/officeDocument/2006/relationships/tags" Target="../tags/tag118.xml"/><Relationship Id="rId8" Type="http://schemas.openxmlformats.org/officeDocument/2006/relationships/oleObject" Target="../embeddings/oleObject31.bin"/><Relationship Id="rId79" Type="http://schemas.openxmlformats.org/officeDocument/2006/relationships/tags" Target="../tags/tag117.xml"/><Relationship Id="rId78" Type="http://schemas.openxmlformats.org/officeDocument/2006/relationships/tags" Target="../tags/tag116.xml"/><Relationship Id="rId77" Type="http://schemas.openxmlformats.org/officeDocument/2006/relationships/tags" Target="../tags/tag115.xml"/><Relationship Id="rId76" Type="http://schemas.openxmlformats.org/officeDocument/2006/relationships/tags" Target="../tags/tag114.xml"/><Relationship Id="rId75" Type="http://schemas.openxmlformats.org/officeDocument/2006/relationships/tags" Target="../tags/tag113.xml"/><Relationship Id="rId74" Type="http://schemas.openxmlformats.org/officeDocument/2006/relationships/image" Target="../media/image58.emf"/><Relationship Id="rId73" Type="http://schemas.openxmlformats.org/officeDocument/2006/relationships/oleObject" Target="../embeddings/oleObject45.bin"/><Relationship Id="rId72" Type="http://schemas.openxmlformats.org/officeDocument/2006/relationships/tags" Target="../tags/tag112.xml"/><Relationship Id="rId71" Type="http://schemas.openxmlformats.org/officeDocument/2006/relationships/image" Target="../media/image57.emf"/><Relationship Id="rId70" Type="http://schemas.openxmlformats.org/officeDocument/2006/relationships/oleObject" Target="../embeddings/oleObject44.bin"/><Relationship Id="rId7" Type="http://schemas.openxmlformats.org/officeDocument/2006/relationships/image" Target="../media/image43.emf"/><Relationship Id="rId69" Type="http://schemas.openxmlformats.org/officeDocument/2006/relationships/tags" Target="../tags/tag111.xml"/><Relationship Id="rId68" Type="http://schemas.openxmlformats.org/officeDocument/2006/relationships/image" Target="../media/image56.emf"/><Relationship Id="rId67" Type="http://schemas.openxmlformats.org/officeDocument/2006/relationships/oleObject" Target="../embeddings/oleObject43.bin"/><Relationship Id="rId66" Type="http://schemas.openxmlformats.org/officeDocument/2006/relationships/tags" Target="../tags/tag110.xml"/><Relationship Id="rId65" Type="http://schemas.openxmlformats.org/officeDocument/2006/relationships/image" Target="../media/image55.emf"/><Relationship Id="rId64" Type="http://schemas.openxmlformats.org/officeDocument/2006/relationships/oleObject" Target="../embeddings/oleObject42.bin"/><Relationship Id="rId63" Type="http://schemas.openxmlformats.org/officeDocument/2006/relationships/tags" Target="../tags/tag109.xml"/><Relationship Id="rId62" Type="http://schemas.openxmlformats.org/officeDocument/2006/relationships/tags" Target="../tags/tag108.xml"/><Relationship Id="rId61" Type="http://schemas.openxmlformats.org/officeDocument/2006/relationships/tags" Target="../tags/tag107.xml"/><Relationship Id="rId60" Type="http://schemas.openxmlformats.org/officeDocument/2006/relationships/tags" Target="../tags/tag106.xml"/><Relationship Id="rId6" Type="http://schemas.openxmlformats.org/officeDocument/2006/relationships/oleObject" Target="../embeddings/oleObject30.bin"/><Relationship Id="rId59" Type="http://schemas.openxmlformats.org/officeDocument/2006/relationships/tags" Target="../tags/tag105.xml"/><Relationship Id="rId58" Type="http://schemas.openxmlformats.org/officeDocument/2006/relationships/tags" Target="../tags/tag104.xml"/><Relationship Id="rId57" Type="http://schemas.openxmlformats.org/officeDocument/2006/relationships/tags" Target="../tags/tag103.xml"/><Relationship Id="rId56" Type="http://schemas.openxmlformats.org/officeDocument/2006/relationships/tags" Target="../tags/tag102.xml"/><Relationship Id="rId55" Type="http://schemas.openxmlformats.org/officeDocument/2006/relationships/tags" Target="../tags/tag101.xml"/><Relationship Id="rId54" Type="http://schemas.openxmlformats.org/officeDocument/2006/relationships/tags" Target="../tags/tag100.xml"/><Relationship Id="rId53" Type="http://schemas.openxmlformats.org/officeDocument/2006/relationships/tags" Target="../tags/tag99.xml"/><Relationship Id="rId52" Type="http://schemas.openxmlformats.org/officeDocument/2006/relationships/image" Target="../media/image54.emf"/><Relationship Id="rId51" Type="http://schemas.openxmlformats.org/officeDocument/2006/relationships/oleObject" Target="../embeddings/oleObject41.bin"/><Relationship Id="rId50" Type="http://schemas.openxmlformats.org/officeDocument/2006/relationships/tags" Target="../tags/tag98.xml"/><Relationship Id="rId5" Type="http://schemas.openxmlformats.org/officeDocument/2006/relationships/image" Target="../media/image42.emf"/><Relationship Id="rId49" Type="http://schemas.openxmlformats.org/officeDocument/2006/relationships/image" Target="../media/image53.emf"/><Relationship Id="rId48" Type="http://schemas.openxmlformats.org/officeDocument/2006/relationships/oleObject" Target="../embeddings/oleObject40.bin"/><Relationship Id="rId47" Type="http://schemas.openxmlformats.org/officeDocument/2006/relationships/tags" Target="../tags/tag97.xml"/><Relationship Id="rId46" Type="http://schemas.openxmlformats.org/officeDocument/2006/relationships/tags" Target="../tags/tag96.xml"/><Relationship Id="rId45" Type="http://schemas.openxmlformats.org/officeDocument/2006/relationships/image" Target="../media/image52.emf"/><Relationship Id="rId44" Type="http://schemas.openxmlformats.org/officeDocument/2006/relationships/oleObject" Target="../embeddings/oleObject39.bin"/><Relationship Id="rId43" Type="http://schemas.openxmlformats.org/officeDocument/2006/relationships/tags" Target="../tags/tag95.xml"/><Relationship Id="rId42" Type="http://schemas.openxmlformats.org/officeDocument/2006/relationships/tags" Target="../tags/tag94.xml"/><Relationship Id="rId41" Type="http://schemas.openxmlformats.org/officeDocument/2006/relationships/image" Target="../media/image51.emf"/><Relationship Id="rId40" Type="http://schemas.openxmlformats.org/officeDocument/2006/relationships/oleObject" Target="../embeddings/oleObject38.bin"/><Relationship Id="rId4" Type="http://schemas.openxmlformats.org/officeDocument/2006/relationships/oleObject" Target="../embeddings/oleObject29.bin"/><Relationship Id="rId39" Type="http://schemas.openxmlformats.org/officeDocument/2006/relationships/tags" Target="../tags/tag93.xml"/><Relationship Id="rId38" Type="http://schemas.openxmlformats.org/officeDocument/2006/relationships/image" Target="../media/image50.emf"/><Relationship Id="rId37" Type="http://schemas.openxmlformats.org/officeDocument/2006/relationships/oleObject" Target="../embeddings/oleObject37.bin"/><Relationship Id="rId36" Type="http://schemas.openxmlformats.org/officeDocument/2006/relationships/tags" Target="../tags/tag92.xml"/><Relationship Id="rId35" Type="http://schemas.openxmlformats.org/officeDocument/2006/relationships/tags" Target="../tags/tag91.xml"/><Relationship Id="rId34" Type="http://schemas.openxmlformats.org/officeDocument/2006/relationships/tags" Target="../tags/tag90.xml"/><Relationship Id="rId33" Type="http://schemas.openxmlformats.org/officeDocument/2006/relationships/tags" Target="../tags/tag89.xml"/><Relationship Id="rId32" Type="http://schemas.openxmlformats.org/officeDocument/2006/relationships/tags" Target="../tags/tag88.xml"/><Relationship Id="rId31" Type="http://schemas.openxmlformats.org/officeDocument/2006/relationships/image" Target="../media/image49.emf"/><Relationship Id="rId30" Type="http://schemas.openxmlformats.org/officeDocument/2006/relationships/oleObject" Target="../embeddings/oleObject36.bin"/><Relationship Id="rId3" Type="http://schemas.openxmlformats.org/officeDocument/2006/relationships/image" Target="../media/image15.jpeg"/><Relationship Id="rId29" Type="http://schemas.openxmlformats.org/officeDocument/2006/relationships/tags" Target="../tags/tag87.xml"/><Relationship Id="rId28" Type="http://schemas.openxmlformats.org/officeDocument/2006/relationships/tags" Target="../tags/tag86.xml"/><Relationship Id="rId27" Type="http://schemas.openxmlformats.org/officeDocument/2006/relationships/tags" Target="../tags/tag85.xml"/><Relationship Id="rId26" Type="http://schemas.openxmlformats.org/officeDocument/2006/relationships/tags" Target="../tags/tag84.xml"/><Relationship Id="rId25" Type="http://schemas.openxmlformats.org/officeDocument/2006/relationships/tags" Target="../tags/tag83.xml"/><Relationship Id="rId24" Type="http://schemas.openxmlformats.org/officeDocument/2006/relationships/tags" Target="../tags/tag82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image" Target="../media/image41.png"/><Relationship Id="rId19" Type="http://schemas.openxmlformats.org/officeDocument/2006/relationships/image" Target="../media/image48.emf"/><Relationship Id="rId18" Type="http://schemas.openxmlformats.org/officeDocument/2006/relationships/oleObject" Target="../embeddings/oleObject35.bin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image" Target="../media/image47.emf"/><Relationship Id="rId14" Type="http://schemas.openxmlformats.org/officeDocument/2006/relationships/oleObject" Target="../embeddings/oleObject34.bin"/><Relationship Id="rId13" Type="http://schemas.openxmlformats.org/officeDocument/2006/relationships/image" Target="../media/image46.emf"/><Relationship Id="rId12" Type="http://schemas.openxmlformats.org/officeDocument/2006/relationships/oleObject" Target="../embeddings/oleObject33.bin"/><Relationship Id="rId11" Type="http://schemas.openxmlformats.org/officeDocument/2006/relationships/image" Target="../media/image45.emf"/><Relationship Id="rId10" Type="http://schemas.openxmlformats.org/officeDocument/2006/relationships/oleObject" Target="../embeddings/oleObject32.bin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15.jpeg"/><Relationship Id="rId2" Type="http://schemas.openxmlformats.org/officeDocument/2006/relationships/image" Target="../media/image59.emf"/><Relationship Id="rId1" Type="http://schemas.openxmlformats.org/officeDocument/2006/relationships/oleObject" Target="../embeddings/oleObject4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png"/><Relationship Id="rId7" Type="http://schemas.openxmlformats.org/officeDocument/2006/relationships/image" Target="../media/image62.emf"/><Relationship Id="rId6" Type="http://schemas.openxmlformats.org/officeDocument/2006/relationships/oleObject" Target="../embeddings/oleObject49.bin"/><Relationship Id="rId5" Type="http://schemas.openxmlformats.org/officeDocument/2006/relationships/image" Target="../media/image15.jpeg"/><Relationship Id="rId4" Type="http://schemas.openxmlformats.org/officeDocument/2006/relationships/image" Target="../media/image61.e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60.e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4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3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27.x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50.bin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image" Target="../media/image16.png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67.e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66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5.emf"/><Relationship Id="rId37" Type="http://schemas.openxmlformats.org/officeDocument/2006/relationships/vmlDrawing" Target="../drawings/vmlDrawing14.vml"/><Relationship Id="rId36" Type="http://schemas.openxmlformats.org/officeDocument/2006/relationships/slideLayout" Target="../slideLayouts/slideLayout7.xml"/><Relationship Id="rId35" Type="http://schemas.openxmlformats.org/officeDocument/2006/relationships/tags" Target="../tags/tag153.xml"/><Relationship Id="rId34" Type="http://schemas.openxmlformats.org/officeDocument/2006/relationships/tags" Target="../tags/tag152.xml"/><Relationship Id="rId33" Type="http://schemas.openxmlformats.org/officeDocument/2006/relationships/tags" Target="../tags/tag151.xml"/><Relationship Id="rId32" Type="http://schemas.openxmlformats.org/officeDocument/2006/relationships/tags" Target="../tags/tag150.xml"/><Relationship Id="rId31" Type="http://schemas.openxmlformats.org/officeDocument/2006/relationships/tags" Target="../tags/tag149.xml"/><Relationship Id="rId30" Type="http://schemas.openxmlformats.org/officeDocument/2006/relationships/tags" Target="../tags/tag148.xml"/><Relationship Id="rId3" Type="http://schemas.openxmlformats.org/officeDocument/2006/relationships/oleObject" Target="../embeddings/oleObject52.bin"/><Relationship Id="rId29" Type="http://schemas.openxmlformats.org/officeDocument/2006/relationships/tags" Target="../tags/tag147.xml"/><Relationship Id="rId28" Type="http://schemas.openxmlformats.org/officeDocument/2006/relationships/tags" Target="../tags/tag146.xml"/><Relationship Id="rId27" Type="http://schemas.openxmlformats.org/officeDocument/2006/relationships/tags" Target="../tags/tag145.xml"/><Relationship Id="rId26" Type="http://schemas.openxmlformats.org/officeDocument/2006/relationships/tags" Target="../tags/tag144.xml"/><Relationship Id="rId25" Type="http://schemas.openxmlformats.org/officeDocument/2006/relationships/tags" Target="../tags/tag143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image" Target="../media/image64.emf"/><Relationship Id="rId19" Type="http://schemas.openxmlformats.org/officeDocument/2006/relationships/tags" Target="../tags/tag137.xml"/><Relationship Id="rId18" Type="http://schemas.openxmlformats.org/officeDocument/2006/relationships/tags" Target="../tags/tag136.xml"/><Relationship Id="rId17" Type="http://schemas.openxmlformats.org/officeDocument/2006/relationships/tags" Target="../tags/tag135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oleObject" Target="../embeddings/oleObject5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8.jpeg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image" Target="../media/image69.emf"/><Relationship Id="rId6" Type="http://schemas.openxmlformats.org/officeDocument/2006/relationships/oleObject" Target="../embeddings/oleObject55.bin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3" Type="http://schemas.openxmlformats.org/officeDocument/2006/relationships/vmlDrawing" Target="../drawings/vmlDrawing15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72.e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71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10.png"/><Relationship Id="rId3" Type="http://schemas.openxmlformats.org/officeDocument/2006/relationships/image" Target="../media/image15.jpeg"/><Relationship Id="rId2" Type="http://schemas.openxmlformats.org/officeDocument/2006/relationships/image" Target="../media/image70.emf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4.e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73.emf"/><Relationship Id="rId1" Type="http://schemas.openxmlformats.org/officeDocument/2006/relationships/oleObject" Target="../embeddings/oleObject56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6" Type="http://schemas.openxmlformats.org/officeDocument/2006/relationships/vmlDrawing" Target="../drawings/vmlDrawing17.vml"/><Relationship Id="rId55" Type="http://schemas.openxmlformats.org/officeDocument/2006/relationships/slideLayout" Target="../slideLayouts/slideLayout7.xml"/><Relationship Id="rId54" Type="http://schemas.openxmlformats.org/officeDocument/2006/relationships/tags" Target="../tags/tag204.xml"/><Relationship Id="rId53" Type="http://schemas.openxmlformats.org/officeDocument/2006/relationships/tags" Target="../tags/tag203.xml"/><Relationship Id="rId52" Type="http://schemas.openxmlformats.org/officeDocument/2006/relationships/image" Target="../media/image79.emf"/><Relationship Id="rId51" Type="http://schemas.openxmlformats.org/officeDocument/2006/relationships/oleObject" Target="../embeddings/oleObject65.bin"/><Relationship Id="rId50" Type="http://schemas.openxmlformats.org/officeDocument/2006/relationships/tags" Target="../tags/tag202.xml"/><Relationship Id="rId5" Type="http://schemas.openxmlformats.org/officeDocument/2006/relationships/tags" Target="../tags/tag165.xml"/><Relationship Id="rId49" Type="http://schemas.openxmlformats.org/officeDocument/2006/relationships/tags" Target="../tags/tag201.xml"/><Relationship Id="rId48" Type="http://schemas.openxmlformats.org/officeDocument/2006/relationships/tags" Target="../tags/tag200.xml"/><Relationship Id="rId47" Type="http://schemas.openxmlformats.org/officeDocument/2006/relationships/tags" Target="../tags/tag199.xml"/><Relationship Id="rId46" Type="http://schemas.openxmlformats.org/officeDocument/2006/relationships/tags" Target="../tags/tag198.xml"/><Relationship Id="rId45" Type="http://schemas.openxmlformats.org/officeDocument/2006/relationships/image" Target="../media/image78.emf"/><Relationship Id="rId44" Type="http://schemas.openxmlformats.org/officeDocument/2006/relationships/oleObject" Target="../embeddings/oleObject64.bin"/><Relationship Id="rId43" Type="http://schemas.openxmlformats.org/officeDocument/2006/relationships/tags" Target="../tags/tag197.xml"/><Relationship Id="rId42" Type="http://schemas.openxmlformats.org/officeDocument/2006/relationships/tags" Target="../tags/tag196.xml"/><Relationship Id="rId41" Type="http://schemas.openxmlformats.org/officeDocument/2006/relationships/tags" Target="../tags/tag195.xml"/><Relationship Id="rId40" Type="http://schemas.openxmlformats.org/officeDocument/2006/relationships/tags" Target="../tags/tag194.xml"/><Relationship Id="rId4" Type="http://schemas.openxmlformats.org/officeDocument/2006/relationships/tags" Target="../tags/tag164.xml"/><Relationship Id="rId39" Type="http://schemas.openxmlformats.org/officeDocument/2006/relationships/tags" Target="../tags/tag193.xml"/><Relationship Id="rId38" Type="http://schemas.openxmlformats.org/officeDocument/2006/relationships/tags" Target="../tags/tag192.xml"/><Relationship Id="rId37" Type="http://schemas.openxmlformats.org/officeDocument/2006/relationships/tags" Target="../tags/tag191.xml"/><Relationship Id="rId36" Type="http://schemas.openxmlformats.org/officeDocument/2006/relationships/tags" Target="../tags/tag190.xml"/><Relationship Id="rId35" Type="http://schemas.openxmlformats.org/officeDocument/2006/relationships/tags" Target="../tags/tag189.xml"/><Relationship Id="rId34" Type="http://schemas.openxmlformats.org/officeDocument/2006/relationships/tags" Target="../tags/tag188.xml"/><Relationship Id="rId33" Type="http://schemas.openxmlformats.org/officeDocument/2006/relationships/tags" Target="../tags/tag187.xml"/><Relationship Id="rId32" Type="http://schemas.openxmlformats.org/officeDocument/2006/relationships/tags" Target="../tags/tag186.xml"/><Relationship Id="rId31" Type="http://schemas.openxmlformats.org/officeDocument/2006/relationships/tags" Target="../tags/tag185.xml"/><Relationship Id="rId30" Type="http://schemas.openxmlformats.org/officeDocument/2006/relationships/tags" Target="../tags/tag184.xml"/><Relationship Id="rId3" Type="http://schemas.openxmlformats.org/officeDocument/2006/relationships/tags" Target="../tags/tag163.xml"/><Relationship Id="rId29" Type="http://schemas.openxmlformats.org/officeDocument/2006/relationships/tags" Target="../tags/tag183.xml"/><Relationship Id="rId28" Type="http://schemas.openxmlformats.org/officeDocument/2006/relationships/tags" Target="../tags/tag182.xml"/><Relationship Id="rId27" Type="http://schemas.openxmlformats.org/officeDocument/2006/relationships/image" Target="../media/image77.emf"/><Relationship Id="rId26" Type="http://schemas.openxmlformats.org/officeDocument/2006/relationships/oleObject" Target="../embeddings/oleObject63.bin"/><Relationship Id="rId25" Type="http://schemas.openxmlformats.org/officeDocument/2006/relationships/tags" Target="../tags/tag181.xml"/><Relationship Id="rId24" Type="http://schemas.openxmlformats.org/officeDocument/2006/relationships/tags" Target="../tags/tag180.xml"/><Relationship Id="rId23" Type="http://schemas.openxmlformats.org/officeDocument/2006/relationships/image" Target="../media/image76.emf"/><Relationship Id="rId22" Type="http://schemas.openxmlformats.org/officeDocument/2006/relationships/oleObject" Target="../embeddings/oleObject62.bin"/><Relationship Id="rId21" Type="http://schemas.openxmlformats.org/officeDocument/2006/relationships/tags" Target="../tags/tag179.xml"/><Relationship Id="rId20" Type="http://schemas.openxmlformats.org/officeDocument/2006/relationships/tags" Target="../tags/tag178.xml"/><Relationship Id="rId2" Type="http://schemas.openxmlformats.org/officeDocument/2006/relationships/tags" Target="../tags/tag162.xml"/><Relationship Id="rId19" Type="http://schemas.openxmlformats.org/officeDocument/2006/relationships/tags" Target="../tags/tag177.xml"/><Relationship Id="rId18" Type="http://schemas.openxmlformats.org/officeDocument/2006/relationships/tags" Target="../tags/tag176.xml"/><Relationship Id="rId17" Type="http://schemas.openxmlformats.org/officeDocument/2006/relationships/tags" Target="../tags/tag175.xml"/><Relationship Id="rId16" Type="http://schemas.openxmlformats.org/officeDocument/2006/relationships/image" Target="../media/image75.emf"/><Relationship Id="rId15" Type="http://schemas.openxmlformats.org/officeDocument/2006/relationships/oleObject" Target="../embeddings/oleObject61.bin"/><Relationship Id="rId14" Type="http://schemas.openxmlformats.org/officeDocument/2006/relationships/tags" Target="../tags/tag174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tags" Target="../tags/tag209.xml"/><Relationship Id="rId7" Type="http://schemas.openxmlformats.org/officeDocument/2006/relationships/image" Target="../media/image80.emf"/><Relationship Id="rId6" Type="http://schemas.openxmlformats.org/officeDocument/2006/relationships/oleObject" Target="../embeddings/oleObject66.bin"/><Relationship Id="rId5" Type="http://schemas.openxmlformats.org/officeDocument/2006/relationships/tags" Target="../tags/tag208.xml"/><Relationship Id="rId46" Type="http://schemas.openxmlformats.org/officeDocument/2006/relationships/vmlDrawing" Target="../drawings/vmlDrawing18.vml"/><Relationship Id="rId45" Type="http://schemas.openxmlformats.org/officeDocument/2006/relationships/slideLayout" Target="../slideLayouts/slideLayout7.xml"/><Relationship Id="rId44" Type="http://schemas.openxmlformats.org/officeDocument/2006/relationships/tags" Target="../tags/tag233.xml"/><Relationship Id="rId43" Type="http://schemas.openxmlformats.org/officeDocument/2006/relationships/tags" Target="../tags/tag232.xml"/><Relationship Id="rId42" Type="http://schemas.openxmlformats.org/officeDocument/2006/relationships/tags" Target="../tags/tag231.xml"/><Relationship Id="rId41" Type="http://schemas.openxmlformats.org/officeDocument/2006/relationships/tags" Target="../tags/tag230.xml"/><Relationship Id="rId40" Type="http://schemas.openxmlformats.org/officeDocument/2006/relationships/tags" Target="../tags/tag229.xml"/><Relationship Id="rId4" Type="http://schemas.openxmlformats.org/officeDocument/2006/relationships/tags" Target="../tags/tag207.xml"/><Relationship Id="rId39" Type="http://schemas.openxmlformats.org/officeDocument/2006/relationships/tags" Target="../tags/tag228.xml"/><Relationship Id="rId38" Type="http://schemas.openxmlformats.org/officeDocument/2006/relationships/tags" Target="../tags/tag227.xml"/><Relationship Id="rId37" Type="http://schemas.openxmlformats.org/officeDocument/2006/relationships/tags" Target="../tags/tag226.xml"/><Relationship Id="rId36" Type="http://schemas.openxmlformats.org/officeDocument/2006/relationships/tags" Target="../tags/tag225.xml"/><Relationship Id="rId35" Type="http://schemas.openxmlformats.org/officeDocument/2006/relationships/tags" Target="../tags/tag224.xml"/><Relationship Id="rId34" Type="http://schemas.openxmlformats.org/officeDocument/2006/relationships/image" Target="../media/image86.emf"/><Relationship Id="rId33" Type="http://schemas.openxmlformats.org/officeDocument/2006/relationships/oleObject" Target="../embeddings/oleObject72.bin"/><Relationship Id="rId32" Type="http://schemas.openxmlformats.org/officeDocument/2006/relationships/tags" Target="../tags/tag223.xml"/><Relationship Id="rId31" Type="http://schemas.openxmlformats.org/officeDocument/2006/relationships/tags" Target="../tags/tag222.xml"/><Relationship Id="rId30" Type="http://schemas.openxmlformats.org/officeDocument/2006/relationships/tags" Target="../tags/tag221.xml"/><Relationship Id="rId3" Type="http://schemas.openxmlformats.org/officeDocument/2006/relationships/tags" Target="../tags/tag206.xml"/><Relationship Id="rId29" Type="http://schemas.openxmlformats.org/officeDocument/2006/relationships/tags" Target="../tags/tag220.xml"/><Relationship Id="rId28" Type="http://schemas.openxmlformats.org/officeDocument/2006/relationships/image" Target="../media/image85.emf"/><Relationship Id="rId27" Type="http://schemas.openxmlformats.org/officeDocument/2006/relationships/oleObject" Target="../embeddings/oleObject71.bin"/><Relationship Id="rId26" Type="http://schemas.openxmlformats.org/officeDocument/2006/relationships/tags" Target="../tags/tag219.xml"/><Relationship Id="rId25" Type="http://schemas.openxmlformats.org/officeDocument/2006/relationships/tags" Target="../tags/tag218.xml"/><Relationship Id="rId24" Type="http://schemas.openxmlformats.org/officeDocument/2006/relationships/tags" Target="../tags/tag217.xml"/><Relationship Id="rId23" Type="http://schemas.openxmlformats.org/officeDocument/2006/relationships/tags" Target="../tags/tag216.xml"/><Relationship Id="rId22" Type="http://schemas.openxmlformats.org/officeDocument/2006/relationships/tags" Target="../tags/tag215.xml"/><Relationship Id="rId21" Type="http://schemas.openxmlformats.org/officeDocument/2006/relationships/tags" Target="../tags/tag214.xml"/><Relationship Id="rId20" Type="http://schemas.openxmlformats.org/officeDocument/2006/relationships/tags" Target="../tags/tag213.xml"/><Relationship Id="rId2" Type="http://schemas.openxmlformats.org/officeDocument/2006/relationships/tags" Target="../tags/tag205.xml"/><Relationship Id="rId19" Type="http://schemas.openxmlformats.org/officeDocument/2006/relationships/image" Target="../media/image84.emf"/><Relationship Id="rId18" Type="http://schemas.openxmlformats.org/officeDocument/2006/relationships/oleObject" Target="../embeddings/oleObject70.bin"/><Relationship Id="rId17" Type="http://schemas.openxmlformats.org/officeDocument/2006/relationships/tags" Target="../tags/tag212.xml"/><Relationship Id="rId16" Type="http://schemas.openxmlformats.org/officeDocument/2006/relationships/image" Target="../media/image83.emf"/><Relationship Id="rId15" Type="http://schemas.openxmlformats.org/officeDocument/2006/relationships/oleObject" Target="../embeddings/oleObject69.bin"/><Relationship Id="rId14" Type="http://schemas.openxmlformats.org/officeDocument/2006/relationships/tags" Target="../tags/tag211.xml"/><Relationship Id="rId13" Type="http://schemas.openxmlformats.org/officeDocument/2006/relationships/image" Target="../media/image82.emf"/><Relationship Id="rId12" Type="http://schemas.openxmlformats.org/officeDocument/2006/relationships/oleObject" Target="../embeddings/oleObject68.bin"/><Relationship Id="rId11" Type="http://schemas.openxmlformats.org/officeDocument/2006/relationships/tags" Target="../tags/tag210.xml"/><Relationship Id="rId10" Type="http://schemas.openxmlformats.org/officeDocument/2006/relationships/image" Target="../media/image81.emf"/><Relationship Id="rId1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241.xml"/><Relationship Id="rId8" Type="http://schemas.openxmlformats.org/officeDocument/2006/relationships/tags" Target="../tags/tag240.xml"/><Relationship Id="rId7" Type="http://schemas.openxmlformats.org/officeDocument/2006/relationships/tags" Target="../tags/tag239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9" Type="http://schemas.openxmlformats.org/officeDocument/2006/relationships/vmlDrawing" Target="../drawings/vmlDrawing19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47.xml"/><Relationship Id="rId16" Type="http://schemas.openxmlformats.org/officeDocument/2006/relationships/tags" Target="../tags/tag246.xml"/><Relationship Id="rId15" Type="http://schemas.openxmlformats.org/officeDocument/2006/relationships/tags" Target="../tags/tag245.xml"/><Relationship Id="rId14" Type="http://schemas.openxmlformats.org/officeDocument/2006/relationships/tags" Target="../tags/tag244.xml"/><Relationship Id="rId13" Type="http://schemas.openxmlformats.org/officeDocument/2006/relationships/tags" Target="../tags/tag243.xml"/><Relationship Id="rId12" Type="http://schemas.openxmlformats.org/officeDocument/2006/relationships/tags" Target="../tags/tag242.xml"/><Relationship Id="rId11" Type="http://schemas.openxmlformats.org/officeDocument/2006/relationships/image" Target="../media/image87.emf"/><Relationship Id="rId10" Type="http://schemas.openxmlformats.org/officeDocument/2006/relationships/oleObject" Target="../embeddings/oleObject73.bin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2" Type="http://schemas.openxmlformats.org/officeDocument/2006/relationships/vmlDrawing" Target="../drawings/vmlDrawing20.vml"/><Relationship Id="rId41" Type="http://schemas.openxmlformats.org/officeDocument/2006/relationships/slideLayout" Target="../slideLayouts/slideLayout7.xml"/><Relationship Id="rId40" Type="http://schemas.openxmlformats.org/officeDocument/2006/relationships/tags" Target="../tags/tag275.xml"/><Relationship Id="rId4" Type="http://schemas.openxmlformats.org/officeDocument/2006/relationships/tags" Target="../tags/tag250.xml"/><Relationship Id="rId39" Type="http://schemas.openxmlformats.org/officeDocument/2006/relationships/image" Target="../media/image92.emf"/><Relationship Id="rId38" Type="http://schemas.openxmlformats.org/officeDocument/2006/relationships/oleObject" Target="../embeddings/oleObject78.bin"/><Relationship Id="rId37" Type="http://schemas.openxmlformats.org/officeDocument/2006/relationships/tags" Target="../tags/tag274.xml"/><Relationship Id="rId36" Type="http://schemas.openxmlformats.org/officeDocument/2006/relationships/tags" Target="../tags/tag273.xml"/><Relationship Id="rId35" Type="http://schemas.openxmlformats.org/officeDocument/2006/relationships/image" Target="../media/image91.emf"/><Relationship Id="rId34" Type="http://schemas.openxmlformats.org/officeDocument/2006/relationships/oleObject" Target="../embeddings/oleObject77.bin"/><Relationship Id="rId33" Type="http://schemas.openxmlformats.org/officeDocument/2006/relationships/tags" Target="../tags/tag272.xml"/><Relationship Id="rId32" Type="http://schemas.openxmlformats.org/officeDocument/2006/relationships/tags" Target="../tags/tag271.xml"/><Relationship Id="rId31" Type="http://schemas.openxmlformats.org/officeDocument/2006/relationships/image" Target="../media/image90.emf"/><Relationship Id="rId30" Type="http://schemas.openxmlformats.org/officeDocument/2006/relationships/oleObject" Target="../embeddings/oleObject76.bin"/><Relationship Id="rId3" Type="http://schemas.openxmlformats.org/officeDocument/2006/relationships/tags" Target="../tags/tag249.xml"/><Relationship Id="rId29" Type="http://schemas.openxmlformats.org/officeDocument/2006/relationships/tags" Target="../tags/tag270.xml"/><Relationship Id="rId28" Type="http://schemas.openxmlformats.org/officeDocument/2006/relationships/tags" Target="../tags/tag269.xml"/><Relationship Id="rId27" Type="http://schemas.openxmlformats.org/officeDocument/2006/relationships/tags" Target="../tags/tag268.xml"/><Relationship Id="rId26" Type="http://schemas.openxmlformats.org/officeDocument/2006/relationships/tags" Target="../tags/tag267.xml"/><Relationship Id="rId25" Type="http://schemas.openxmlformats.org/officeDocument/2006/relationships/tags" Target="../tags/tag266.xml"/><Relationship Id="rId24" Type="http://schemas.openxmlformats.org/officeDocument/2006/relationships/tags" Target="../tags/tag265.xml"/><Relationship Id="rId23" Type="http://schemas.openxmlformats.org/officeDocument/2006/relationships/image" Target="../media/image89.emf"/><Relationship Id="rId22" Type="http://schemas.openxmlformats.org/officeDocument/2006/relationships/oleObject" Target="../embeddings/oleObject75.bin"/><Relationship Id="rId21" Type="http://schemas.openxmlformats.org/officeDocument/2006/relationships/tags" Target="../tags/tag264.xml"/><Relationship Id="rId20" Type="http://schemas.openxmlformats.org/officeDocument/2006/relationships/tags" Target="../tags/tag263.xml"/><Relationship Id="rId2" Type="http://schemas.openxmlformats.org/officeDocument/2006/relationships/tags" Target="../tags/tag248.xml"/><Relationship Id="rId19" Type="http://schemas.openxmlformats.org/officeDocument/2006/relationships/tags" Target="../tags/tag262.xml"/><Relationship Id="rId18" Type="http://schemas.openxmlformats.org/officeDocument/2006/relationships/tags" Target="../tags/tag261.xml"/><Relationship Id="rId17" Type="http://schemas.openxmlformats.org/officeDocument/2006/relationships/tags" Target="../tags/tag260.xml"/><Relationship Id="rId16" Type="http://schemas.openxmlformats.org/officeDocument/2006/relationships/tags" Target="../tags/tag259.xml"/><Relationship Id="rId15" Type="http://schemas.openxmlformats.org/officeDocument/2006/relationships/tags" Target="../tags/tag258.xml"/><Relationship Id="rId14" Type="http://schemas.openxmlformats.org/officeDocument/2006/relationships/tags" Target="../tags/tag257.xml"/><Relationship Id="rId13" Type="http://schemas.openxmlformats.org/officeDocument/2006/relationships/tags" Target="../tags/tag256.xml"/><Relationship Id="rId12" Type="http://schemas.openxmlformats.org/officeDocument/2006/relationships/image" Target="../media/image15.jpeg"/><Relationship Id="rId11" Type="http://schemas.openxmlformats.org/officeDocument/2006/relationships/tags" Target="../tags/tag255.xml"/><Relationship Id="rId10" Type="http://schemas.openxmlformats.org/officeDocument/2006/relationships/image" Target="../media/image88.emf"/><Relationship Id="rId1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8" Type="http://schemas.openxmlformats.org/officeDocument/2006/relationships/vmlDrawing" Target="../drawings/vmlDrawing21.vml"/><Relationship Id="rId47" Type="http://schemas.openxmlformats.org/officeDocument/2006/relationships/slideLayout" Target="../slideLayouts/slideLayout7.xml"/><Relationship Id="rId46" Type="http://schemas.openxmlformats.org/officeDocument/2006/relationships/image" Target="../media/image97.emf"/><Relationship Id="rId45" Type="http://schemas.openxmlformats.org/officeDocument/2006/relationships/oleObject" Target="../embeddings/oleObject83.bin"/><Relationship Id="rId44" Type="http://schemas.openxmlformats.org/officeDocument/2006/relationships/tags" Target="../tags/tag310.xml"/><Relationship Id="rId43" Type="http://schemas.openxmlformats.org/officeDocument/2006/relationships/tags" Target="../tags/tag309.xml"/><Relationship Id="rId42" Type="http://schemas.openxmlformats.org/officeDocument/2006/relationships/tags" Target="../tags/tag308.xml"/><Relationship Id="rId41" Type="http://schemas.openxmlformats.org/officeDocument/2006/relationships/tags" Target="../tags/tag307.xml"/><Relationship Id="rId40" Type="http://schemas.openxmlformats.org/officeDocument/2006/relationships/tags" Target="../tags/tag306.xml"/><Relationship Id="rId4" Type="http://schemas.openxmlformats.org/officeDocument/2006/relationships/tags" Target="../tags/tag278.xml"/><Relationship Id="rId39" Type="http://schemas.openxmlformats.org/officeDocument/2006/relationships/image" Target="../media/image96.emf"/><Relationship Id="rId38" Type="http://schemas.openxmlformats.org/officeDocument/2006/relationships/oleObject" Target="../embeddings/oleObject82.bin"/><Relationship Id="rId37" Type="http://schemas.openxmlformats.org/officeDocument/2006/relationships/tags" Target="../tags/tag305.xml"/><Relationship Id="rId36" Type="http://schemas.openxmlformats.org/officeDocument/2006/relationships/tags" Target="../tags/tag304.xml"/><Relationship Id="rId35" Type="http://schemas.openxmlformats.org/officeDocument/2006/relationships/tags" Target="../tags/tag303.xml"/><Relationship Id="rId34" Type="http://schemas.openxmlformats.org/officeDocument/2006/relationships/tags" Target="../tags/tag302.xml"/><Relationship Id="rId33" Type="http://schemas.openxmlformats.org/officeDocument/2006/relationships/tags" Target="../tags/tag301.xml"/><Relationship Id="rId32" Type="http://schemas.openxmlformats.org/officeDocument/2006/relationships/tags" Target="../tags/tag300.xml"/><Relationship Id="rId31" Type="http://schemas.openxmlformats.org/officeDocument/2006/relationships/tags" Target="../tags/tag299.xml"/><Relationship Id="rId30" Type="http://schemas.openxmlformats.org/officeDocument/2006/relationships/tags" Target="../tags/tag298.xml"/><Relationship Id="rId3" Type="http://schemas.openxmlformats.org/officeDocument/2006/relationships/tags" Target="../tags/tag277.xml"/><Relationship Id="rId29" Type="http://schemas.openxmlformats.org/officeDocument/2006/relationships/tags" Target="../tags/tag297.xml"/><Relationship Id="rId28" Type="http://schemas.openxmlformats.org/officeDocument/2006/relationships/tags" Target="../tags/tag296.xml"/><Relationship Id="rId27" Type="http://schemas.openxmlformats.org/officeDocument/2006/relationships/tags" Target="../tags/tag295.xml"/><Relationship Id="rId26" Type="http://schemas.openxmlformats.org/officeDocument/2006/relationships/image" Target="../media/image95.emf"/><Relationship Id="rId25" Type="http://schemas.openxmlformats.org/officeDocument/2006/relationships/oleObject" Target="../embeddings/oleObject81.bin"/><Relationship Id="rId24" Type="http://schemas.openxmlformats.org/officeDocument/2006/relationships/tags" Target="../tags/tag294.xml"/><Relationship Id="rId23" Type="http://schemas.openxmlformats.org/officeDocument/2006/relationships/tags" Target="../tags/tag293.xml"/><Relationship Id="rId22" Type="http://schemas.openxmlformats.org/officeDocument/2006/relationships/tags" Target="../tags/tag292.xml"/><Relationship Id="rId21" Type="http://schemas.openxmlformats.org/officeDocument/2006/relationships/tags" Target="../tags/tag291.xml"/><Relationship Id="rId20" Type="http://schemas.openxmlformats.org/officeDocument/2006/relationships/image" Target="../media/image94.emf"/><Relationship Id="rId2" Type="http://schemas.openxmlformats.org/officeDocument/2006/relationships/tags" Target="../tags/tag276.xml"/><Relationship Id="rId19" Type="http://schemas.openxmlformats.org/officeDocument/2006/relationships/oleObject" Target="../embeddings/oleObject80.bin"/><Relationship Id="rId18" Type="http://schemas.openxmlformats.org/officeDocument/2006/relationships/tags" Target="../tags/tag290.xml"/><Relationship Id="rId17" Type="http://schemas.openxmlformats.org/officeDocument/2006/relationships/tags" Target="../tags/tag289.xml"/><Relationship Id="rId16" Type="http://schemas.openxmlformats.org/officeDocument/2006/relationships/tags" Target="../tags/tag288.xml"/><Relationship Id="rId15" Type="http://schemas.openxmlformats.org/officeDocument/2006/relationships/tags" Target="../tags/tag287.xml"/><Relationship Id="rId14" Type="http://schemas.openxmlformats.org/officeDocument/2006/relationships/image" Target="../media/image93.emf"/><Relationship Id="rId13" Type="http://schemas.openxmlformats.org/officeDocument/2006/relationships/oleObject" Target="../embeddings/oleObject79.bin"/><Relationship Id="rId12" Type="http://schemas.openxmlformats.org/officeDocument/2006/relationships/tags" Target="../tags/tag286.xml"/><Relationship Id="rId11" Type="http://schemas.openxmlformats.org/officeDocument/2006/relationships/tags" Target="../tags/tag285.xml"/><Relationship Id="rId10" Type="http://schemas.openxmlformats.org/officeDocument/2006/relationships/tags" Target="../tags/tag284.xml"/><Relationship Id="rId1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tags" Target="../tags/tag315.xml"/><Relationship Id="rId7" Type="http://schemas.openxmlformats.org/officeDocument/2006/relationships/image" Target="../media/image98.emf"/><Relationship Id="rId6" Type="http://schemas.openxmlformats.org/officeDocument/2006/relationships/oleObject" Target="../embeddings/oleObject84.bin"/><Relationship Id="rId5" Type="http://schemas.openxmlformats.org/officeDocument/2006/relationships/tags" Target="../tags/tag314.xml"/><Relationship Id="rId4" Type="http://schemas.openxmlformats.org/officeDocument/2006/relationships/tags" Target="../tags/tag313.xml"/><Relationship Id="rId36" Type="http://schemas.openxmlformats.org/officeDocument/2006/relationships/vmlDrawing" Target="../drawings/vmlDrawing22.vml"/><Relationship Id="rId35" Type="http://schemas.openxmlformats.org/officeDocument/2006/relationships/slideLayout" Target="../slideLayouts/slideLayout7.xml"/><Relationship Id="rId34" Type="http://schemas.openxmlformats.org/officeDocument/2006/relationships/tags" Target="../tags/tag335.xml"/><Relationship Id="rId33" Type="http://schemas.openxmlformats.org/officeDocument/2006/relationships/tags" Target="../tags/tag334.xml"/><Relationship Id="rId32" Type="http://schemas.openxmlformats.org/officeDocument/2006/relationships/tags" Target="../tags/tag333.xml"/><Relationship Id="rId31" Type="http://schemas.openxmlformats.org/officeDocument/2006/relationships/tags" Target="../tags/tag332.xml"/><Relationship Id="rId30" Type="http://schemas.openxmlformats.org/officeDocument/2006/relationships/tags" Target="../tags/tag331.xml"/><Relationship Id="rId3" Type="http://schemas.openxmlformats.org/officeDocument/2006/relationships/tags" Target="../tags/tag312.xml"/><Relationship Id="rId29" Type="http://schemas.openxmlformats.org/officeDocument/2006/relationships/tags" Target="../tags/tag330.xml"/><Relationship Id="rId28" Type="http://schemas.openxmlformats.org/officeDocument/2006/relationships/tags" Target="../tags/tag329.xml"/><Relationship Id="rId27" Type="http://schemas.openxmlformats.org/officeDocument/2006/relationships/tags" Target="../tags/tag328.xml"/><Relationship Id="rId26" Type="http://schemas.openxmlformats.org/officeDocument/2006/relationships/tags" Target="../tags/tag327.xml"/><Relationship Id="rId25" Type="http://schemas.openxmlformats.org/officeDocument/2006/relationships/tags" Target="../tags/tag326.xml"/><Relationship Id="rId24" Type="http://schemas.openxmlformats.org/officeDocument/2006/relationships/tags" Target="../tags/tag325.xml"/><Relationship Id="rId23" Type="http://schemas.openxmlformats.org/officeDocument/2006/relationships/tags" Target="../tags/tag324.xml"/><Relationship Id="rId22" Type="http://schemas.openxmlformats.org/officeDocument/2006/relationships/tags" Target="../tags/tag323.xml"/><Relationship Id="rId21" Type="http://schemas.openxmlformats.org/officeDocument/2006/relationships/tags" Target="../tags/tag322.xml"/><Relationship Id="rId20" Type="http://schemas.openxmlformats.org/officeDocument/2006/relationships/tags" Target="../tags/tag321.xml"/><Relationship Id="rId2" Type="http://schemas.openxmlformats.org/officeDocument/2006/relationships/tags" Target="../tags/tag311.xml"/><Relationship Id="rId19" Type="http://schemas.openxmlformats.org/officeDocument/2006/relationships/tags" Target="../tags/tag320.xml"/><Relationship Id="rId18" Type="http://schemas.openxmlformats.org/officeDocument/2006/relationships/tags" Target="../tags/tag319.xml"/><Relationship Id="rId17" Type="http://schemas.openxmlformats.org/officeDocument/2006/relationships/tags" Target="../tags/tag318.xml"/><Relationship Id="rId16" Type="http://schemas.openxmlformats.org/officeDocument/2006/relationships/image" Target="../media/image101.emf"/><Relationship Id="rId15" Type="http://schemas.openxmlformats.org/officeDocument/2006/relationships/oleObject" Target="../embeddings/oleObject87.bin"/><Relationship Id="rId14" Type="http://schemas.openxmlformats.org/officeDocument/2006/relationships/tags" Target="../tags/tag317.xml"/><Relationship Id="rId13" Type="http://schemas.openxmlformats.org/officeDocument/2006/relationships/image" Target="../media/image100.emf"/><Relationship Id="rId12" Type="http://schemas.openxmlformats.org/officeDocument/2006/relationships/oleObject" Target="../embeddings/oleObject86.bin"/><Relationship Id="rId11" Type="http://schemas.openxmlformats.org/officeDocument/2006/relationships/tags" Target="../tags/tag316.xml"/><Relationship Id="rId10" Type="http://schemas.openxmlformats.org/officeDocument/2006/relationships/image" Target="../media/image99.emf"/><Relationship Id="rId1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341.xml"/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image" Target="../media/image103.jpeg"/><Relationship Id="rId5" Type="http://schemas.openxmlformats.org/officeDocument/2006/relationships/tags" Target="../tags/tag338.xml"/><Relationship Id="rId4" Type="http://schemas.openxmlformats.org/officeDocument/2006/relationships/tags" Target="../tags/tag337.xml"/><Relationship Id="rId3" Type="http://schemas.openxmlformats.org/officeDocument/2006/relationships/image" Target="../media/image102.jpeg"/><Relationship Id="rId2" Type="http://schemas.openxmlformats.org/officeDocument/2006/relationships/tags" Target="../tags/tag336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42.xml"/><Relationship Id="rId1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46.xml"/><Relationship Id="rId5" Type="http://schemas.openxmlformats.org/officeDocument/2006/relationships/tags" Target="../tags/tag345.xml"/><Relationship Id="rId4" Type="http://schemas.openxmlformats.org/officeDocument/2006/relationships/image" Target="../media/image104.jpeg"/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png"/><Relationship Id="rId8" Type="http://schemas.openxmlformats.org/officeDocument/2006/relationships/tags" Target="../tags/tag352.xml"/><Relationship Id="rId7" Type="http://schemas.openxmlformats.org/officeDocument/2006/relationships/tags" Target="../tags/tag351.xml"/><Relationship Id="rId6" Type="http://schemas.openxmlformats.org/officeDocument/2006/relationships/image" Target="../media/image105.jpeg"/><Relationship Id="rId5" Type="http://schemas.openxmlformats.org/officeDocument/2006/relationships/tags" Target="../tags/tag350.xml"/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8.jpeg"/><Relationship Id="rId7" Type="http://schemas.openxmlformats.org/officeDocument/2006/relationships/tags" Target="../tags/tag357.xml"/><Relationship Id="rId6" Type="http://schemas.openxmlformats.org/officeDocument/2006/relationships/tags" Target="../tags/tag356.xml"/><Relationship Id="rId5" Type="http://schemas.openxmlformats.org/officeDocument/2006/relationships/tags" Target="../tags/tag355.xml"/><Relationship Id="rId4" Type="http://schemas.openxmlformats.org/officeDocument/2006/relationships/tags" Target="../tags/tag354.xml"/><Relationship Id="rId3" Type="http://schemas.openxmlformats.org/officeDocument/2006/relationships/image" Target="../media/image107.jpeg"/><Relationship Id="rId2" Type="http://schemas.openxmlformats.org/officeDocument/2006/relationships/tags" Target="../tags/tag353.xml"/><Relationship Id="rId1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61.xml"/><Relationship Id="rId6" Type="http://schemas.openxmlformats.org/officeDocument/2006/relationships/image" Target="../media/image110.jpeg"/><Relationship Id="rId5" Type="http://schemas.openxmlformats.org/officeDocument/2006/relationships/tags" Target="../tags/tag360.xml"/><Relationship Id="rId4" Type="http://schemas.openxmlformats.org/officeDocument/2006/relationships/tags" Target="../tags/tag359.xml"/><Relationship Id="rId3" Type="http://schemas.openxmlformats.org/officeDocument/2006/relationships/image" Target="../media/image109.jpeg"/><Relationship Id="rId2" Type="http://schemas.openxmlformats.org/officeDocument/2006/relationships/tags" Target="../tags/tag358.xml"/><Relationship Id="rId1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65.xml"/><Relationship Id="rId6" Type="http://schemas.openxmlformats.org/officeDocument/2006/relationships/image" Target="../media/image112.jpeg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image" Target="../media/image111.jpeg"/><Relationship Id="rId2" Type="http://schemas.openxmlformats.org/officeDocument/2006/relationships/tags" Target="../tags/tag362.xml"/><Relationship Id="rId1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372.xml"/><Relationship Id="rId8" Type="http://schemas.openxmlformats.org/officeDocument/2006/relationships/tags" Target="../tags/tag371.xml"/><Relationship Id="rId7" Type="http://schemas.openxmlformats.org/officeDocument/2006/relationships/tags" Target="../tags/tag370.xml"/><Relationship Id="rId6" Type="http://schemas.openxmlformats.org/officeDocument/2006/relationships/tags" Target="../tags/tag369.xml"/><Relationship Id="rId5" Type="http://schemas.openxmlformats.org/officeDocument/2006/relationships/tags" Target="../tags/tag368.xml"/><Relationship Id="rId4" Type="http://schemas.openxmlformats.org/officeDocument/2006/relationships/image" Target="../media/image15.jpeg"/><Relationship Id="rId3" Type="http://schemas.openxmlformats.org/officeDocument/2006/relationships/tags" Target="../tags/tag367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391.xml"/><Relationship Id="rId27" Type="http://schemas.openxmlformats.org/officeDocument/2006/relationships/tags" Target="../tags/tag390.xml"/><Relationship Id="rId26" Type="http://schemas.openxmlformats.org/officeDocument/2006/relationships/tags" Target="../tags/tag389.xml"/><Relationship Id="rId25" Type="http://schemas.openxmlformats.org/officeDocument/2006/relationships/tags" Target="../tags/tag388.xml"/><Relationship Id="rId24" Type="http://schemas.openxmlformats.org/officeDocument/2006/relationships/tags" Target="../tags/tag387.xml"/><Relationship Id="rId23" Type="http://schemas.openxmlformats.org/officeDocument/2006/relationships/tags" Target="../tags/tag386.xml"/><Relationship Id="rId22" Type="http://schemas.openxmlformats.org/officeDocument/2006/relationships/tags" Target="../tags/tag385.xml"/><Relationship Id="rId21" Type="http://schemas.openxmlformats.org/officeDocument/2006/relationships/tags" Target="../tags/tag384.xml"/><Relationship Id="rId20" Type="http://schemas.openxmlformats.org/officeDocument/2006/relationships/tags" Target="../tags/tag383.xml"/><Relationship Id="rId2" Type="http://schemas.openxmlformats.org/officeDocument/2006/relationships/tags" Target="../tags/tag366.xml"/><Relationship Id="rId19" Type="http://schemas.openxmlformats.org/officeDocument/2006/relationships/tags" Target="../tags/tag382.xml"/><Relationship Id="rId18" Type="http://schemas.openxmlformats.org/officeDocument/2006/relationships/tags" Target="../tags/tag381.xml"/><Relationship Id="rId17" Type="http://schemas.openxmlformats.org/officeDocument/2006/relationships/tags" Target="../tags/tag380.xml"/><Relationship Id="rId16" Type="http://schemas.openxmlformats.org/officeDocument/2006/relationships/tags" Target="../tags/tag379.xml"/><Relationship Id="rId15" Type="http://schemas.openxmlformats.org/officeDocument/2006/relationships/tags" Target="../tags/tag378.xml"/><Relationship Id="rId14" Type="http://schemas.openxmlformats.org/officeDocument/2006/relationships/tags" Target="../tags/tag377.xml"/><Relationship Id="rId13" Type="http://schemas.openxmlformats.org/officeDocument/2006/relationships/tags" Target="../tags/tag376.xml"/><Relationship Id="rId12" Type="http://schemas.openxmlformats.org/officeDocument/2006/relationships/tags" Target="../tags/tag375.xml"/><Relationship Id="rId11" Type="http://schemas.openxmlformats.org/officeDocument/2006/relationships/tags" Target="../tags/tag374.xml"/><Relationship Id="rId10" Type="http://schemas.openxmlformats.org/officeDocument/2006/relationships/tags" Target="../tags/tag373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" Target="slide49.xml"/><Relationship Id="rId8" Type="http://schemas.openxmlformats.org/officeDocument/2006/relationships/slide" Target="slide22.xml"/><Relationship Id="rId7" Type="http://schemas.openxmlformats.org/officeDocument/2006/relationships/slide" Target="slide35.xml"/><Relationship Id="rId6" Type="http://schemas.openxmlformats.org/officeDocument/2006/relationships/slide" Target="slide11.xml"/><Relationship Id="rId5" Type="http://schemas.openxmlformats.org/officeDocument/2006/relationships/image" Target="../media/image9.png"/><Relationship Id="rId4" Type="http://schemas.openxmlformats.org/officeDocument/2006/relationships/slide" Target="slide29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2" Type="http://schemas.openxmlformats.org/officeDocument/2006/relationships/slideLayout" Target="../slideLayouts/slideLayout1.xml"/><Relationship Id="rId11" Type="http://schemas.openxmlformats.org/officeDocument/2006/relationships/slide" Target="slide57.xml"/><Relationship Id="rId10" Type="http://schemas.openxmlformats.org/officeDocument/2006/relationships/slide" Target="slide26.xml"/><Relationship Id="rId1" Type="http://schemas.openxmlformats.org/officeDocument/2006/relationships/slide" Target="slide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2.xml"/><Relationship Id="rId1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tags" Target="../tags/tag397.xml"/><Relationship Id="rId81" Type="http://schemas.openxmlformats.org/officeDocument/2006/relationships/vmlDrawing" Target="../drawings/vmlDrawing23.vml"/><Relationship Id="rId80" Type="http://schemas.openxmlformats.org/officeDocument/2006/relationships/slideLayout" Target="../slideLayouts/slideLayout7.xml"/><Relationship Id="rId8" Type="http://schemas.openxmlformats.org/officeDocument/2006/relationships/tags" Target="../tags/tag396.xml"/><Relationship Id="rId79" Type="http://schemas.openxmlformats.org/officeDocument/2006/relationships/tags" Target="../tags/tag461.xml"/><Relationship Id="rId78" Type="http://schemas.openxmlformats.org/officeDocument/2006/relationships/tags" Target="../tags/tag460.xml"/><Relationship Id="rId77" Type="http://schemas.openxmlformats.org/officeDocument/2006/relationships/tags" Target="../tags/tag459.xml"/><Relationship Id="rId76" Type="http://schemas.openxmlformats.org/officeDocument/2006/relationships/tags" Target="../tags/tag458.xml"/><Relationship Id="rId75" Type="http://schemas.openxmlformats.org/officeDocument/2006/relationships/image" Target="../media/image116.emf"/><Relationship Id="rId74" Type="http://schemas.openxmlformats.org/officeDocument/2006/relationships/oleObject" Target="../embeddings/oleObject91.bin"/><Relationship Id="rId73" Type="http://schemas.openxmlformats.org/officeDocument/2006/relationships/tags" Target="../tags/tag457.xml"/><Relationship Id="rId72" Type="http://schemas.openxmlformats.org/officeDocument/2006/relationships/image" Target="../media/image115.emf"/><Relationship Id="rId71" Type="http://schemas.openxmlformats.org/officeDocument/2006/relationships/oleObject" Target="../embeddings/oleObject90.bin"/><Relationship Id="rId70" Type="http://schemas.openxmlformats.org/officeDocument/2006/relationships/tags" Target="../tags/tag456.xml"/><Relationship Id="rId7" Type="http://schemas.openxmlformats.org/officeDocument/2006/relationships/image" Target="../media/image15.jpeg"/><Relationship Id="rId69" Type="http://schemas.openxmlformats.org/officeDocument/2006/relationships/tags" Target="../tags/tag455.xml"/><Relationship Id="rId68" Type="http://schemas.openxmlformats.org/officeDocument/2006/relationships/tags" Target="../tags/tag454.xml"/><Relationship Id="rId67" Type="http://schemas.openxmlformats.org/officeDocument/2006/relationships/tags" Target="../tags/tag453.xml"/><Relationship Id="rId66" Type="http://schemas.openxmlformats.org/officeDocument/2006/relationships/tags" Target="../tags/tag452.xml"/><Relationship Id="rId65" Type="http://schemas.openxmlformats.org/officeDocument/2006/relationships/tags" Target="../tags/tag451.xml"/><Relationship Id="rId64" Type="http://schemas.openxmlformats.org/officeDocument/2006/relationships/tags" Target="../tags/tag450.xml"/><Relationship Id="rId63" Type="http://schemas.openxmlformats.org/officeDocument/2006/relationships/tags" Target="../tags/tag449.xml"/><Relationship Id="rId62" Type="http://schemas.openxmlformats.org/officeDocument/2006/relationships/tags" Target="../tags/tag448.xml"/><Relationship Id="rId61" Type="http://schemas.openxmlformats.org/officeDocument/2006/relationships/tags" Target="../tags/tag447.xml"/><Relationship Id="rId60" Type="http://schemas.openxmlformats.org/officeDocument/2006/relationships/tags" Target="../tags/tag446.xml"/><Relationship Id="rId6" Type="http://schemas.openxmlformats.org/officeDocument/2006/relationships/tags" Target="../tags/tag395.xml"/><Relationship Id="rId59" Type="http://schemas.openxmlformats.org/officeDocument/2006/relationships/tags" Target="../tags/tag445.xml"/><Relationship Id="rId58" Type="http://schemas.openxmlformats.org/officeDocument/2006/relationships/tags" Target="../tags/tag444.xml"/><Relationship Id="rId57" Type="http://schemas.openxmlformats.org/officeDocument/2006/relationships/tags" Target="../tags/tag443.xml"/><Relationship Id="rId56" Type="http://schemas.openxmlformats.org/officeDocument/2006/relationships/tags" Target="../tags/tag442.xml"/><Relationship Id="rId55" Type="http://schemas.openxmlformats.org/officeDocument/2006/relationships/tags" Target="../tags/tag441.xml"/><Relationship Id="rId54" Type="http://schemas.openxmlformats.org/officeDocument/2006/relationships/tags" Target="../tags/tag440.xml"/><Relationship Id="rId53" Type="http://schemas.openxmlformats.org/officeDocument/2006/relationships/tags" Target="../tags/tag439.xml"/><Relationship Id="rId52" Type="http://schemas.openxmlformats.org/officeDocument/2006/relationships/tags" Target="../tags/tag438.xml"/><Relationship Id="rId51" Type="http://schemas.openxmlformats.org/officeDocument/2006/relationships/tags" Target="../tags/tag437.xml"/><Relationship Id="rId50" Type="http://schemas.openxmlformats.org/officeDocument/2006/relationships/tags" Target="../tags/tag436.xml"/><Relationship Id="rId5" Type="http://schemas.openxmlformats.org/officeDocument/2006/relationships/image" Target="../media/image113.emf"/><Relationship Id="rId49" Type="http://schemas.openxmlformats.org/officeDocument/2006/relationships/tags" Target="../tags/tag435.xml"/><Relationship Id="rId48" Type="http://schemas.openxmlformats.org/officeDocument/2006/relationships/tags" Target="../tags/tag434.xml"/><Relationship Id="rId47" Type="http://schemas.openxmlformats.org/officeDocument/2006/relationships/tags" Target="../tags/tag433.xml"/><Relationship Id="rId46" Type="http://schemas.openxmlformats.org/officeDocument/2006/relationships/tags" Target="../tags/tag432.xml"/><Relationship Id="rId45" Type="http://schemas.openxmlformats.org/officeDocument/2006/relationships/tags" Target="../tags/tag431.xml"/><Relationship Id="rId44" Type="http://schemas.openxmlformats.org/officeDocument/2006/relationships/tags" Target="../tags/tag430.xml"/><Relationship Id="rId43" Type="http://schemas.openxmlformats.org/officeDocument/2006/relationships/tags" Target="../tags/tag429.xml"/><Relationship Id="rId42" Type="http://schemas.openxmlformats.org/officeDocument/2006/relationships/tags" Target="../tags/tag428.xml"/><Relationship Id="rId41" Type="http://schemas.openxmlformats.org/officeDocument/2006/relationships/tags" Target="../tags/tag427.xml"/><Relationship Id="rId40" Type="http://schemas.openxmlformats.org/officeDocument/2006/relationships/tags" Target="../tags/tag426.xml"/><Relationship Id="rId4" Type="http://schemas.openxmlformats.org/officeDocument/2006/relationships/oleObject" Target="../embeddings/oleObject88.bin"/><Relationship Id="rId39" Type="http://schemas.openxmlformats.org/officeDocument/2006/relationships/tags" Target="../tags/tag425.xml"/><Relationship Id="rId38" Type="http://schemas.openxmlformats.org/officeDocument/2006/relationships/tags" Target="../tags/tag424.xml"/><Relationship Id="rId37" Type="http://schemas.openxmlformats.org/officeDocument/2006/relationships/tags" Target="../tags/tag423.xml"/><Relationship Id="rId36" Type="http://schemas.openxmlformats.org/officeDocument/2006/relationships/tags" Target="../tags/tag422.xml"/><Relationship Id="rId35" Type="http://schemas.openxmlformats.org/officeDocument/2006/relationships/tags" Target="../tags/tag421.xml"/><Relationship Id="rId34" Type="http://schemas.openxmlformats.org/officeDocument/2006/relationships/image" Target="../media/image114.emf"/><Relationship Id="rId33" Type="http://schemas.openxmlformats.org/officeDocument/2006/relationships/oleObject" Target="../embeddings/oleObject89.bin"/><Relationship Id="rId32" Type="http://schemas.openxmlformats.org/officeDocument/2006/relationships/tags" Target="../tags/tag420.xml"/><Relationship Id="rId31" Type="http://schemas.openxmlformats.org/officeDocument/2006/relationships/tags" Target="../tags/tag419.xml"/><Relationship Id="rId30" Type="http://schemas.openxmlformats.org/officeDocument/2006/relationships/tags" Target="../tags/tag418.xml"/><Relationship Id="rId3" Type="http://schemas.openxmlformats.org/officeDocument/2006/relationships/tags" Target="../tags/tag394.xml"/><Relationship Id="rId29" Type="http://schemas.openxmlformats.org/officeDocument/2006/relationships/tags" Target="../tags/tag417.xml"/><Relationship Id="rId28" Type="http://schemas.openxmlformats.org/officeDocument/2006/relationships/tags" Target="../tags/tag416.xml"/><Relationship Id="rId27" Type="http://schemas.openxmlformats.org/officeDocument/2006/relationships/tags" Target="../tags/tag415.xml"/><Relationship Id="rId26" Type="http://schemas.openxmlformats.org/officeDocument/2006/relationships/tags" Target="../tags/tag414.xml"/><Relationship Id="rId25" Type="http://schemas.openxmlformats.org/officeDocument/2006/relationships/tags" Target="../tags/tag413.xml"/><Relationship Id="rId24" Type="http://schemas.openxmlformats.org/officeDocument/2006/relationships/tags" Target="../tags/tag412.xml"/><Relationship Id="rId23" Type="http://schemas.openxmlformats.org/officeDocument/2006/relationships/tags" Target="../tags/tag411.xml"/><Relationship Id="rId22" Type="http://schemas.openxmlformats.org/officeDocument/2006/relationships/tags" Target="../tags/tag410.xml"/><Relationship Id="rId21" Type="http://schemas.openxmlformats.org/officeDocument/2006/relationships/tags" Target="../tags/tag409.xml"/><Relationship Id="rId20" Type="http://schemas.openxmlformats.org/officeDocument/2006/relationships/tags" Target="../tags/tag408.xml"/><Relationship Id="rId2" Type="http://schemas.openxmlformats.org/officeDocument/2006/relationships/tags" Target="../tags/tag393.xml"/><Relationship Id="rId19" Type="http://schemas.openxmlformats.org/officeDocument/2006/relationships/tags" Target="../tags/tag407.xml"/><Relationship Id="rId18" Type="http://schemas.openxmlformats.org/officeDocument/2006/relationships/tags" Target="../tags/tag406.xml"/><Relationship Id="rId17" Type="http://schemas.openxmlformats.org/officeDocument/2006/relationships/tags" Target="../tags/tag405.xml"/><Relationship Id="rId16" Type="http://schemas.openxmlformats.org/officeDocument/2006/relationships/tags" Target="../tags/tag404.xml"/><Relationship Id="rId15" Type="http://schemas.openxmlformats.org/officeDocument/2006/relationships/tags" Target="../tags/tag403.xml"/><Relationship Id="rId14" Type="http://schemas.openxmlformats.org/officeDocument/2006/relationships/tags" Target="../tags/tag402.xml"/><Relationship Id="rId13" Type="http://schemas.openxmlformats.org/officeDocument/2006/relationships/tags" Target="../tags/tag401.xml"/><Relationship Id="rId12" Type="http://schemas.openxmlformats.org/officeDocument/2006/relationships/tags" Target="../tags/tag400.xml"/><Relationship Id="rId11" Type="http://schemas.openxmlformats.org/officeDocument/2006/relationships/tags" Target="../tags/tag399.xml"/><Relationship Id="rId10" Type="http://schemas.openxmlformats.org/officeDocument/2006/relationships/tags" Target="../tags/tag398.xml"/><Relationship Id="rId1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tags" Target="../tags/tag467.xml"/><Relationship Id="rId8" Type="http://schemas.openxmlformats.org/officeDocument/2006/relationships/tags" Target="../tags/tag466.xml"/><Relationship Id="rId7" Type="http://schemas.openxmlformats.org/officeDocument/2006/relationships/tags" Target="../tags/tag465.xml"/><Relationship Id="rId6" Type="http://schemas.openxmlformats.org/officeDocument/2006/relationships/tags" Target="../tags/tag464.xml"/><Relationship Id="rId5" Type="http://schemas.openxmlformats.org/officeDocument/2006/relationships/image" Target="../media/image117.emf"/><Relationship Id="rId4" Type="http://schemas.openxmlformats.org/officeDocument/2006/relationships/oleObject" Target="../embeddings/oleObject92.bin"/><Relationship Id="rId3" Type="http://schemas.openxmlformats.org/officeDocument/2006/relationships/tags" Target="../tags/tag463.xml"/><Relationship Id="rId27" Type="http://schemas.openxmlformats.org/officeDocument/2006/relationships/vmlDrawing" Target="../drawings/vmlDrawing24.v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483.xml"/><Relationship Id="rId24" Type="http://schemas.openxmlformats.org/officeDocument/2006/relationships/tags" Target="../tags/tag482.xml"/><Relationship Id="rId23" Type="http://schemas.openxmlformats.org/officeDocument/2006/relationships/tags" Target="../tags/tag481.xml"/><Relationship Id="rId22" Type="http://schemas.openxmlformats.org/officeDocument/2006/relationships/tags" Target="../tags/tag480.xml"/><Relationship Id="rId21" Type="http://schemas.openxmlformats.org/officeDocument/2006/relationships/tags" Target="../tags/tag479.xml"/><Relationship Id="rId20" Type="http://schemas.openxmlformats.org/officeDocument/2006/relationships/tags" Target="../tags/tag478.xml"/><Relationship Id="rId2" Type="http://schemas.openxmlformats.org/officeDocument/2006/relationships/tags" Target="../tags/tag462.xml"/><Relationship Id="rId19" Type="http://schemas.openxmlformats.org/officeDocument/2006/relationships/tags" Target="../tags/tag477.xml"/><Relationship Id="rId18" Type="http://schemas.openxmlformats.org/officeDocument/2006/relationships/tags" Target="../tags/tag476.xml"/><Relationship Id="rId17" Type="http://schemas.openxmlformats.org/officeDocument/2006/relationships/tags" Target="../tags/tag475.xml"/><Relationship Id="rId16" Type="http://schemas.openxmlformats.org/officeDocument/2006/relationships/tags" Target="../tags/tag474.xml"/><Relationship Id="rId15" Type="http://schemas.openxmlformats.org/officeDocument/2006/relationships/tags" Target="../tags/tag473.xml"/><Relationship Id="rId14" Type="http://schemas.openxmlformats.org/officeDocument/2006/relationships/tags" Target="../tags/tag472.xml"/><Relationship Id="rId13" Type="http://schemas.openxmlformats.org/officeDocument/2006/relationships/tags" Target="../tags/tag471.xml"/><Relationship Id="rId12" Type="http://schemas.openxmlformats.org/officeDocument/2006/relationships/tags" Target="../tags/tag470.xml"/><Relationship Id="rId11" Type="http://schemas.openxmlformats.org/officeDocument/2006/relationships/tags" Target="../tags/tag469.xml"/><Relationship Id="rId10" Type="http://schemas.openxmlformats.org/officeDocument/2006/relationships/tags" Target="../tags/tag468.xml"/><Relationship Id="rId1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tags" Target="../tags/tag489.xml"/><Relationship Id="rId8" Type="http://schemas.openxmlformats.org/officeDocument/2006/relationships/tags" Target="../tags/tag488.xml"/><Relationship Id="rId7" Type="http://schemas.openxmlformats.org/officeDocument/2006/relationships/tags" Target="../tags/tag487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image" Target="../media/image118.emf"/><Relationship Id="rId3" Type="http://schemas.openxmlformats.org/officeDocument/2006/relationships/oleObject" Target="../embeddings/oleObject93.bin"/><Relationship Id="rId29" Type="http://schemas.openxmlformats.org/officeDocument/2006/relationships/vmlDrawing" Target="../drawings/vmlDrawing25.vml"/><Relationship Id="rId28" Type="http://schemas.openxmlformats.org/officeDocument/2006/relationships/slideLayout" Target="../slideLayouts/slideLayout42.xml"/><Relationship Id="rId27" Type="http://schemas.openxmlformats.org/officeDocument/2006/relationships/tags" Target="../tags/tag507.xml"/><Relationship Id="rId26" Type="http://schemas.openxmlformats.org/officeDocument/2006/relationships/tags" Target="../tags/tag506.xml"/><Relationship Id="rId25" Type="http://schemas.openxmlformats.org/officeDocument/2006/relationships/tags" Target="../tags/tag505.xml"/><Relationship Id="rId24" Type="http://schemas.openxmlformats.org/officeDocument/2006/relationships/tags" Target="../tags/tag504.xml"/><Relationship Id="rId23" Type="http://schemas.openxmlformats.org/officeDocument/2006/relationships/tags" Target="../tags/tag503.xml"/><Relationship Id="rId22" Type="http://schemas.openxmlformats.org/officeDocument/2006/relationships/tags" Target="../tags/tag502.xml"/><Relationship Id="rId21" Type="http://schemas.openxmlformats.org/officeDocument/2006/relationships/tags" Target="../tags/tag501.xml"/><Relationship Id="rId20" Type="http://schemas.openxmlformats.org/officeDocument/2006/relationships/tags" Target="../tags/tag500.xml"/><Relationship Id="rId2" Type="http://schemas.openxmlformats.org/officeDocument/2006/relationships/tags" Target="../tags/tag484.xml"/><Relationship Id="rId19" Type="http://schemas.openxmlformats.org/officeDocument/2006/relationships/tags" Target="../tags/tag499.xml"/><Relationship Id="rId18" Type="http://schemas.openxmlformats.org/officeDocument/2006/relationships/tags" Target="../tags/tag498.xml"/><Relationship Id="rId17" Type="http://schemas.openxmlformats.org/officeDocument/2006/relationships/tags" Target="../tags/tag497.xml"/><Relationship Id="rId16" Type="http://schemas.openxmlformats.org/officeDocument/2006/relationships/tags" Target="../tags/tag496.xml"/><Relationship Id="rId15" Type="http://schemas.openxmlformats.org/officeDocument/2006/relationships/tags" Target="../tags/tag495.xml"/><Relationship Id="rId14" Type="http://schemas.openxmlformats.org/officeDocument/2006/relationships/tags" Target="../tags/tag494.xml"/><Relationship Id="rId13" Type="http://schemas.openxmlformats.org/officeDocument/2006/relationships/tags" Target="../tags/tag493.xml"/><Relationship Id="rId12" Type="http://schemas.openxmlformats.org/officeDocument/2006/relationships/tags" Target="../tags/tag492.xml"/><Relationship Id="rId11" Type="http://schemas.openxmlformats.org/officeDocument/2006/relationships/tags" Target="../tags/tag491.xml"/><Relationship Id="rId10" Type="http://schemas.openxmlformats.org/officeDocument/2006/relationships/tags" Target="../tags/tag490.xml"/><Relationship Id="rId1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tags" Target="../tags/tag513.xml"/><Relationship Id="rId8" Type="http://schemas.openxmlformats.org/officeDocument/2006/relationships/tags" Target="../tags/tag512.xml"/><Relationship Id="rId7" Type="http://schemas.openxmlformats.org/officeDocument/2006/relationships/tags" Target="../tags/tag511.xml"/><Relationship Id="rId6" Type="http://schemas.openxmlformats.org/officeDocument/2006/relationships/tags" Target="../tags/tag510.xml"/><Relationship Id="rId5" Type="http://schemas.openxmlformats.org/officeDocument/2006/relationships/tags" Target="../tags/tag509.xml"/><Relationship Id="rId4" Type="http://schemas.openxmlformats.org/officeDocument/2006/relationships/image" Target="../media/image119.emf"/><Relationship Id="rId30" Type="http://schemas.openxmlformats.org/officeDocument/2006/relationships/vmlDrawing" Target="../drawings/vmlDrawing26.vml"/><Relationship Id="rId3" Type="http://schemas.openxmlformats.org/officeDocument/2006/relationships/oleObject" Target="../embeddings/oleObject94.bin"/><Relationship Id="rId29" Type="http://schemas.openxmlformats.org/officeDocument/2006/relationships/slideLayout" Target="../slideLayouts/slideLayout54.xml"/><Relationship Id="rId28" Type="http://schemas.openxmlformats.org/officeDocument/2006/relationships/tags" Target="../tags/tag532.xml"/><Relationship Id="rId27" Type="http://schemas.openxmlformats.org/officeDocument/2006/relationships/tags" Target="../tags/tag531.xml"/><Relationship Id="rId26" Type="http://schemas.openxmlformats.org/officeDocument/2006/relationships/tags" Target="../tags/tag530.xml"/><Relationship Id="rId25" Type="http://schemas.openxmlformats.org/officeDocument/2006/relationships/tags" Target="../tags/tag529.xml"/><Relationship Id="rId24" Type="http://schemas.openxmlformats.org/officeDocument/2006/relationships/tags" Target="../tags/tag528.xml"/><Relationship Id="rId23" Type="http://schemas.openxmlformats.org/officeDocument/2006/relationships/tags" Target="../tags/tag527.xml"/><Relationship Id="rId22" Type="http://schemas.openxmlformats.org/officeDocument/2006/relationships/tags" Target="../tags/tag526.xml"/><Relationship Id="rId21" Type="http://schemas.openxmlformats.org/officeDocument/2006/relationships/tags" Target="../tags/tag525.xml"/><Relationship Id="rId20" Type="http://schemas.openxmlformats.org/officeDocument/2006/relationships/tags" Target="../tags/tag524.xml"/><Relationship Id="rId2" Type="http://schemas.openxmlformats.org/officeDocument/2006/relationships/tags" Target="../tags/tag508.xml"/><Relationship Id="rId19" Type="http://schemas.openxmlformats.org/officeDocument/2006/relationships/tags" Target="../tags/tag523.xml"/><Relationship Id="rId18" Type="http://schemas.openxmlformats.org/officeDocument/2006/relationships/tags" Target="../tags/tag522.xml"/><Relationship Id="rId17" Type="http://schemas.openxmlformats.org/officeDocument/2006/relationships/tags" Target="../tags/tag521.xml"/><Relationship Id="rId16" Type="http://schemas.openxmlformats.org/officeDocument/2006/relationships/tags" Target="../tags/tag520.xml"/><Relationship Id="rId15" Type="http://schemas.openxmlformats.org/officeDocument/2006/relationships/tags" Target="../tags/tag519.xml"/><Relationship Id="rId14" Type="http://schemas.openxmlformats.org/officeDocument/2006/relationships/tags" Target="../tags/tag518.xml"/><Relationship Id="rId13" Type="http://schemas.openxmlformats.org/officeDocument/2006/relationships/tags" Target="../tags/tag517.xml"/><Relationship Id="rId12" Type="http://schemas.openxmlformats.org/officeDocument/2006/relationships/tags" Target="../tags/tag516.xml"/><Relationship Id="rId11" Type="http://schemas.openxmlformats.org/officeDocument/2006/relationships/tags" Target="../tags/tag515.xml"/><Relationship Id="rId10" Type="http://schemas.openxmlformats.org/officeDocument/2006/relationships/tags" Target="../tags/tag514.xml"/><Relationship Id="rId1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34.xml"/><Relationship Id="rId2" Type="http://schemas.openxmlformats.org/officeDocument/2006/relationships/tags" Target="../tags/tag533.xml"/><Relationship Id="rId1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tags" Target="../tags/tag539.xml"/><Relationship Id="rId7" Type="http://schemas.openxmlformats.org/officeDocument/2006/relationships/image" Target="../media/image120.emf"/><Relationship Id="rId6" Type="http://schemas.openxmlformats.org/officeDocument/2006/relationships/oleObject" Target="../embeddings/oleObject95.bin"/><Relationship Id="rId5" Type="http://schemas.openxmlformats.org/officeDocument/2006/relationships/tags" Target="../tags/tag538.xml"/><Relationship Id="rId4" Type="http://schemas.openxmlformats.org/officeDocument/2006/relationships/tags" Target="../tags/tag537.xml"/><Relationship Id="rId30" Type="http://schemas.openxmlformats.org/officeDocument/2006/relationships/vmlDrawing" Target="../drawings/vmlDrawing27.vml"/><Relationship Id="rId3" Type="http://schemas.openxmlformats.org/officeDocument/2006/relationships/tags" Target="../tags/tag536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557.xml"/><Relationship Id="rId27" Type="http://schemas.openxmlformats.org/officeDocument/2006/relationships/tags" Target="../tags/tag556.xml"/><Relationship Id="rId26" Type="http://schemas.openxmlformats.org/officeDocument/2006/relationships/tags" Target="../tags/tag555.xml"/><Relationship Id="rId25" Type="http://schemas.openxmlformats.org/officeDocument/2006/relationships/tags" Target="../tags/tag554.xml"/><Relationship Id="rId24" Type="http://schemas.openxmlformats.org/officeDocument/2006/relationships/tags" Target="../tags/tag553.xml"/><Relationship Id="rId23" Type="http://schemas.openxmlformats.org/officeDocument/2006/relationships/tags" Target="../tags/tag552.xml"/><Relationship Id="rId22" Type="http://schemas.openxmlformats.org/officeDocument/2006/relationships/tags" Target="../tags/tag551.xml"/><Relationship Id="rId21" Type="http://schemas.openxmlformats.org/officeDocument/2006/relationships/tags" Target="../tags/tag550.xml"/><Relationship Id="rId20" Type="http://schemas.openxmlformats.org/officeDocument/2006/relationships/tags" Target="../tags/tag549.xml"/><Relationship Id="rId2" Type="http://schemas.openxmlformats.org/officeDocument/2006/relationships/tags" Target="../tags/tag535.xml"/><Relationship Id="rId19" Type="http://schemas.openxmlformats.org/officeDocument/2006/relationships/tags" Target="../tags/tag548.xml"/><Relationship Id="rId18" Type="http://schemas.openxmlformats.org/officeDocument/2006/relationships/tags" Target="../tags/tag547.xml"/><Relationship Id="rId17" Type="http://schemas.openxmlformats.org/officeDocument/2006/relationships/tags" Target="../tags/tag546.xml"/><Relationship Id="rId16" Type="http://schemas.openxmlformats.org/officeDocument/2006/relationships/tags" Target="../tags/tag545.xml"/><Relationship Id="rId15" Type="http://schemas.openxmlformats.org/officeDocument/2006/relationships/tags" Target="../tags/tag544.xml"/><Relationship Id="rId14" Type="http://schemas.openxmlformats.org/officeDocument/2006/relationships/tags" Target="../tags/tag543.xml"/><Relationship Id="rId13" Type="http://schemas.openxmlformats.org/officeDocument/2006/relationships/tags" Target="../tags/tag542.xml"/><Relationship Id="rId12" Type="http://schemas.openxmlformats.org/officeDocument/2006/relationships/tags" Target="../tags/tag541.xml"/><Relationship Id="rId11" Type="http://schemas.openxmlformats.org/officeDocument/2006/relationships/tags" Target="../tags/tag540.xml"/><Relationship Id="rId10" Type="http://schemas.openxmlformats.org/officeDocument/2006/relationships/image" Target="../media/image121.emf"/><Relationship Id="rId1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59.xml"/><Relationship Id="rId2" Type="http://schemas.openxmlformats.org/officeDocument/2006/relationships/tags" Target="../tags/tag558.xml"/><Relationship Id="rId1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tags" Target="../tags/tag567.xml"/><Relationship Id="rId8" Type="http://schemas.openxmlformats.org/officeDocument/2006/relationships/tags" Target="../tags/tag566.xml"/><Relationship Id="rId7" Type="http://schemas.openxmlformats.org/officeDocument/2006/relationships/tags" Target="../tags/tag565.xml"/><Relationship Id="rId6" Type="http://schemas.openxmlformats.org/officeDocument/2006/relationships/tags" Target="../tags/tag564.xml"/><Relationship Id="rId50" Type="http://schemas.openxmlformats.org/officeDocument/2006/relationships/slideLayout" Target="../slideLayouts/slideLayout7.xml"/><Relationship Id="rId5" Type="http://schemas.openxmlformats.org/officeDocument/2006/relationships/tags" Target="../tags/tag563.xml"/><Relationship Id="rId49" Type="http://schemas.openxmlformats.org/officeDocument/2006/relationships/tags" Target="../tags/tag606.xml"/><Relationship Id="rId48" Type="http://schemas.openxmlformats.org/officeDocument/2006/relationships/tags" Target="../tags/tag605.xml"/><Relationship Id="rId47" Type="http://schemas.openxmlformats.org/officeDocument/2006/relationships/image" Target="../media/image16.png"/><Relationship Id="rId46" Type="http://schemas.openxmlformats.org/officeDocument/2006/relationships/tags" Target="../tags/tag604.xml"/><Relationship Id="rId45" Type="http://schemas.openxmlformats.org/officeDocument/2006/relationships/tags" Target="../tags/tag603.xml"/><Relationship Id="rId44" Type="http://schemas.openxmlformats.org/officeDocument/2006/relationships/tags" Target="../tags/tag602.xml"/><Relationship Id="rId43" Type="http://schemas.openxmlformats.org/officeDocument/2006/relationships/tags" Target="../tags/tag601.xml"/><Relationship Id="rId42" Type="http://schemas.openxmlformats.org/officeDocument/2006/relationships/tags" Target="../tags/tag600.xml"/><Relationship Id="rId41" Type="http://schemas.openxmlformats.org/officeDocument/2006/relationships/tags" Target="../tags/tag599.xml"/><Relationship Id="rId40" Type="http://schemas.openxmlformats.org/officeDocument/2006/relationships/tags" Target="../tags/tag598.xml"/><Relationship Id="rId4" Type="http://schemas.openxmlformats.org/officeDocument/2006/relationships/tags" Target="../tags/tag562.xml"/><Relationship Id="rId39" Type="http://schemas.openxmlformats.org/officeDocument/2006/relationships/tags" Target="../tags/tag597.xml"/><Relationship Id="rId38" Type="http://schemas.openxmlformats.org/officeDocument/2006/relationships/tags" Target="../tags/tag596.xml"/><Relationship Id="rId37" Type="http://schemas.openxmlformats.org/officeDocument/2006/relationships/tags" Target="../tags/tag595.xml"/><Relationship Id="rId36" Type="http://schemas.openxmlformats.org/officeDocument/2006/relationships/tags" Target="../tags/tag594.xml"/><Relationship Id="rId35" Type="http://schemas.openxmlformats.org/officeDocument/2006/relationships/tags" Target="../tags/tag593.xml"/><Relationship Id="rId34" Type="http://schemas.openxmlformats.org/officeDocument/2006/relationships/tags" Target="../tags/tag592.xml"/><Relationship Id="rId33" Type="http://schemas.openxmlformats.org/officeDocument/2006/relationships/tags" Target="../tags/tag591.xml"/><Relationship Id="rId32" Type="http://schemas.openxmlformats.org/officeDocument/2006/relationships/tags" Target="../tags/tag590.xml"/><Relationship Id="rId31" Type="http://schemas.openxmlformats.org/officeDocument/2006/relationships/tags" Target="../tags/tag589.xml"/><Relationship Id="rId30" Type="http://schemas.openxmlformats.org/officeDocument/2006/relationships/tags" Target="../tags/tag588.xml"/><Relationship Id="rId3" Type="http://schemas.openxmlformats.org/officeDocument/2006/relationships/tags" Target="../tags/tag561.xml"/><Relationship Id="rId29" Type="http://schemas.openxmlformats.org/officeDocument/2006/relationships/tags" Target="../tags/tag587.xml"/><Relationship Id="rId28" Type="http://schemas.openxmlformats.org/officeDocument/2006/relationships/tags" Target="../tags/tag586.xml"/><Relationship Id="rId27" Type="http://schemas.openxmlformats.org/officeDocument/2006/relationships/tags" Target="../tags/tag585.xml"/><Relationship Id="rId26" Type="http://schemas.openxmlformats.org/officeDocument/2006/relationships/tags" Target="../tags/tag584.xml"/><Relationship Id="rId25" Type="http://schemas.openxmlformats.org/officeDocument/2006/relationships/tags" Target="../tags/tag583.xml"/><Relationship Id="rId24" Type="http://schemas.openxmlformats.org/officeDocument/2006/relationships/tags" Target="../tags/tag582.xml"/><Relationship Id="rId23" Type="http://schemas.openxmlformats.org/officeDocument/2006/relationships/tags" Target="../tags/tag581.xml"/><Relationship Id="rId22" Type="http://schemas.openxmlformats.org/officeDocument/2006/relationships/tags" Target="../tags/tag580.xml"/><Relationship Id="rId21" Type="http://schemas.openxmlformats.org/officeDocument/2006/relationships/tags" Target="../tags/tag579.xml"/><Relationship Id="rId20" Type="http://schemas.openxmlformats.org/officeDocument/2006/relationships/tags" Target="../tags/tag578.xml"/><Relationship Id="rId2" Type="http://schemas.openxmlformats.org/officeDocument/2006/relationships/tags" Target="../tags/tag560.xml"/><Relationship Id="rId19" Type="http://schemas.openxmlformats.org/officeDocument/2006/relationships/tags" Target="../tags/tag577.xml"/><Relationship Id="rId18" Type="http://schemas.openxmlformats.org/officeDocument/2006/relationships/tags" Target="../tags/tag576.xml"/><Relationship Id="rId17" Type="http://schemas.openxmlformats.org/officeDocument/2006/relationships/tags" Target="../tags/tag575.xml"/><Relationship Id="rId16" Type="http://schemas.openxmlformats.org/officeDocument/2006/relationships/tags" Target="../tags/tag574.xml"/><Relationship Id="rId15" Type="http://schemas.openxmlformats.org/officeDocument/2006/relationships/tags" Target="../tags/tag573.xml"/><Relationship Id="rId14" Type="http://schemas.openxmlformats.org/officeDocument/2006/relationships/tags" Target="../tags/tag572.xml"/><Relationship Id="rId13" Type="http://schemas.openxmlformats.org/officeDocument/2006/relationships/tags" Target="../tags/tag571.xml"/><Relationship Id="rId12" Type="http://schemas.openxmlformats.org/officeDocument/2006/relationships/tags" Target="../tags/tag570.xml"/><Relationship Id="rId11" Type="http://schemas.openxmlformats.org/officeDocument/2006/relationships/tags" Target="../tags/tag569.xml"/><Relationship Id="rId10" Type="http://schemas.openxmlformats.org/officeDocument/2006/relationships/tags" Target="../tags/tag568.xml"/><Relationship Id="rId1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tags" Target="../tags/tag614.xml"/><Relationship Id="rId8" Type="http://schemas.openxmlformats.org/officeDocument/2006/relationships/tags" Target="../tags/tag613.xml"/><Relationship Id="rId7" Type="http://schemas.openxmlformats.org/officeDocument/2006/relationships/tags" Target="../tags/tag612.xml"/><Relationship Id="rId6" Type="http://schemas.openxmlformats.org/officeDocument/2006/relationships/tags" Target="../tags/tag611.xml"/><Relationship Id="rId5" Type="http://schemas.openxmlformats.org/officeDocument/2006/relationships/tags" Target="../tags/tag610.xml"/><Relationship Id="rId46" Type="http://schemas.openxmlformats.org/officeDocument/2006/relationships/slideLayout" Target="../slideLayouts/slideLayout7.xml"/><Relationship Id="rId45" Type="http://schemas.openxmlformats.org/officeDocument/2006/relationships/tags" Target="../tags/tag649.xml"/><Relationship Id="rId44" Type="http://schemas.openxmlformats.org/officeDocument/2006/relationships/tags" Target="../tags/tag648.xml"/><Relationship Id="rId43" Type="http://schemas.openxmlformats.org/officeDocument/2006/relationships/image" Target="../media/image16.png"/><Relationship Id="rId42" Type="http://schemas.openxmlformats.org/officeDocument/2006/relationships/tags" Target="../tags/tag647.xml"/><Relationship Id="rId41" Type="http://schemas.openxmlformats.org/officeDocument/2006/relationships/tags" Target="../tags/tag646.xml"/><Relationship Id="rId40" Type="http://schemas.openxmlformats.org/officeDocument/2006/relationships/tags" Target="../tags/tag645.xml"/><Relationship Id="rId4" Type="http://schemas.openxmlformats.org/officeDocument/2006/relationships/tags" Target="../tags/tag609.xml"/><Relationship Id="rId39" Type="http://schemas.openxmlformats.org/officeDocument/2006/relationships/tags" Target="../tags/tag644.xml"/><Relationship Id="rId38" Type="http://schemas.openxmlformats.org/officeDocument/2006/relationships/tags" Target="../tags/tag643.xml"/><Relationship Id="rId37" Type="http://schemas.openxmlformats.org/officeDocument/2006/relationships/tags" Target="../tags/tag642.xml"/><Relationship Id="rId36" Type="http://schemas.openxmlformats.org/officeDocument/2006/relationships/tags" Target="../tags/tag641.xml"/><Relationship Id="rId35" Type="http://schemas.openxmlformats.org/officeDocument/2006/relationships/tags" Target="../tags/tag640.xml"/><Relationship Id="rId34" Type="http://schemas.openxmlformats.org/officeDocument/2006/relationships/tags" Target="../tags/tag639.xml"/><Relationship Id="rId33" Type="http://schemas.openxmlformats.org/officeDocument/2006/relationships/tags" Target="../tags/tag638.xml"/><Relationship Id="rId32" Type="http://schemas.openxmlformats.org/officeDocument/2006/relationships/tags" Target="../tags/tag637.xml"/><Relationship Id="rId31" Type="http://schemas.openxmlformats.org/officeDocument/2006/relationships/tags" Target="../tags/tag636.xml"/><Relationship Id="rId30" Type="http://schemas.openxmlformats.org/officeDocument/2006/relationships/tags" Target="../tags/tag635.xml"/><Relationship Id="rId3" Type="http://schemas.openxmlformats.org/officeDocument/2006/relationships/tags" Target="../tags/tag608.xml"/><Relationship Id="rId29" Type="http://schemas.openxmlformats.org/officeDocument/2006/relationships/tags" Target="../tags/tag634.xml"/><Relationship Id="rId28" Type="http://schemas.openxmlformats.org/officeDocument/2006/relationships/tags" Target="../tags/tag633.xml"/><Relationship Id="rId27" Type="http://schemas.openxmlformats.org/officeDocument/2006/relationships/tags" Target="../tags/tag632.xml"/><Relationship Id="rId26" Type="http://schemas.openxmlformats.org/officeDocument/2006/relationships/tags" Target="../tags/tag631.xml"/><Relationship Id="rId25" Type="http://schemas.openxmlformats.org/officeDocument/2006/relationships/tags" Target="../tags/tag630.xml"/><Relationship Id="rId24" Type="http://schemas.openxmlformats.org/officeDocument/2006/relationships/tags" Target="../tags/tag629.xml"/><Relationship Id="rId23" Type="http://schemas.openxmlformats.org/officeDocument/2006/relationships/tags" Target="../tags/tag628.xml"/><Relationship Id="rId22" Type="http://schemas.openxmlformats.org/officeDocument/2006/relationships/tags" Target="../tags/tag627.xml"/><Relationship Id="rId21" Type="http://schemas.openxmlformats.org/officeDocument/2006/relationships/tags" Target="../tags/tag626.xml"/><Relationship Id="rId20" Type="http://schemas.openxmlformats.org/officeDocument/2006/relationships/tags" Target="../tags/tag625.xml"/><Relationship Id="rId2" Type="http://schemas.openxmlformats.org/officeDocument/2006/relationships/tags" Target="../tags/tag607.xml"/><Relationship Id="rId19" Type="http://schemas.openxmlformats.org/officeDocument/2006/relationships/tags" Target="../tags/tag624.xml"/><Relationship Id="rId18" Type="http://schemas.openxmlformats.org/officeDocument/2006/relationships/tags" Target="../tags/tag623.xml"/><Relationship Id="rId17" Type="http://schemas.openxmlformats.org/officeDocument/2006/relationships/tags" Target="../tags/tag622.xml"/><Relationship Id="rId16" Type="http://schemas.openxmlformats.org/officeDocument/2006/relationships/tags" Target="../tags/tag621.xml"/><Relationship Id="rId15" Type="http://schemas.openxmlformats.org/officeDocument/2006/relationships/tags" Target="../tags/tag620.xml"/><Relationship Id="rId14" Type="http://schemas.openxmlformats.org/officeDocument/2006/relationships/tags" Target="../tags/tag619.xml"/><Relationship Id="rId13" Type="http://schemas.openxmlformats.org/officeDocument/2006/relationships/tags" Target="../tags/tag618.xml"/><Relationship Id="rId12" Type="http://schemas.openxmlformats.org/officeDocument/2006/relationships/tags" Target="../tags/tag617.xml"/><Relationship Id="rId11" Type="http://schemas.openxmlformats.org/officeDocument/2006/relationships/tags" Target="../tags/tag616.xml"/><Relationship Id="rId10" Type="http://schemas.openxmlformats.org/officeDocument/2006/relationships/tags" Target="../tags/tag615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tags" Target="../tags/tag654.xml"/><Relationship Id="rId7" Type="http://schemas.openxmlformats.org/officeDocument/2006/relationships/image" Target="../media/image122.emf"/><Relationship Id="rId6" Type="http://schemas.openxmlformats.org/officeDocument/2006/relationships/oleObject" Target="../embeddings/oleObject97.bin"/><Relationship Id="rId5" Type="http://schemas.openxmlformats.org/officeDocument/2006/relationships/tags" Target="../tags/tag653.xml"/><Relationship Id="rId45" Type="http://schemas.openxmlformats.org/officeDocument/2006/relationships/vmlDrawing" Target="../drawings/vmlDrawing28.vml"/><Relationship Id="rId44" Type="http://schemas.openxmlformats.org/officeDocument/2006/relationships/slideLayout" Target="../slideLayouts/slideLayout7.xml"/><Relationship Id="rId43" Type="http://schemas.openxmlformats.org/officeDocument/2006/relationships/image" Target="../media/image130.emf"/><Relationship Id="rId42" Type="http://schemas.openxmlformats.org/officeDocument/2006/relationships/oleObject" Target="../embeddings/oleObject105.bin"/><Relationship Id="rId41" Type="http://schemas.openxmlformats.org/officeDocument/2006/relationships/tags" Target="../tags/tag672.xml"/><Relationship Id="rId40" Type="http://schemas.openxmlformats.org/officeDocument/2006/relationships/image" Target="../media/image129.emf"/><Relationship Id="rId4" Type="http://schemas.openxmlformats.org/officeDocument/2006/relationships/tags" Target="../tags/tag652.xml"/><Relationship Id="rId39" Type="http://schemas.openxmlformats.org/officeDocument/2006/relationships/oleObject" Target="../embeddings/oleObject104.bin"/><Relationship Id="rId38" Type="http://schemas.openxmlformats.org/officeDocument/2006/relationships/tags" Target="../tags/tag671.xml"/><Relationship Id="rId37" Type="http://schemas.openxmlformats.org/officeDocument/2006/relationships/image" Target="../media/image128.emf"/><Relationship Id="rId36" Type="http://schemas.openxmlformats.org/officeDocument/2006/relationships/oleObject" Target="../embeddings/oleObject103.bin"/><Relationship Id="rId35" Type="http://schemas.openxmlformats.org/officeDocument/2006/relationships/tags" Target="../tags/tag670.xml"/><Relationship Id="rId34" Type="http://schemas.openxmlformats.org/officeDocument/2006/relationships/image" Target="../media/image127.emf"/><Relationship Id="rId33" Type="http://schemas.openxmlformats.org/officeDocument/2006/relationships/oleObject" Target="../embeddings/oleObject102.bin"/><Relationship Id="rId32" Type="http://schemas.openxmlformats.org/officeDocument/2006/relationships/tags" Target="../tags/tag669.xml"/><Relationship Id="rId31" Type="http://schemas.openxmlformats.org/officeDocument/2006/relationships/image" Target="../media/image126.emf"/><Relationship Id="rId30" Type="http://schemas.openxmlformats.org/officeDocument/2006/relationships/oleObject" Target="../embeddings/oleObject101.bin"/><Relationship Id="rId3" Type="http://schemas.openxmlformats.org/officeDocument/2006/relationships/tags" Target="../tags/tag651.xml"/><Relationship Id="rId29" Type="http://schemas.openxmlformats.org/officeDocument/2006/relationships/tags" Target="../tags/tag668.xml"/><Relationship Id="rId28" Type="http://schemas.openxmlformats.org/officeDocument/2006/relationships/image" Target="../media/image125.emf"/><Relationship Id="rId27" Type="http://schemas.openxmlformats.org/officeDocument/2006/relationships/oleObject" Target="../embeddings/oleObject100.bin"/><Relationship Id="rId26" Type="http://schemas.openxmlformats.org/officeDocument/2006/relationships/tags" Target="../tags/tag667.xml"/><Relationship Id="rId25" Type="http://schemas.openxmlformats.org/officeDocument/2006/relationships/image" Target="../media/image124.emf"/><Relationship Id="rId24" Type="http://schemas.openxmlformats.org/officeDocument/2006/relationships/oleObject" Target="../embeddings/oleObject99.bin"/><Relationship Id="rId23" Type="http://schemas.openxmlformats.org/officeDocument/2006/relationships/tags" Target="../tags/tag666.xml"/><Relationship Id="rId22" Type="http://schemas.openxmlformats.org/officeDocument/2006/relationships/tags" Target="../tags/tag665.xml"/><Relationship Id="rId21" Type="http://schemas.openxmlformats.org/officeDocument/2006/relationships/tags" Target="../tags/tag664.xml"/><Relationship Id="rId20" Type="http://schemas.openxmlformats.org/officeDocument/2006/relationships/tags" Target="../tags/tag663.xml"/><Relationship Id="rId2" Type="http://schemas.openxmlformats.org/officeDocument/2006/relationships/tags" Target="../tags/tag650.xml"/><Relationship Id="rId19" Type="http://schemas.openxmlformats.org/officeDocument/2006/relationships/tags" Target="../tags/tag662.xml"/><Relationship Id="rId18" Type="http://schemas.openxmlformats.org/officeDocument/2006/relationships/tags" Target="../tags/tag661.xml"/><Relationship Id="rId17" Type="http://schemas.openxmlformats.org/officeDocument/2006/relationships/tags" Target="../tags/tag660.xml"/><Relationship Id="rId16" Type="http://schemas.openxmlformats.org/officeDocument/2006/relationships/tags" Target="../tags/tag659.xml"/><Relationship Id="rId15" Type="http://schemas.openxmlformats.org/officeDocument/2006/relationships/tags" Target="../tags/tag658.xml"/><Relationship Id="rId14" Type="http://schemas.openxmlformats.org/officeDocument/2006/relationships/tags" Target="../tags/tag657.xml"/><Relationship Id="rId13" Type="http://schemas.openxmlformats.org/officeDocument/2006/relationships/tags" Target="../tags/tag656.xml"/><Relationship Id="rId12" Type="http://schemas.openxmlformats.org/officeDocument/2006/relationships/image" Target="../media/image15.jpeg"/><Relationship Id="rId11" Type="http://schemas.openxmlformats.org/officeDocument/2006/relationships/tags" Target="../tags/tag655.xml"/><Relationship Id="rId10" Type="http://schemas.openxmlformats.org/officeDocument/2006/relationships/image" Target="../media/image123.emf"/><Relationship Id="rId1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tags" Target="../tags/tag676.xml"/><Relationship Id="rId8" Type="http://schemas.openxmlformats.org/officeDocument/2006/relationships/image" Target="../media/image132.emf"/><Relationship Id="rId7" Type="http://schemas.openxmlformats.org/officeDocument/2006/relationships/oleObject" Target="../embeddings/oleObject107.bin"/><Relationship Id="rId6" Type="http://schemas.openxmlformats.org/officeDocument/2006/relationships/tags" Target="../tags/tag675.xml"/><Relationship Id="rId56" Type="http://schemas.openxmlformats.org/officeDocument/2006/relationships/vmlDrawing" Target="../drawings/vmlDrawing29.vml"/><Relationship Id="rId55" Type="http://schemas.openxmlformats.org/officeDocument/2006/relationships/slideLayout" Target="../slideLayouts/slideLayout7.xml"/><Relationship Id="rId54" Type="http://schemas.openxmlformats.org/officeDocument/2006/relationships/tags" Target="../tags/tag704.xml"/><Relationship Id="rId53" Type="http://schemas.openxmlformats.org/officeDocument/2006/relationships/image" Target="../media/image16.png"/><Relationship Id="rId52" Type="http://schemas.openxmlformats.org/officeDocument/2006/relationships/tags" Target="../tags/tag703.xml"/><Relationship Id="rId51" Type="http://schemas.openxmlformats.org/officeDocument/2006/relationships/tags" Target="../tags/tag702.xml"/><Relationship Id="rId50" Type="http://schemas.openxmlformats.org/officeDocument/2006/relationships/tags" Target="../tags/tag701.xml"/><Relationship Id="rId5" Type="http://schemas.openxmlformats.org/officeDocument/2006/relationships/tags" Target="../tags/tag674.xml"/><Relationship Id="rId49" Type="http://schemas.openxmlformats.org/officeDocument/2006/relationships/tags" Target="../tags/tag700.xml"/><Relationship Id="rId48" Type="http://schemas.openxmlformats.org/officeDocument/2006/relationships/image" Target="../media/image140.emf"/><Relationship Id="rId47" Type="http://schemas.openxmlformats.org/officeDocument/2006/relationships/oleObject" Target="../embeddings/oleObject115.bin"/><Relationship Id="rId46" Type="http://schemas.openxmlformats.org/officeDocument/2006/relationships/tags" Target="../tags/tag699.xml"/><Relationship Id="rId45" Type="http://schemas.openxmlformats.org/officeDocument/2006/relationships/image" Target="../media/image139.emf"/><Relationship Id="rId44" Type="http://schemas.openxmlformats.org/officeDocument/2006/relationships/oleObject" Target="../embeddings/oleObject114.bin"/><Relationship Id="rId43" Type="http://schemas.openxmlformats.org/officeDocument/2006/relationships/tags" Target="../tags/tag698.xml"/><Relationship Id="rId42" Type="http://schemas.openxmlformats.org/officeDocument/2006/relationships/image" Target="../media/image138.emf"/><Relationship Id="rId41" Type="http://schemas.openxmlformats.org/officeDocument/2006/relationships/oleObject" Target="../embeddings/oleObject113.bin"/><Relationship Id="rId40" Type="http://schemas.openxmlformats.org/officeDocument/2006/relationships/tags" Target="../tags/tag697.xml"/><Relationship Id="rId4" Type="http://schemas.openxmlformats.org/officeDocument/2006/relationships/image" Target="../media/image131.emf"/><Relationship Id="rId39" Type="http://schemas.openxmlformats.org/officeDocument/2006/relationships/image" Target="../media/image137.emf"/><Relationship Id="rId38" Type="http://schemas.openxmlformats.org/officeDocument/2006/relationships/oleObject" Target="../embeddings/oleObject112.bin"/><Relationship Id="rId37" Type="http://schemas.openxmlformats.org/officeDocument/2006/relationships/tags" Target="../tags/tag696.xml"/><Relationship Id="rId36" Type="http://schemas.openxmlformats.org/officeDocument/2006/relationships/image" Target="../media/image136.emf"/><Relationship Id="rId35" Type="http://schemas.openxmlformats.org/officeDocument/2006/relationships/oleObject" Target="../embeddings/oleObject111.bin"/><Relationship Id="rId34" Type="http://schemas.openxmlformats.org/officeDocument/2006/relationships/tags" Target="../tags/tag695.xml"/><Relationship Id="rId33" Type="http://schemas.openxmlformats.org/officeDocument/2006/relationships/image" Target="../media/image135.emf"/><Relationship Id="rId32" Type="http://schemas.openxmlformats.org/officeDocument/2006/relationships/oleObject" Target="../embeddings/oleObject110.bin"/><Relationship Id="rId31" Type="http://schemas.openxmlformats.org/officeDocument/2006/relationships/tags" Target="../tags/tag694.xml"/><Relationship Id="rId30" Type="http://schemas.openxmlformats.org/officeDocument/2006/relationships/tags" Target="../tags/tag693.xml"/><Relationship Id="rId3" Type="http://schemas.openxmlformats.org/officeDocument/2006/relationships/oleObject" Target="../embeddings/oleObject106.bin"/><Relationship Id="rId29" Type="http://schemas.openxmlformats.org/officeDocument/2006/relationships/tags" Target="../tags/tag692.xml"/><Relationship Id="rId28" Type="http://schemas.openxmlformats.org/officeDocument/2006/relationships/tags" Target="../tags/tag691.xml"/><Relationship Id="rId27" Type="http://schemas.openxmlformats.org/officeDocument/2006/relationships/tags" Target="../tags/tag690.xml"/><Relationship Id="rId26" Type="http://schemas.openxmlformats.org/officeDocument/2006/relationships/tags" Target="../tags/tag689.xml"/><Relationship Id="rId25" Type="http://schemas.openxmlformats.org/officeDocument/2006/relationships/tags" Target="../tags/tag688.xml"/><Relationship Id="rId24" Type="http://schemas.openxmlformats.org/officeDocument/2006/relationships/tags" Target="../tags/tag687.xml"/><Relationship Id="rId23" Type="http://schemas.openxmlformats.org/officeDocument/2006/relationships/tags" Target="../tags/tag686.xml"/><Relationship Id="rId22" Type="http://schemas.openxmlformats.org/officeDocument/2006/relationships/tags" Target="../tags/tag685.xml"/><Relationship Id="rId21" Type="http://schemas.openxmlformats.org/officeDocument/2006/relationships/tags" Target="../tags/tag684.xml"/><Relationship Id="rId20" Type="http://schemas.openxmlformats.org/officeDocument/2006/relationships/tags" Target="../tags/tag683.xml"/><Relationship Id="rId2" Type="http://schemas.openxmlformats.org/officeDocument/2006/relationships/tags" Target="../tags/tag673.xml"/><Relationship Id="rId19" Type="http://schemas.openxmlformats.org/officeDocument/2006/relationships/tags" Target="../tags/tag682.xml"/><Relationship Id="rId18" Type="http://schemas.openxmlformats.org/officeDocument/2006/relationships/tags" Target="../tags/tag681.xml"/><Relationship Id="rId17" Type="http://schemas.openxmlformats.org/officeDocument/2006/relationships/tags" Target="../tags/tag680.xml"/><Relationship Id="rId16" Type="http://schemas.openxmlformats.org/officeDocument/2006/relationships/tags" Target="../tags/tag679.xml"/><Relationship Id="rId15" Type="http://schemas.openxmlformats.org/officeDocument/2006/relationships/image" Target="../media/image134.emf"/><Relationship Id="rId14" Type="http://schemas.openxmlformats.org/officeDocument/2006/relationships/oleObject" Target="../embeddings/oleObject109.bin"/><Relationship Id="rId13" Type="http://schemas.openxmlformats.org/officeDocument/2006/relationships/tags" Target="../tags/tag678.xml"/><Relationship Id="rId12" Type="http://schemas.openxmlformats.org/officeDocument/2006/relationships/tags" Target="../tags/tag677.xml"/><Relationship Id="rId11" Type="http://schemas.openxmlformats.org/officeDocument/2006/relationships/image" Target="../media/image133.emf"/><Relationship Id="rId10" Type="http://schemas.openxmlformats.org/officeDocument/2006/relationships/oleObject" Target="../embeddings/oleObject108.bin"/><Relationship Id="rId1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709.xml"/><Relationship Id="rId6" Type="http://schemas.openxmlformats.org/officeDocument/2006/relationships/image" Target="../media/image16.png"/><Relationship Id="rId5" Type="http://schemas.openxmlformats.org/officeDocument/2006/relationships/tags" Target="../tags/tag708.xml"/><Relationship Id="rId4" Type="http://schemas.openxmlformats.org/officeDocument/2006/relationships/tags" Target="../tags/tag707.xml"/><Relationship Id="rId3" Type="http://schemas.openxmlformats.org/officeDocument/2006/relationships/tags" Target="../tags/tag706.xml"/><Relationship Id="rId2" Type="http://schemas.openxmlformats.org/officeDocument/2006/relationships/tags" Target="../tags/tag705.xml"/><Relationship Id="rId1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tags" Target="../tags/tag713.xml"/><Relationship Id="rId8" Type="http://schemas.openxmlformats.org/officeDocument/2006/relationships/tags" Target="../tags/tag712.xml"/><Relationship Id="rId7" Type="http://schemas.openxmlformats.org/officeDocument/2006/relationships/image" Target="../media/image142.emf"/><Relationship Id="rId63" Type="http://schemas.openxmlformats.org/officeDocument/2006/relationships/vmlDrawing" Target="../drawings/vmlDrawing30.vml"/><Relationship Id="rId62" Type="http://schemas.openxmlformats.org/officeDocument/2006/relationships/slideLayout" Target="../slideLayouts/slideLayout7.xml"/><Relationship Id="rId61" Type="http://schemas.openxmlformats.org/officeDocument/2006/relationships/tags" Target="../tags/tag765.xml"/><Relationship Id="rId60" Type="http://schemas.openxmlformats.org/officeDocument/2006/relationships/tags" Target="../tags/tag764.xml"/><Relationship Id="rId6" Type="http://schemas.openxmlformats.org/officeDocument/2006/relationships/oleObject" Target="../embeddings/oleObject117.bin"/><Relationship Id="rId59" Type="http://schemas.openxmlformats.org/officeDocument/2006/relationships/tags" Target="../tags/tag763.xml"/><Relationship Id="rId58" Type="http://schemas.openxmlformats.org/officeDocument/2006/relationships/tags" Target="../tags/tag762.xml"/><Relationship Id="rId57" Type="http://schemas.openxmlformats.org/officeDocument/2006/relationships/tags" Target="../tags/tag761.xml"/><Relationship Id="rId56" Type="http://schemas.openxmlformats.org/officeDocument/2006/relationships/tags" Target="../tags/tag760.xml"/><Relationship Id="rId55" Type="http://schemas.openxmlformats.org/officeDocument/2006/relationships/tags" Target="../tags/tag759.xml"/><Relationship Id="rId54" Type="http://schemas.openxmlformats.org/officeDocument/2006/relationships/tags" Target="../tags/tag758.xml"/><Relationship Id="rId53" Type="http://schemas.openxmlformats.org/officeDocument/2006/relationships/tags" Target="../tags/tag757.xml"/><Relationship Id="rId52" Type="http://schemas.openxmlformats.org/officeDocument/2006/relationships/tags" Target="../tags/tag756.xml"/><Relationship Id="rId51" Type="http://schemas.openxmlformats.org/officeDocument/2006/relationships/tags" Target="../tags/tag755.xml"/><Relationship Id="rId50" Type="http://schemas.openxmlformats.org/officeDocument/2006/relationships/tags" Target="../tags/tag754.xml"/><Relationship Id="rId5" Type="http://schemas.openxmlformats.org/officeDocument/2006/relationships/tags" Target="../tags/tag711.xml"/><Relationship Id="rId49" Type="http://schemas.openxmlformats.org/officeDocument/2006/relationships/tags" Target="../tags/tag753.xml"/><Relationship Id="rId48" Type="http://schemas.openxmlformats.org/officeDocument/2006/relationships/tags" Target="../tags/tag752.xml"/><Relationship Id="rId47" Type="http://schemas.openxmlformats.org/officeDocument/2006/relationships/tags" Target="../tags/tag751.xml"/><Relationship Id="rId46" Type="http://schemas.openxmlformats.org/officeDocument/2006/relationships/tags" Target="../tags/tag750.xml"/><Relationship Id="rId45" Type="http://schemas.openxmlformats.org/officeDocument/2006/relationships/tags" Target="../tags/tag749.xml"/><Relationship Id="rId44" Type="http://schemas.openxmlformats.org/officeDocument/2006/relationships/tags" Target="../tags/tag748.xml"/><Relationship Id="rId43" Type="http://schemas.openxmlformats.org/officeDocument/2006/relationships/tags" Target="../tags/tag747.xml"/><Relationship Id="rId42" Type="http://schemas.openxmlformats.org/officeDocument/2006/relationships/tags" Target="../tags/tag746.xml"/><Relationship Id="rId41" Type="http://schemas.openxmlformats.org/officeDocument/2006/relationships/tags" Target="../tags/tag745.xml"/><Relationship Id="rId40" Type="http://schemas.openxmlformats.org/officeDocument/2006/relationships/tags" Target="../tags/tag744.xml"/><Relationship Id="rId4" Type="http://schemas.openxmlformats.org/officeDocument/2006/relationships/image" Target="../media/image141.emf"/><Relationship Id="rId39" Type="http://schemas.openxmlformats.org/officeDocument/2006/relationships/tags" Target="../tags/tag743.xml"/><Relationship Id="rId38" Type="http://schemas.openxmlformats.org/officeDocument/2006/relationships/tags" Target="../tags/tag742.xml"/><Relationship Id="rId37" Type="http://schemas.openxmlformats.org/officeDocument/2006/relationships/tags" Target="../tags/tag741.xml"/><Relationship Id="rId36" Type="http://schemas.openxmlformats.org/officeDocument/2006/relationships/tags" Target="../tags/tag740.xml"/><Relationship Id="rId35" Type="http://schemas.openxmlformats.org/officeDocument/2006/relationships/tags" Target="../tags/tag739.xml"/><Relationship Id="rId34" Type="http://schemas.openxmlformats.org/officeDocument/2006/relationships/tags" Target="../tags/tag738.xml"/><Relationship Id="rId33" Type="http://schemas.openxmlformats.org/officeDocument/2006/relationships/tags" Target="../tags/tag737.xml"/><Relationship Id="rId32" Type="http://schemas.openxmlformats.org/officeDocument/2006/relationships/tags" Target="../tags/tag736.xml"/><Relationship Id="rId31" Type="http://schemas.openxmlformats.org/officeDocument/2006/relationships/tags" Target="../tags/tag735.xml"/><Relationship Id="rId30" Type="http://schemas.openxmlformats.org/officeDocument/2006/relationships/tags" Target="../tags/tag734.xml"/><Relationship Id="rId3" Type="http://schemas.openxmlformats.org/officeDocument/2006/relationships/oleObject" Target="../embeddings/oleObject116.bin"/><Relationship Id="rId29" Type="http://schemas.openxmlformats.org/officeDocument/2006/relationships/tags" Target="../tags/tag733.xml"/><Relationship Id="rId28" Type="http://schemas.openxmlformats.org/officeDocument/2006/relationships/tags" Target="../tags/tag732.xml"/><Relationship Id="rId27" Type="http://schemas.openxmlformats.org/officeDocument/2006/relationships/tags" Target="../tags/tag731.xml"/><Relationship Id="rId26" Type="http://schemas.openxmlformats.org/officeDocument/2006/relationships/tags" Target="../tags/tag730.xml"/><Relationship Id="rId25" Type="http://schemas.openxmlformats.org/officeDocument/2006/relationships/tags" Target="../tags/tag729.xml"/><Relationship Id="rId24" Type="http://schemas.openxmlformats.org/officeDocument/2006/relationships/tags" Target="../tags/tag728.xml"/><Relationship Id="rId23" Type="http://schemas.openxmlformats.org/officeDocument/2006/relationships/tags" Target="../tags/tag727.xml"/><Relationship Id="rId22" Type="http://schemas.openxmlformats.org/officeDocument/2006/relationships/tags" Target="../tags/tag726.xml"/><Relationship Id="rId21" Type="http://schemas.openxmlformats.org/officeDocument/2006/relationships/tags" Target="../tags/tag725.xml"/><Relationship Id="rId20" Type="http://schemas.openxmlformats.org/officeDocument/2006/relationships/tags" Target="../tags/tag724.xml"/><Relationship Id="rId2" Type="http://schemas.openxmlformats.org/officeDocument/2006/relationships/tags" Target="../tags/tag710.xml"/><Relationship Id="rId19" Type="http://schemas.openxmlformats.org/officeDocument/2006/relationships/tags" Target="../tags/tag723.xml"/><Relationship Id="rId18" Type="http://schemas.openxmlformats.org/officeDocument/2006/relationships/tags" Target="../tags/tag722.xml"/><Relationship Id="rId17" Type="http://schemas.openxmlformats.org/officeDocument/2006/relationships/tags" Target="../tags/tag721.xml"/><Relationship Id="rId16" Type="http://schemas.openxmlformats.org/officeDocument/2006/relationships/tags" Target="../tags/tag720.xml"/><Relationship Id="rId15" Type="http://schemas.openxmlformats.org/officeDocument/2006/relationships/tags" Target="../tags/tag719.xml"/><Relationship Id="rId14" Type="http://schemas.openxmlformats.org/officeDocument/2006/relationships/tags" Target="../tags/tag718.xml"/><Relationship Id="rId13" Type="http://schemas.openxmlformats.org/officeDocument/2006/relationships/tags" Target="../tags/tag717.xml"/><Relationship Id="rId12" Type="http://schemas.openxmlformats.org/officeDocument/2006/relationships/tags" Target="../tags/tag716.xml"/><Relationship Id="rId11" Type="http://schemas.openxmlformats.org/officeDocument/2006/relationships/tags" Target="../tags/tag715.xml"/><Relationship Id="rId10" Type="http://schemas.openxmlformats.org/officeDocument/2006/relationships/tags" Target="../tags/tag714.xml"/><Relationship Id="rId1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tags" Target="../tags/tag772.xml"/><Relationship Id="rId8" Type="http://schemas.openxmlformats.org/officeDocument/2006/relationships/tags" Target="../tags/tag771.xml"/><Relationship Id="rId7" Type="http://schemas.openxmlformats.org/officeDocument/2006/relationships/image" Target="../media/image16.png"/><Relationship Id="rId63" Type="http://schemas.openxmlformats.org/officeDocument/2006/relationships/slideLayout" Target="../slideLayouts/slideLayout7.xml"/><Relationship Id="rId62" Type="http://schemas.openxmlformats.org/officeDocument/2006/relationships/tags" Target="../tags/tag825.xml"/><Relationship Id="rId61" Type="http://schemas.openxmlformats.org/officeDocument/2006/relationships/tags" Target="../tags/tag824.xml"/><Relationship Id="rId60" Type="http://schemas.openxmlformats.org/officeDocument/2006/relationships/tags" Target="../tags/tag823.xml"/><Relationship Id="rId6" Type="http://schemas.openxmlformats.org/officeDocument/2006/relationships/tags" Target="../tags/tag770.xml"/><Relationship Id="rId59" Type="http://schemas.openxmlformats.org/officeDocument/2006/relationships/tags" Target="../tags/tag822.xml"/><Relationship Id="rId58" Type="http://schemas.openxmlformats.org/officeDocument/2006/relationships/tags" Target="../tags/tag821.xml"/><Relationship Id="rId57" Type="http://schemas.openxmlformats.org/officeDocument/2006/relationships/tags" Target="../tags/tag820.xml"/><Relationship Id="rId56" Type="http://schemas.openxmlformats.org/officeDocument/2006/relationships/tags" Target="../tags/tag819.xml"/><Relationship Id="rId55" Type="http://schemas.openxmlformats.org/officeDocument/2006/relationships/tags" Target="../tags/tag818.xml"/><Relationship Id="rId54" Type="http://schemas.openxmlformats.org/officeDocument/2006/relationships/tags" Target="../tags/tag817.xml"/><Relationship Id="rId53" Type="http://schemas.openxmlformats.org/officeDocument/2006/relationships/tags" Target="../tags/tag816.xml"/><Relationship Id="rId52" Type="http://schemas.openxmlformats.org/officeDocument/2006/relationships/tags" Target="../tags/tag815.xml"/><Relationship Id="rId51" Type="http://schemas.openxmlformats.org/officeDocument/2006/relationships/tags" Target="../tags/tag814.xml"/><Relationship Id="rId50" Type="http://schemas.openxmlformats.org/officeDocument/2006/relationships/tags" Target="../tags/tag813.xml"/><Relationship Id="rId5" Type="http://schemas.openxmlformats.org/officeDocument/2006/relationships/tags" Target="../tags/tag769.xml"/><Relationship Id="rId49" Type="http://schemas.openxmlformats.org/officeDocument/2006/relationships/tags" Target="../tags/tag812.xml"/><Relationship Id="rId48" Type="http://schemas.openxmlformats.org/officeDocument/2006/relationships/tags" Target="../tags/tag811.xml"/><Relationship Id="rId47" Type="http://schemas.openxmlformats.org/officeDocument/2006/relationships/tags" Target="../tags/tag810.xml"/><Relationship Id="rId46" Type="http://schemas.openxmlformats.org/officeDocument/2006/relationships/tags" Target="../tags/tag809.xml"/><Relationship Id="rId45" Type="http://schemas.openxmlformats.org/officeDocument/2006/relationships/tags" Target="../tags/tag808.xml"/><Relationship Id="rId44" Type="http://schemas.openxmlformats.org/officeDocument/2006/relationships/tags" Target="../tags/tag807.xml"/><Relationship Id="rId43" Type="http://schemas.openxmlformats.org/officeDocument/2006/relationships/tags" Target="../tags/tag806.xml"/><Relationship Id="rId42" Type="http://schemas.openxmlformats.org/officeDocument/2006/relationships/tags" Target="../tags/tag805.xml"/><Relationship Id="rId41" Type="http://schemas.openxmlformats.org/officeDocument/2006/relationships/tags" Target="../tags/tag804.xml"/><Relationship Id="rId40" Type="http://schemas.openxmlformats.org/officeDocument/2006/relationships/tags" Target="../tags/tag803.xml"/><Relationship Id="rId4" Type="http://schemas.openxmlformats.org/officeDocument/2006/relationships/tags" Target="../tags/tag768.xml"/><Relationship Id="rId39" Type="http://schemas.openxmlformats.org/officeDocument/2006/relationships/tags" Target="../tags/tag802.xml"/><Relationship Id="rId38" Type="http://schemas.openxmlformats.org/officeDocument/2006/relationships/tags" Target="../tags/tag801.xml"/><Relationship Id="rId37" Type="http://schemas.openxmlformats.org/officeDocument/2006/relationships/tags" Target="../tags/tag800.xml"/><Relationship Id="rId36" Type="http://schemas.openxmlformats.org/officeDocument/2006/relationships/tags" Target="../tags/tag799.xml"/><Relationship Id="rId35" Type="http://schemas.openxmlformats.org/officeDocument/2006/relationships/tags" Target="../tags/tag798.xml"/><Relationship Id="rId34" Type="http://schemas.openxmlformats.org/officeDocument/2006/relationships/tags" Target="../tags/tag797.xml"/><Relationship Id="rId33" Type="http://schemas.openxmlformats.org/officeDocument/2006/relationships/tags" Target="../tags/tag796.xml"/><Relationship Id="rId32" Type="http://schemas.openxmlformats.org/officeDocument/2006/relationships/tags" Target="../tags/tag795.xml"/><Relationship Id="rId31" Type="http://schemas.openxmlformats.org/officeDocument/2006/relationships/tags" Target="../tags/tag794.xml"/><Relationship Id="rId30" Type="http://schemas.openxmlformats.org/officeDocument/2006/relationships/tags" Target="../tags/tag793.xml"/><Relationship Id="rId3" Type="http://schemas.openxmlformats.org/officeDocument/2006/relationships/tags" Target="../tags/tag767.xml"/><Relationship Id="rId29" Type="http://schemas.openxmlformats.org/officeDocument/2006/relationships/tags" Target="../tags/tag792.xml"/><Relationship Id="rId28" Type="http://schemas.openxmlformats.org/officeDocument/2006/relationships/tags" Target="../tags/tag791.xml"/><Relationship Id="rId27" Type="http://schemas.openxmlformats.org/officeDocument/2006/relationships/tags" Target="../tags/tag790.xml"/><Relationship Id="rId26" Type="http://schemas.openxmlformats.org/officeDocument/2006/relationships/tags" Target="../tags/tag789.xml"/><Relationship Id="rId25" Type="http://schemas.openxmlformats.org/officeDocument/2006/relationships/tags" Target="../tags/tag788.xml"/><Relationship Id="rId24" Type="http://schemas.openxmlformats.org/officeDocument/2006/relationships/tags" Target="../tags/tag787.xml"/><Relationship Id="rId23" Type="http://schemas.openxmlformats.org/officeDocument/2006/relationships/tags" Target="../tags/tag786.xml"/><Relationship Id="rId22" Type="http://schemas.openxmlformats.org/officeDocument/2006/relationships/tags" Target="../tags/tag785.xml"/><Relationship Id="rId21" Type="http://schemas.openxmlformats.org/officeDocument/2006/relationships/tags" Target="../tags/tag784.xml"/><Relationship Id="rId20" Type="http://schemas.openxmlformats.org/officeDocument/2006/relationships/tags" Target="../tags/tag783.xml"/><Relationship Id="rId2" Type="http://schemas.openxmlformats.org/officeDocument/2006/relationships/tags" Target="../tags/tag766.xml"/><Relationship Id="rId19" Type="http://schemas.openxmlformats.org/officeDocument/2006/relationships/tags" Target="../tags/tag782.xml"/><Relationship Id="rId18" Type="http://schemas.openxmlformats.org/officeDocument/2006/relationships/tags" Target="../tags/tag781.xml"/><Relationship Id="rId17" Type="http://schemas.openxmlformats.org/officeDocument/2006/relationships/tags" Target="../tags/tag780.xml"/><Relationship Id="rId16" Type="http://schemas.openxmlformats.org/officeDocument/2006/relationships/tags" Target="../tags/tag779.xml"/><Relationship Id="rId15" Type="http://schemas.openxmlformats.org/officeDocument/2006/relationships/tags" Target="../tags/tag778.xml"/><Relationship Id="rId14" Type="http://schemas.openxmlformats.org/officeDocument/2006/relationships/tags" Target="../tags/tag777.xml"/><Relationship Id="rId13" Type="http://schemas.openxmlformats.org/officeDocument/2006/relationships/tags" Target="../tags/tag776.xml"/><Relationship Id="rId12" Type="http://schemas.openxmlformats.org/officeDocument/2006/relationships/tags" Target="../tags/tag775.xml"/><Relationship Id="rId11" Type="http://schemas.openxmlformats.org/officeDocument/2006/relationships/tags" Target="../tags/tag774.xml"/><Relationship Id="rId10" Type="http://schemas.openxmlformats.org/officeDocument/2006/relationships/tags" Target="../tags/tag773.xml"/><Relationship Id="rId1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tags" Target="../tags/tag831.xml"/><Relationship Id="rId8" Type="http://schemas.openxmlformats.org/officeDocument/2006/relationships/tags" Target="../tags/tag830.xml"/><Relationship Id="rId7" Type="http://schemas.openxmlformats.org/officeDocument/2006/relationships/tags" Target="../tags/tag829.xml"/><Relationship Id="rId6" Type="http://schemas.openxmlformats.org/officeDocument/2006/relationships/tags" Target="../tags/tag828.xml"/><Relationship Id="rId5" Type="http://schemas.openxmlformats.org/officeDocument/2006/relationships/image" Target="../media/image143.emf"/><Relationship Id="rId4" Type="http://schemas.openxmlformats.org/officeDocument/2006/relationships/oleObject" Target="../embeddings/oleObject118.bin"/><Relationship Id="rId37" Type="http://schemas.openxmlformats.org/officeDocument/2006/relationships/vmlDrawing" Target="../drawings/vmlDrawing31.vml"/><Relationship Id="rId36" Type="http://schemas.openxmlformats.org/officeDocument/2006/relationships/slideLayout" Target="../slideLayouts/slideLayout7.xml"/><Relationship Id="rId35" Type="http://schemas.openxmlformats.org/officeDocument/2006/relationships/tags" Target="../tags/tag856.xml"/><Relationship Id="rId34" Type="http://schemas.openxmlformats.org/officeDocument/2006/relationships/tags" Target="../tags/tag855.xml"/><Relationship Id="rId33" Type="http://schemas.openxmlformats.org/officeDocument/2006/relationships/tags" Target="../tags/tag854.xml"/><Relationship Id="rId32" Type="http://schemas.openxmlformats.org/officeDocument/2006/relationships/tags" Target="../tags/tag853.xml"/><Relationship Id="rId31" Type="http://schemas.openxmlformats.org/officeDocument/2006/relationships/tags" Target="../tags/tag852.xml"/><Relationship Id="rId30" Type="http://schemas.openxmlformats.org/officeDocument/2006/relationships/tags" Target="../tags/tag851.xml"/><Relationship Id="rId3" Type="http://schemas.openxmlformats.org/officeDocument/2006/relationships/tags" Target="../tags/tag827.xml"/><Relationship Id="rId29" Type="http://schemas.openxmlformats.org/officeDocument/2006/relationships/tags" Target="../tags/tag850.xml"/><Relationship Id="rId28" Type="http://schemas.openxmlformats.org/officeDocument/2006/relationships/tags" Target="../tags/tag849.xml"/><Relationship Id="rId27" Type="http://schemas.openxmlformats.org/officeDocument/2006/relationships/tags" Target="../tags/tag848.xml"/><Relationship Id="rId26" Type="http://schemas.openxmlformats.org/officeDocument/2006/relationships/tags" Target="../tags/tag847.xml"/><Relationship Id="rId25" Type="http://schemas.openxmlformats.org/officeDocument/2006/relationships/tags" Target="../tags/tag846.xml"/><Relationship Id="rId24" Type="http://schemas.openxmlformats.org/officeDocument/2006/relationships/tags" Target="../tags/tag845.xml"/><Relationship Id="rId23" Type="http://schemas.openxmlformats.org/officeDocument/2006/relationships/tags" Target="../tags/tag844.xml"/><Relationship Id="rId22" Type="http://schemas.openxmlformats.org/officeDocument/2006/relationships/tags" Target="../tags/tag843.xml"/><Relationship Id="rId21" Type="http://schemas.openxmlformats.org/officeDocument/2006/relationships/tags" Target="../tags/tag842.xml"/><Relationship Id="rId20" Type="http://schemas.openxmlformats.org/officeDocument/2006/relationships/tags" Target="../tags/tag841.xml"/><Relationship Id="rId2" Type="http://schemas.openxmlformats.org/officeDocument/2006/relationships/tags" Target="../tags/tag826.xml"/><Relationship Id="rId19" Type="http://schemas.openxmlformats.org/officeDocument/2006/relationships/tags" Target="../tags/tag840.xml"/><Relationship Id="rId18" Type="http://schemas.openxmlformats.org/officeDocument/2006/relationships/tags" Target="../tags/tag839.xml"/><Relationship Id="rId17" Type="http://schemas.openxmlformats.org/officeDocument/2006/relationships/tags" Target="../tags/tag838.xml"/><Relationship Id="rId16" Type="http://schemas.openxmlformats.org/officeDocument/2006/relationships/tags" Target="../tags/tag837.xml"/><Relationship Id="rId15" Type="http://schemas.openxmlformats.org/officeDocument/2006/relationships/tags" Target="../tags/tag836.xml"/><Relationship Id="rId14" Type="http://schemas.openxmlformats.org/officeDocument/2006/relationships/tags" Target="../tags/tag835.xml"/><Relationship Id="rId13" Type="http://schemas.openxmlformats.org/officeDocument/2006/relationships/tags" Target="../tags/tag834.xml"/><Relationship Id="rId12" Type="http://schemas.openxmlformats.org/officeDocument/2006/relationships/tags" Target="../tags/tag833.xml"/><Relationship Id="rId11" Type="http://schemas.openxmlformats.org/officeDocument/2006/relationships/tags" Target="../tags/tag832.xml"/><Relationship Id="rId10" Type="http://schemas.openxmlformats.org/officeDocument/2006/relationships/image" Target="../media/image16.png"/><Relationship Id="rId1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861.xml"/><Relationship Id="rId5" Type="http://schemas.openxmlformats.org/officeDocument/2006/relationships/tags" Target="../tags/tag860.xml"/><Relationship Id="rId4" Type="http://schemas.openxmlformats.org/officeDocument/2006/relationships/tags" Target="../tags/tag859.xml"/><Relationship Id="rId3" Type="http://schemas.openxmlformats.org/officeDocument/2006/relationships/tags" Target="../tags/tag858.xml"/><Relationship Id="rId2" Type="http://schemas.openxmlformats.org/officeDocument/2006/relationships/tags" Target="../tags/tag857.xml"/><Relationship Id="rId1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tags" Target="../tags/tag869.xml"/><Relationship Id="rId8" Type="http://schemas.openxmlformats.org/officeDocument/2006/relationships/tags" Target="../tags/tag868.xml"/><Relationship Id="rId7" Type="http://schemas.openxmlformats.org/officeDocument/2006/relationships/tags" Target="../tags/tag867.xml"/><Relationship Id="rId6" Type="http://schemas.openxmlformats.org/officeDocument/2006/relationships/tags" Target="../tags/tag866.xml"/><Relationship Id="rId54" Type="http://schemas.openxmlformats.org/officeDocument/2006/relationships/slideLayout" Target="../slideLayouts/slideLayout7.xml"/><Relationship Id="rId53" Type="http://schemas.openxmlformats.org/officeDocument/2006/relationships/tags" Target="../tags/tag911.xml"/><Relationship Id="rId52" Type="http://schemas.openxmlformats.org/officeDocument/2006/relationships/tags" Target="../tags/tag910.xml"/><Relationship Id="rId51" Type="http://schemas.openxmlformats.org/officeDocument/2006/relationships/tags" Target="../tags/tag909.xml"/><Relationship Id="rId50" Type="http://schemas.openxmlformats.org/officeDocument/2006/relationships/tags" Target="../tags/tag908.xml"/><Relationship Id="rId5" Type="http://schemas.openxmlformats.org/officeDocument/2006/relationships/tags" Target="../tags/tag865.xml"/><Relationship Id="rId49" Type="http://schemas.openxmlformats.org/officeDocument/2006/relationships/tags" Target="../tags/tag907.xml"/><Relationship Id="rId48" Type="http://schemas.openxmlformats.org/officeDocument/2006/relationships/tags" Target="../tags/tag906.xml"/><Relationship Id="rId47" Type="http://schemas.openxmlformats.org/officeDocument/2006/relationships/tags" Target="../tags/tag905.xml"/><Relationship Id="rId46" Type="http://schemas.openxmlformats.org/officeDocument/2006/relationships/image" Target="../media/image144.jpeg"/><Relationship Id="rId45" Type="http://schemas.openxmlformats.org/officeDocument/2006/relationships/tags" Target="../tags/tag904.xml"/><Relationship Id="rId44" Type="http://schemas.openxmlformats.org/officeDocument/2006/relationships/tags" Target="../tags/tag903.xml"/><Relationship Id="rId43" Type="http://schemas.openxmlformats.org/officeDocument/2006/relationships/tags" Target="../tags/tag902.xml"/><Relationship Id="rId42" Type="http://schemas.openxmlformats.org/officeDocument/2006/relationships/tags" Target="../tags/tag901.xml"/><Relationship Id="rId41" Type="http://schemas.openxmlformats.org/officeDocument/2006/relationships/tags" Target="../tags/tag900.xml"/><Relationship Id="rId40" Type="http://schemas.openxmlformats.org/officeDocument/2006/relationships/tags" Target="../tags/tag899.xml"/><Relationship Id="rId4" Type="http://schemas.openxmlformats.org/officeDocument/2006/relationships/tags" Target="../tags/tag864.xml"/><Relationship Id="rId39" Type="http://schemas.openxmlformats.org/officeDocument/2006/relationships/tags" Target="../tags/tag898.xml"/><Relationship Id="rId38" Type="http://schemas.openxmlformats.org/officeDocument/2006/relationships/tags" Target="../tags/tag897.xml"/><Relationship Id="rId37" Type="http://schemas.openxmlformats.org/officeDocument/2006/relationships/image" Target="../media/image16.png"/><Relationship Id="rId36" Type="http://schemas.openxmlformats.org/officeDocument/2006/relationships/tags" Target="../tags/tag896.xml"/><Relationship Id="rId35" Type="http://schemas.openxmlformats.org/officeDocument/2006/relationships/tags" Target="../tags/tag895.xml"/><Relationship Id="rId34" Type="http://schemas.openxmlformats.org/officeDocument/2006/relationships/tags" Target="../tags/tag894.xml"/><Relationship Id="rId33" Type="http://schemas.openxmlformats.org/officeDocument/2006/relationships/tags" Target="../tags/tag893.xml"/><Relationship Id="rId32" Type="http://schemas.openxmlformats.org/officeDocument/2006/relationships/tags" Target="../tags/tag892.xml"/><Relationship Id="rId31" Type="http://schemas.openxmlformats.org/officeDocument/2006/relationships/tags" Target="../tags/tag891.xml"/><Relationship Id="rId30" Type="http://schemas.openxmlformats.org/officeDocument/2006/relationships/tags" Target="../tags/tag890.xml"/><Relationship Id="rId3" Type="http://schemas.openxmlformats.org/officeDocument/2006/relationships/tags" Target="../tags/tag863.xml"/><Relationship Id="rId29" Type="http://schemas.openxmlformats.org/officeDocument/2006/relationships/tags" Target="../tags/tag889.xml"/><Relationship Id="rId28" Type="http://schemas.openxmlformats.org/officeDocument/2006/relationships/tags" Target="../tags/tag888.xml"/><Relationship Id="rId27" Type="http://schemas.openxmlformats.org/officeDocument/2006/relationships/tags" Target="../tags/tag887.xml"/><Relationship Id="rId26" Type="http://schemas.openxmlformats.org/officeDocument/2006/relationships/tags" Target="../tags/tag886.xml"/><Relationship Id="rId25" Type="http://schemas.openxmlformats.org/officeDocument/2006/relationships/tags" Target="../tags/tag885.xml"/><Relationship Id="rId24" Type="http://schemas.openxmlformats.org/officeDocument/2006/relationships/tags" Target="../tags/tag884.xml"/><Relationship Id="rId23" Type="http://schemas.openxmlformats.org/officeDocument/2006/relationships/tags" Target="../tags/tag883.xml"/><Relationship Id="rId22" Type="http://schemas.openxmlformats.org/officeDocument/2006/relationships/tags" Target="../tags/tag882.xml"/><Relationship Id="rId21" Type="http://schemas.openxmlformats.org/officeDocument/2006/relationships/tags" Target="../tags/tag881.xml"/><Relationship Id="rId20" Type="http://schemas.openxmlformats.org/officeDocument/2006/relationships/tags" Target="../tags/tag880.xml"/><Relationship Id="rId2" Type="http://schemas.openxmlformats.org/officeDocument/2006/relationships/tags" Target="../tags/tag862.xml"/><Relationship Id="rId19" Type="http://schemas.openxmlformats.org/officeDocument/2006/relationships/tags" Target="../tags/tag879.xml"/><Relationship Id="rId18" Type="http://schemas.openxmlformats.org/officeDocument/2006/relationships/tags" Target="../tags/tag878.xml"/><Relationship Id="rId17" Type="http://schemas.openxmlformats.org/officeDocument/2006/relationships/tags" Target="../tags/tag877.xml"/><Relationship Id="rId16" Type="http://schemas.openxmlformats.org/officeDocument/2006/relationships/tags" Target="../tags/tag876.xml"/><Relationship Id="rId15" Type="http://schemas.openxmlformats.org/officeDocument/2006/relationships/tags" Target="../tags/tag875.xml"/><Relationship Id="rId14" Type="http://schemas.openxmlformats.org/officeDocument/2006/relationships/tags" Target="../tags/tag874.xml"/><Relationship Id="rId13" Type="http://schemas.openxmlformats.org/officeDocument/2006/relationships/tags" Target="../tags/tag873.xml"/><Relationship Id="rId12" Type="http://schemas.openxmlformats.org/officeDocument/2006/relationships/tags" Target="../tags/tag872.xml"/><Relationship Id="rId11" Type="http://schemas.openxmlformats.org/officeDocument/2006/relationships/tags" Target="../tags/tag871.xml"/><Relationship Id="rId10" Type="http://schemas.openxmlformats.org/officeDocument/2006/relationships/tags" Target="../tags/tag870.xml"/><Relationship Id="rId1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jpeg"/><Relationship Id="rId86" Type="http://schemas.openxmlformats.org/officeDocument/2006/relationships/vmlDrawing" Target="../drawings/vmlDrawing32.vml"/><Relationship Id="rId85" Type="http://schemas.openxmlformats.org/officeDocument/2006/relationships/slideLayout" Target="../slideLayouts/slideLayout7.xml"/><Relationship Id="rId84" Type="http://schemas.openxmlformats.org/officeDocument/2006/relationships/tags" Target="../tags/tag963.xml"/><Relationship Id="rId83" Type="http://schemas.openxmlformats.org/officeDocument/2006/relationships/tags" Target="../tags/tag962.xml"/><Relationship Id="rId82" Type="http://schemas.openxmlformats.org/officeDocument/2006/relationships/tags" Target="../tags/tag961.xml"/><Relationship Id="rId81" Type="http://schemas.openxmlformats.org/officeDocument/2006/relationships/tags" Target="../tags/tag960.xml"/><Relationship Id="rId80" Type="http://schemas.openxmlformats.org/officeDocument/2006/relationships/tags" Target="../tags/tag959.xml"/><Relationship Id="rId8" Type="http://schemas.openxmlformats.org/officeDocument/2006/relationships/tags" Target="../tags/tag914.xml"/><Relationship Id="rId79" Type="http://schemas.openxmlformats.org/officeDocument/2006/relationships/tags" Target="../tags/tag958.xml"/><Relationship Id="rId78" Type="http://schemas.openxmlformats.org/officeDocument/2006/relationships/tags" Target="../tags/tag957.xml"/><Relationship Id="rId77" Type="http://schemas.openxmlformats.org/officeDocument/2006/relationships/tags" Target="../tags/tag956.xml"/><Relationship Id="rId76" Type="http://schemas.openxmlformats.org/officeDocument/2006/relationships/image" Target="../media/image159.emf"/><Relationship Id="rId75" Type="http://schemas.openxmlformats.org/officeDocument/2006/relationships/oleObject" Target="../embeddings/oleObject133.bin"/><Relationship Id="rId74" Type="http://schemas.openxmlformats.org/officeDocument/2006/relationships/tags" Target="../tags/tag955.xml"/><Relationship Id="rId73" Type="http://schemas.openxmlformats.org/officeDocument/2006/relationships/image" Target="../media/image158.emf"/><Relationship Id="rId72" Type="http://schemas.openxmlformats.org/officeDocument/2006/relationships/oleObject" Target="../embeddings/oleObject132.bin"/><Relationship Id="rId71" Type="http://schemas.openxmlformats.org/officeDocument/2006/relationships/tags" Target="../tags/tag954.xml"/><Relationship Id="rId70" Type="http://schemas.openxmlformats.org/officeDocument/2006/relationships/tags" Target="../tags/tag953.xml"/><Relationship Id="rId7" Type="http://schemas.openxmlformats.org/officeDocument/2006/relationships/image" Target="../media/image146.emf"/><Relationship Id="rId69" Type="http://schemas.openxmlformats.org/officeDocument/2006/relationships/tags" Target="../tags/tag952.xml"/><Relationship Id="rId68" Type="http://schemas.openxmlformats.org/officeDocument/2006/relationships/tags" Target="../tags/tag951.xml"/><Relationship Id="rId67" Type="http://schemas.openxmlformats.org/officeDocument/2006/relationships/tags" Target="../tags/tag950.xml"/><Relationship Id="rId66" Type="http://schemas.openxmlformats.org/officeDocument/2006/relationships/tags" Target="../tags/tag949.xml"/><Relationship Id="rId65" Type="http://schemas.openxmlformats.org/officeDocument/2006/relationships/tags" Target="../tags/tag948.xml"/><Relationship Id="rId64" Type="http://schemas.openxmlformats.org/officeDocument/2006/relationships/image" Target="../media/image157.emf"/><Relationship Id="rId63" Type="http://schemas.openxmlformats.org/officeDocument/2006/relationships/oleObject" Target="../embeddings/oleObject131.bin"/><Relationship Id="rId62" Type="http://schemas.openxmlformats.org/officeDocument/2006/relationships/tags" Target="../tags/tag947.xml"/><Relationship Id="rId61" Type="http://schemas.openxmlformats.org/officeDocument/2006/relationships/image" Target="../media/image156.emf"/><Relationship Id="rId60" Type="http://schemas.openxmlformats.org/officeDocument/2006/relationships/oleObject" Target="../embeddings/oleObject130.bin"/><Relationship Id="rId6" Type="http://schemas.openxmlformats.org/officeDocument/2006/relationships/oleObject" Target="../embeddings/oleObject120.bin"/><Relationship Id="rId59" Type="http://schemas.openxmlformats.org/officeDocument/2006/relationships/tags" Target="../tags/tag946.xml"/><Relationship Id="rId58" Type="http://schemas.openxmlformats.org/officeDocument/2006/relationships/image" Target="../media/image155.emf"/><Relationship Id="rId57" Type="http://schemas.openxmlformats.org/officeDocument/2006/relationships/oleObject" Target="../embeddings/oleObject129.bin"/><Relationship Id="rId56" Type="http://schemas.openxmlformats.org/officeDocument/2006/relationships/tags" Target="../tags/tag945.xml"/><Relationship Id="rId55" Type="http://schemas.openxmlformats.org/officeDocument/2006/relationships/image" Target="../media/image154.emf"/><Relationship Id="rId54" Type="http://schemas.openxmlformats.org/officeDocument/2006/relationships/oleObject" Target="../embeddings/oleObject128.bin"/><Relationship Id="rId53" Type="http://schemas.openxmlformats.org/officeDocument/2006/relationships/tags" Target="../tags/tag944.xml"/><Relationship Id="rId52" Type="http://schemas.openxmlformats.org/officeDocument/2006/relationships/image" Target="../media/image153.emf"/><Relationship Id="rId51" Type="http://schemas.openxmlformats.org/officeDocument/2006/relationships/oleObject" Target="../embeddings/oleObject127.bin"/><Relationship Id="rId50" Type="http://schemas.openxmlformats.org/officeDocument/2006/relationships/tags" Target="../tags/tag943.xml"/><Relationship Id="rId5" Type="http://schemas.openxmlformats.org/officeDocument/2006/relationships/tags" Target="../tags/tag913.xml"/><Relationship Id="rId49" Type="http://schemas.openxmlformats.org/officeDocument/2006/relationships/image" Target="../media/image152.emf"/><Relationship Id="rId48" Type="http://schemas.openxmlformats.org/officeDocument/2006/relationships/oleObject" Target="../embeddings/oleObject126.bin"/><Relationship Id="rId47" Type="http://schemas.openxmlformats.org/officeDocument/2006/relationships/tags" Target="../tags/tag942.xml"/><Relationship Id="rId46" Type="http://schemas.openxmlformats.org/officeDocument/2006/relationships/tags" Target="../tags/tag941.xml"/><Relationship Id="rId45" Type="http://schemas.openxmlformats.org/officeDocument/2006/relationships/tags" Target="../tags/tag940.xml"/><Relationship Id="rId44" Type="http://schemas.openxmlformats.org/officeDocument/2006/relationships/tags" Target="../tags/tag939.xml"/><Relationship Id="rId43" Type="http://schemas.openxmlformats.org/officeDocument/2006/relationships/tags" Target="../tags/tag938.xml"/><Relationship Id="rId42" Type="http://schemas.openxmlformats.org/officeDocument/2006/relationships/tags" Target="../tags/tag937.xml"/><Relationship Id="rId41" Type="http://schemas.openxmlformats.org/officeDocument/2006/relationships/tags" Target="../tags/tag936.xml"/><Relationship Id="rId40" Type="http://schemas.openxmlformats.org/officeDocument/2006/relationships/tags" Target="../tags/tag935.xml"/><Relationship Id="rId4" Type="http://schemas.openxmlformats.org/officeDocument/2006/relationships/image" Target="../media/image145.emf"/><Relationship Id="rId39" Type="http://schemas.openxmlformats.org/officeDocument/2006/relationships/tags" Target="../tags/tag934.xml"/><Relationship Id="rId38" Type="http://schemas.openxmlformats.org/officeDocument/2006/relationships/tags" Target="../tags/tag933.xml"/><Relationship Id="rId37" Type="http://schemas.openxmlformats.org/officeDocument/2006/relationships/tags" Target="../tags/tag932.xml"/><Relationship Id="rId36" Type="http://schemas.openxmlformats.org/officeDocument/2006/relationships/tags" Target="../tags/tag931.xml"/><Relationship Id="rId35" Type="http://schemas.openxmlformats.org/officeDocument/2006/relationships/tags" Target="../tags/tag930.xml"/><Relationship Id="rId34" Type="http://schemas.openxmlformats.org/officeDocument/2006/relationships/tags" Target="../tags/tag929.xml"/><Relationship Id="rId33" Type="http://schemas.openxmlformats.org/officeDocument/2006/relationships/tags" Target="../tags/tag928.xml"/><Relationship Id="rId32" Type="http://schemas.openxmlformats.org/officeDocument/2006/relationships/tags" Target="../tags/tag927.xml"/><Relationship Id="rId31" Type="http://schemas.openxmlformats.org/officeDocument/2006/relationships/tags" Target="../tags/tag926.xml"/><Relationship Id="rId30" Type="http://schemas.openxmlformats.org/officeDocument/2006/relationships/image" Target="../media/image151.emf"/><Relationship Id="rId3" Type="http://schemas.openxmlformats.org/officeDocument/2006/relationships/oleObject" Target="../embeddings/oleObject119.bin"/><Relationship Id="rId29" Type="http://schemas.openxmlformats.org/officeDocument/2006/relationships/oleObject" Target="../embeddings/oleObject125.bin"/><Relationship Id="rId28" Type="http://schemas.openxmlformats.org/officeDocument/2006/relationships/tags" Target="../tags/tag925.xml"/><Relationship Id="rId27" Type="http://schemas.openxmlformats.org/officeDocument/2006/relationships/tags" Target="../tags/tag924.xml"/><Relationship Id="rId26" Type="http://schemas.openxmlformats.org/officeDocument/2006/relationships/tags" Target="../tags/tag923.xml"/><Relationship Id="rId25" Type="http://schemas.openxmlformats.org/officeDocument/2006/relationships/tags" Target="../tags/tag922.xml"/><Relationship Id="rId24" Type="http://schemas.openxmlformats.org/officeDocument/2006/relationships/tags" Target="../tags/tag921.xml"/><Relationship Id="rId23" Type="http://schemas.openxmlformats.org/officeDocument/2006/relationships/tags" Target="../tags/tag920.xml"/><Relationship Id="rId22" Type="http://schemas.openxmlformats.org/officeDocument/2006/relationships/tags" Target="../tags/tag919.xml"/><Relationship Id="rId21" Type="http://schemas.openxmlformats.org/officeDocument/2006/relationships/image" Target="../media/image150.emf"/><Relationship Id="rId20" Type="http://schemas.openxmlformats.org/officeDocument/2006/relationships/oleObject" Target="../embeddings/oleObject124.bin"/><Relationship Id="rId2" Type="http://schemas.openxmlformats.org/officeDocument/2006/relationships/tags" Target="../tags/tag912.xml"/><Relationship Id="rId19" Type="http://schemas.openxmlformats.org/officeDocument/2006/relationships/tags" Target="../tags/tag918.xml"/><Relationship Id="rId18" Type="http://schemas.openxmlformats.org/officeDocument/2006/relationships/image" Target="../media/image149.emf"/><Relationship Id="rId17" Type="http://schemas.openxmlformats.org/officeDocument/2006/relationships/oleObject" Target="../embeddings/oleObject123.bin"/><Relationship Id="rId16" Type="http://schemas.openxmlformats.org/officeDocument/2006/relationships/tags" Target="../tags/tag917.xml"/><Relationship Id="rId15" Type="http://schemas.openxmlformats.org/officeDocument/2006/relationships/image" Target="../media/image148.emf"/><Relationship Id="rId14" Type="http://schemas.openxmlformats.org/officeDocument/2006/relationships/oleObject" Target="../embeddings/oleObject122.bin"/><Relationship Id="rId13" Type="http://schemas.openxmlformats.org/officeDocument/2006/relationships/tags" Target="../tags/tag916.xml"/><Relationship Id="rId12" Type="http://schemas.openxmlformats.org/officeDocument/2006/relationships/image" Target="../media/image147.emf"/><Relationship Id="rId11" Type="http://schemas.openxmlformats.org/officeDocument/2006/relationships/oleObject" Target="../embeddings/oleObject121.bin"/><Relationship Id="rId10" Type="http://schemas.openxmlformats.org/officeDocument/2006/relationships/tags" Target="../tags/tag915.xml"/><Relationship Id="rId1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tags" Target="../tags/tag967.xml"/><Relationship Id="rId8" Type="http://schemas.openxmlformats.org/officeDocument/2006/relationships/tags" Target="../tags/tag966.xml"/><Relationship Id="rId7" Type="http://schemas.openxmlformats.org/officeDocument/2006/relationships/image" Target="../media/image161.emf"/><Relationship Id="rId6" Type="http://schemas.openxmlformats.org/officeDocument/2006/relationships/oleObject" Target="../embeddings/oleObject135.bin"/><Relationship Id="rId54" Type="http://schemas.openxmlformats.org/officeDocument/2006/relationships/vmlDrawing" Target="../drawings/vmlDrawing33.vml"/><Relationship Id="rId53" Type="http://schemas.openxmlformats.org/officeDocument/2006/relationships/slideLayout" Target="../slideLayouts/slideLayout7.xml"/><Relationship Id="rId52" Type="http://schemas.openxmlformats.org/officeDocument/2006/relationships/tags" Target="../tags/tag1008.xml"/><Relationship Id="rId51" Type="http://schemas.openxmlformats.org/officeDocument/2006/relationships/tags" Target="../tags/tag1007.xml"/><Relationship Id="rId50" Type="http://schemas.openxmlformats.org/officeDocument/2006/relationships/tags" Target="../tags/tag1006.xml"/><Relationship Id="rId5" Type="http://schemas.openxmlformats.org/officeDocument/2006/relationships/tags" Target="../tags/tag965.xml"/><Relationship Id="rId49" Type="http://schemas.openxmlformats.org/officeDocument/2006/relationships/image" Target="../media/image16.png"/><Relationship Id="rId48" Type="http://schemas.openxmlformats.org/officeDocument/2006/relationships/tags" Target="../tags/tag1005.xml"/><Relationship Id="rId47" Type="http://schemas.openxmlformats.org/officeDocument/2006/relationships/tags" Target="../tags/tag1004.xml"/><Relationship Id="rId46" Type="http://schemas.openxmlformats.org/officeDocument/2006/relationships/tags" Target="../tags/tag1003.xml"/><Relationship Id="rId45" Type="http://schemas.openxmlformats.org/officeDocument/2006/relationships/tags" Target="../tags/tag1002.xml"/><Relationship Id="rId44" Type="http://schemas.openxmlformats.org/officeDocument/2006/relationships/tags" Target="../tags/tag1001.xml"/><Relationship Id="rId43" Type="http://schemas.openxmlformats.org/officeDocument/2006/relationships/tags" Target="../tags/tag1000.xml"/><Relationship Id="rId42" Type="http://schemas.openxmlformats.org/officeDocument/2006/relationships/tags" Target="../tags/tag999.xml"/><Relationship Id="rId41" Type="http://schemas.openxmlformats.org/officeDocument/2006/relationships/tags" Target="../tags/tag998.xml"/><Relationship Id="rId40" Type="http://schemas.openxmlformats.org/officeDocument/2006/relationships/tags" Target="../tags/tag997.xml"/><Relationship Id="rId4" Type="http://schemas.openxmlformats.org/officeDocument/2006/relationships/image" Target="../media/image160.emf"/><Relationship Id="rId39" Type="http://schemas.openxmlformats.org/officeDocument/2006/relationships/tags" Target="../tags/tag996.xml"/><Relationship Id="rId38" Type="http://schemas.openxmlformats.org/officeDocument/2006/relationships/tags" Target="../tags/tag995.xml"/><Relationship Id="rId37" Type="http://schemas.openxmlformats.org/officeDocument/2006/relationships/tags" Target="../tags/tag994.xml"/><Relationship Id="rId36" Type="http://schemas.openxmlformats.org/officeDocument/2006/relationships/tags" Target="../tags/tag993.xml"/><Relationship Id="rId35" Type="http://schemas.openxmlformats.org/officeDocument/2006/relationships/tags" Target="../tags/tag992.xml"/><Relationship Id="rId34" Type="http://schemas.openxmlformats.org/officeDocument/2006/relationships/tags" Target="../tags/tag991.xml"/><Relationship Id="rId33" Type="http://schemas.openxmlformats.org/officeDocument/2006/relationships/tags" Target="../tags/tag990.xml"/><Relationship Id="rId32" Type="http://schemas.openxmlformats.org/officeDocument/2006/relationships/tags" Target="../tags/tag989.xml"/><Relationship Id="rId31" Type="http://schemas.openxmlformats.org/officeDocument/2006/relationships/tags" Target="../tags/tag988.xml"/><Relationship Id="rId30" Type="http://schemas.openxmlformats.org/officeDocument/2006/relationships/tags" Target="../tags/tag987.xml"/><Relationship Id="rId3" Type="http://schemas.openxmlformats.org/officeDocument/2006/relationships/oleObject" Target="../embeddings/oleObject134.bin"/><Relationship Id="rId29" Type="http://schemas.openxmlformats.org/officeDocument/2006/relationships/tags" Target="../tags/tag986.xml"/><Relationship Id="rId28" Type="http://schemas.openxmlformats.org/officeDocument/2006/relationships/tags" Target="../tags/tag985.xml"/><Relationship Id="rId27" Type="http://schemas.openxmlformats.org/officeDocument/2006/relationships/tags" Target="../tags/tag984.xml"/><Relationship Id="rId26" Type="http://schemas.openxmlformats.org/officeDocument/2006/relationships/tags" Target="../tags/tag983.xml"/><Relationship Id="rId25" Type="http://schemas.openxmlformats.org/officeDocument/2006/relationships/tags" Target="../tags/tag982.xml"/><Relationship Id="rId24" Type="http://schemas.openxmlformats.org/officeDocument/2006/relationships/tags" Target="../tags/tag981.xml"/><Relationship Id="rId23" Type="http://schemas.openxmlformats.org/officeDocument/2006/relationships/tags" Target="../tags/tag980.xml"/><Relationship Id="rId22" Type="http://schemas.openxmlformats.org/officeDocument/2006/relationships/tags" Target="../tags/tag979.xml"/><Relationship Id="rId21" Type="http://schemas.openxmlformats.org/officeDocument/2006/relationships/tags" Target="../tags/tag978.xml"/><Relationship Id="rId20" Type="http://schemas.openxmlformats.org/officeDocument/2006/relationships/tags" Target="../tags/tag977.xml"/><Relationship Id="rId2" Type="http://schemas.openxmlformats.org/officeDocument/2006/relationships/tags" Target="../tags/tag964.xml"/><Relationship Id="rId19" Type="http://schemas.openxmlformats.org/officeDocument/2006/relationships/tags" Target="../tags/tag976.xml"/><Relationship Id="rId18" Type="http://schemas.openxmlformats.org/officeDocument/2006/relationships/tags" Target="../tags/tag975.xml"/><Relationship Id="rId17" Type="http://schemas.openxmlformats.org/officeDocument/2006/relationships/tags" Target="../tags/tag974.xml"/><Relationship Id="rId16" Type="http://schemas.openxmlformats.org/officeDocument/2006/relationships/tags" Target="../tags/tag973.xml"/><Relationship Id="rId15" Type="http://schemas.openxmlformats.org/officeDocument/2006/relationships/tags" Target="../tags/tag972.xml"/><Relationship Id="rId14" Type="http://schemas.openxmlformats.org/officeDocument/2006/relationships/tags" Target="../tags/tag971.xml"/><Relationship Id="rId13" Type="http://schemas.openxmlformats.org/officeDocument/2006/relationships/tags" Target="../tags/tag970.xml"/><Relationship Id="rId12" Type="http://schemas.openxmlformats.org/officeDocument/2006/relationships/tags" Target="../tags/tag969.xml"/><Relationship Id="rId11" Type="http://schemas.openxmlformats.org/officeDocument/2006/relationships/image" Target="../media/image144.jpeg"/><Relationship Id="rId10" Type="http://schemas.openxmlformats.org/officeDocument/2006/relationships/tags" Target="../tags/tag968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tags" Target="../tags/tag1012.xml"/><Relationship Id="rId8" Type="http://schemas.openxmlformats.org/officeDocument/2006/relationships/image" Target="../media/image163.emf"/><Relationship Id="rId72" Type="http://schemas.openxmlformats.org/officeDocument/2006/relationships/notesSlide" Target="../notesSlides/notesSlide1.xml"/><Relationship Id="rId71" Type="http://schemas.openxmlformats.org/officeDocument/2006/relationships/vmlDrawing" Target="../drawings/vmlDrawing34.vml"/><Relationship Id="rId70" Type="http://schemas.openxmlformats.org/officeDocument/2006/relationships/slideLayout" Target="../slideLayouts/slideLayout7.xml"/><Relationship Id="rId7" Type="http://schemas.openxmlformats.org/officeDocument/2006/relationships/oleObject" Target="../embeddings/oleObject137.bin"/><Relationship Id="rId69" Type="http://schemas.openxmlformats.org/officeDocument/2006/relationships/tags" Target="../tags/tag1063.xml"/><Relationship Id="rId68" Type="http://schemas.openxmlformats.org/officeDocument/2006/relationships/image" Target="../media/image167.emf"/><Relationship Id="rId67" Type="http://schemas.openxmlformats.org/officeDocument/2006/relationships/oleObject" Target="../embeddings/oleObject141.bin"/><Relationship Id="rId66" Type="http://schemas.openxmlformats.org/officeDocument/2006/relationships/tags" Target="../tags/tag1062.xml"/><Relationship Id="rId65" Type="http://schemas.openxmlformats.org/officeDocument/2006/relationships/tags" Target="../tags/tag1061.xml"/><Relationship Id="rId64" Type="http://schemas.openxmlformats.org/officeDocument/2006/relationships/tags" Target="../tags/tag1060.xml"/><Relationship Id="rId63" Type="http://schemas.openxmlformats.org/officeDocument/2006/relationships/tags" Target="../tags/tag1059.xml"/><Relationship Id="rId62" Type="http://schemas.openxmlformats.org/officeDocument/2006/relationships/tags" Target="../tags/tag1058.xml"/><Relationship Id="rId61" Type="http://schemas.openxmlformats.org/officeDocument/2006/relationships/tags" Target="../tags/tag1057.xml"/><Relationship Id="rId60" Type="http://schemas.openxmlformats.org/officeDocument/2006/relationships/tags" Target="../tags/tag1056.xml"/><Relationship Id="rId6" Type="http://schemas.openxmlformats.org/officeDocument/2006/relationships/tags" Target="../tags/tag1011.xml"/><Relationship Id="rId59" Type="http://schemas.openxmlformats.org/officeDocument/2006/relationships/tags" Target="../tags/tag1055.xml"/><Relationship Id="rId58" Type="http://schemas.openxmlformats.org/officeDocument/2006/relationships/tags" Target="../tags/tag1054.xml"/><Relationship Id="rId57" Type="http://schemas.openxmlformats.org/officeDocument/2006/relationships/tags" Target="../tags/tag1053.xml"/><Relationship Id="rId56" Type="http://schemas.openxmlformats.org/officeDocument/2006/relationships/tags" Target="../tags/tag1052.xml"/><Relationship Id="rId55" Type="http://schemas.openxmlformats.org/officeDocument/2006/relationships/tags" Target="../tags/tag1051.xml"/><Relationship Id="rId54" Type="http://schemas.openxmlformats.org/officeDocument/2006/relationships/tags" Target="../tags/tag1050.xml"/><Relationship Id="rId53" Type="http://schemas.openxmlformats.org/officeDocument/2006/relationships/tags" Target="../tags/tag1049.xml"/><Relationship Id="rId52" Type="http://schemas.openxmlformats.org/officeDocument/2006/relationships/tags" Target="../tags/tag1048.xml"/><Relationship Id="rId51" Type="http://schemas.openxmlformats.org/officeDocument/2006/relationships/tags" Target="../tags/tag1047.xml"/><Relationship Id="rId50" Type="http://schemas.openxmlformats.org/officeDocument/2006/relationships/tags" Target="../tags/tag1046.xml"/><Relationship Id="rId5" Type="http://schemas.openxmlformats.org/officeDocument/2006/relationships/tags" Target="../tags/tag1010.xml"/><Relationship Id="rId49" Type="http://schemas.openxmlformats.org/officeDocument/2006/relationships/tags" Target="../tags/tag1045.xml"/><Relationship Id="rId48" Type="http://schemas.openxmlformats.org/officeDocument/2006/relationships/tags" Target="../tags/tag1044.xml"/><Relationship Id="rId47" Type="http://schemas.openxmlformats.org/officeDocument/2006/relationships/tags" Target="../tags/tag1043.xml"/><Relationship Id="rId46" Type="http://schemas.openxmlformats.org/officeDocument/2006/relationships/tags" Target="../tags/tag1042.xml"/><Relationship Id="rId45" Type="http://schemas.openxmlformats.org/officeDocument/2006/relationships/tags" Target="../tags/tag1041.xml"/><Relationship Id="rId44" Type="http://schemas.openxmlformats.org/officeDocument/2006/relationships/tags" Target="../tags/tag1040.xml"/><Relationship Id="rId43" Type="http://schemas.openxmlformats.org/officeDocument/2006/relationships/tags" Target="../tags/tag1039.xml"/><Relationship Id="rId42" Type="http://schemas.openxmlformats.org/officeDocument/2006/relationships/tags" Target="../tags/tag1038.xml"/><Relationship Id="rId41" Type="http://schemas.openxmlformats.org/officeDocument/2006/relationships/image" Target="../media/image166.emf"/><Relationship Id="rId40" Type="http://schemas.openxmlformats.org/officeDocument/2006/relationships/oleObject" Target="../embeddings/oleObject140.bin"/><Relationship Id="rId4" Type="http://schemas.openxmlformats.org/officeDocument/2006/relationships/image" Target="../media/image162.emf"/><Relationship Id="rId39" Type="http://schemas.openxmlformats.org/officeDocument/2006/relationships/tags" Target="../tags/tag1037.xml"/><Relationship Id="rId38" Type="http://schemas.openxmlformats.org/officeDocument/2006/relationships/image" Target="../media/image165.emf"/><Relationship Id="rId37" Type="http://schemas.openxmlformats.org/officeDocument/2006/relationships/oleObject" Target="../embeddings/oleObject139.bin"/><Relationship Id="rId36" Type="http://schemas.openxmlformats.org/officeDocument/2006/relationships/tags" Target="../tags/tag1036.xml"/><Relationship Id="rId35" Type="http://schemas.openxmlformats.org/officeDocument/2006/relationships/image" Target="../media/image164.emf"/><Relationship Id="rId34" Type="http://schemas.openxmlformats.org/officeDocument/2006/relationships/oleObject" Target="../embeddings/oleObject138.bin"/><Relationship Id="rId33" Type="http://schemas.openxmlformats.org/officeDocument/2006/relationships/tags" Target="../tags/tag1035.xml"/><Relationship Id="rId32" Type="http://schemas.openxmlformats.org/officeDocument/2006/relationships/tags" Target="../tags/tag1034.xml"/><Relationship Id="rId31" Type="http://schemas.openxmlformats.org/officeDocument/2006/relationships/tags" Target="../tags/tag1033.xml"/><Relationship Id="rId30" Type="http://schemas.openxmlformats.org/officeDocument/2006/relationships/tags" Target="../tags/tag1032.xml"/><Relationship Id="rId3" Type="http://schemas.openxmlformats.org/officeDocument/2006/relationships/oleObject" Target="../embeddings/oleObject136.bin"/><Relationship Id="rId29" Type="http://schemas.openxmlformats.org/officeDocument/2006/relationships/tags" Target="../tags/tag1031.xml"/><Relationship Id="rId28" Type="http://schemas.openxmlformats.org/officeDocument/2006/relationships/tags" Target="../tags/tag1030.xml"/><Relationship Id="rId27" Type="http://schemas.openxmlformats.org/officeDocument/2006/relationships/tags" Target="../tags/tag1029.xml"/><Relationship Id="rId26" Type="http://schemas.openxmlformats.org/officeDocument/2006/relationships/tags" Target="../tags/tag1028.xml"/><Relationship Id="rId25" Type="http://schemas.openxmlformats.org/officeDocument/2006/relationships/tags" Target="../tags/tag1027.xml"/><Relationship Id="rId24" Type="http://schemas.openxmlformats.org/officeDocument/2006/relationships/tags" Target="../tags/tag1026.xml"/><Relationship Id="rId23" Type="http://schemas.openxmlformats.org/officeDocument/2006/relationships/tags" Target="../tags/tag1025.xml"/><Relationship Id="rId22" Type="http://schemas.openxmlformats.org/officeDocument/2006/relationships/tags" Target="../tags/tag1024.xml"/><Relationship Id="rId21" Type="http://schemas.openxmlformats.org/officeDocument/2006/relationships/tags" Target="../tags/tag1023.xml"/><Relationship Id="rId20" Type="http://schemas.openxmlformats.org/officeDocument/2006/relationships/tags" Target="../tags/tag1022.xml"/><Relationship Id="rId2" Type="http://schemas.openxmlformats.org/officeDocument/2006/relationships/tags" Target="../tags/tag1009.xml"/><Relationship Id="rId19" Type="http://schemas.openxmlformats.org/officeDocument/2006/relationships/tags" Target="../tags/tag1021.xml"/><Relationship Id="rId18" Type="http://schemas.openxmlformats.org/officeDocument/2006/relationships/tags" Target="../tags/tag1020.xml"/><Relationship Id="rId17" Type="http://schemas.openxmlformats.org/officeDocument/2006/relationships/tags" Target="../tags/tag1019.xml"/><Relationship Id="rId16" Type="http://schemas.openxmlformats.org/officeDocument/2006/relationships/tags" Target="../tags/tag1018.xml"/><Relationship Id="rId15" Type="http://schemas.openxmlformats.org/officeDocument/2006/relationships/tags" Target="../tags/tag1017.xml"/><Relationship Id="rId14" Type="http://schemas.openxmlformats.org/officeDocument/2006/relationships/tags" Target="../tags/tag1016.xml"/><Relationship Id="rId13" Type="http://schemas.openxmlformats.org/officeDocument/2006/relationships/tags" Target="../tags/tag1015.xml"/><Relationship Id="rId12" Type="http://schemas.openxmlformats.org/officeDocument/2006/relationships/tags" Target="../tags/tag1014.xml"/><Relationship Id="rId11" Type="http://schemas.openxmlformats.org/officeDocument/2006/relationships/tags" Target="../tags/tag1013.xml"/><Relationship Id="rId10" Type="http://schemas.openxmlformats.org/officeDocument/2006/relationships/image" Target="../media/image144.jpeg"/><Relationship Id="rId1" Type="http://schemas.openxmlformats.org/officeDocument/2006/relationships/image" Target="../media/image10.png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tags" Target="../tags/tag1067.xml"/><Relationship Id="rId8" Type="http://schemas.openxmlformats.org/officeDocument/2006/relationships/image" Target="../media/image169.emf"/><Relationship Id="rId7" Type="http://schemas.openxmlformats.org/officeDocument/2006/relationships/oleObject" Target="../embeddings/oleObject143.bin"/><Relationship Id="rId6" Type="http://schemas.openxmlformats.org/officeDocument/2006/relationships/tags" Target="../tags/tag1066.xml"/><Relationship Id="rId5" Type="http://schemas.openxmlformats.org/officeDocument/2006/relationships/image" Target="../media/image168.emf"/><Relationship Id="rId47" Type="http://schemas.openxmlformats.org/officeDocument/2006/relationships/vmlDrawing" Target="../drawings/vmlDrawing35.vml"/><Relationship Id="rId46" Type="http://schemas.openxmlformats.org/officeDocument/2006/relationships/slideLayout" Target="../slideLayouts/slideLayout7.xml"/><Relationship Id="rId45" Type="http://schemas.openxmlformats.org/officeDocument/2006/relationships/tags" Target="../tags/tag1102.xml"/><Relationship Id="rId44" Type="http://schemas.openxmlformats.org/officeDocument/2006/relationships/tags" Target="../tags/tag1101.xml"/><Relationship Id="rId43" Type="http://schemas.openxmlformats.org/officeDocument/2006/relationships/tags" Target="../tags/tag1100.xml"/><Relationship Id="rId42" Type="http://schemas.openxmlformats.org/officeDocument/2006/relationships/tags" Target="../tags/tag1099.xml"/><Relationship Id="rId41" Type="http://schemas.openxmlformats.org/officeDocument/2006/relationships/tags" Target="../tags/tag1098.xml"/><Relationship Id="rId40" Type="http://schemas.openxmlformats.org/officeDocument/2006/relationships/tags" Target="../tags/tag1097.xml"/><Relationship Id="rId4" Type="http://schemas.openxmlformats.org/officeDocument/2006/relationships/oleObject" Target="../embeddings/oleObject142.bin"/><Relationship Id="rId39" Type="http://schemas.openxmlformats.org/officeDocument/2006/relationships/tags" Target="../tags/tag1096.xml"/><Relationship Id="rId38" Type="http://schemas.openxmlformats.org/officeDocument/2006/relationships/tags" Target="../tags/tag1095.xml"/><Relationship Id="rId37" Type="http://schemas.openxmlformats.org/officeDocument/2006/relationships/tags" Target="../tags/tag1094.xml"/><Relationship Id="rId36" Type="http://schemas.openxmlformats.org/officeDocument/2006/relationships/tags" Target="../tags/tag1093.xml"/><Relationship Id="rId35" Type="http://schemas.openxmlformats.org/officeDocument/2006/relationships/tags" Target="../tags/tag1092.xml"/><Relationship Id="rId34" Type="http://schemas.openxmlformats.org/officeDocument/2006/relationships/tags" Target="../tags/tag1091.xml"/><Relationship Id="rId33" Type="http://schemas.openxmlformats.org/officeDocument/2006/relationships/tags" Target="../tags/tag1090.xml"/><Relationship Id="rId32" Type="http://schemas.openxmlformats.org/officeDocument/2006/relationships/tags" Target="../tags/tag1089.xml"/><Relationship Id="rId31" Type="http://schemas.openxmlformats.org/officeDocument/2006/relationships/tags" Target="../tags/tag1088.xml"/><Relationship Id="rId30" Type="http://schemas.openxmlformats.org/officeDocument/2006/relationships/tags" Target="../tags/tag1087.xml"/><Relationship Id="rId3" Type="http://schemas.openxmlformats.org/officeDocument/2006/relationships/tags" Target="../tags/tag1065.xml"/><Relationship Id="rId29" Type="http://schemas.openxmlformats.org/officeDocument/2006/relationships/tags" Target="../tags/tag1086.xml"/><Relationship Id="rId28" Type="http://schemas.openxmlformats.org/officeDocument/2006/relationships/tags" Target="../tags/tag1085.xml"/><Relationship Id="rId27" Type="http://schemas.openxmlformats.org/officeDocument/2006/relationships/tags" Target="../tags/tag1084.xml"/><Relationship Id="rId26" Type="http://schemas.openxmlformats.org/officeDocument/2006/relationships/tags" Target="../tags/tag1083.xml"/><Relationship Id="rId25" Type="http://schemas.openxmlformats.org/officeDocument/2006/relationships/tags" Target="../tags/tag1082.xml"/><Relationship Id="rId24" Type="http://schemas.openxmlformats.org/officeDocument/2006/relationships/tags" Target="../tags/tag1081.xml"/><Relationship Id="rId23" Type="http://schemas.openxmlformats.org/officeDocument/2006/relationships/tags" Target="../tags/tag1080.xml"/><Relationship Id="rId22" Type="http://schemas.openxmlformats.org/officeDocument/2006/relationships/tags" Target="../tags/tag1079.xml"/><Relationship Id="rId21" Type="http://schemas.openxmlformats.org/officeDocument/2006/relationships/tags" Target="../tags/tag1078.xml"/><Relationship Id="rId20" Type="http://schemas.openxmlformats.org/officeDocument/2006/relationships/tags" Target="../tags/tag1077.xml"/><Relationship Id="rId2" Type="http://schemas.openxmlformats.org/officeDocument/2006/relationships/tags" Target="../tags/tag1064.xml"/><Relationship Id="rId19" Type="http://schemas.openxmlformats.org/officeDocument/2006/relationships/tags" Target="../tags/tag1076.xml"/><Relationship Id="rId18" Type="http://schemas.openxmlformats.org/officeDocument/2006/relationships/tags" Target="../tags/tag1075.xml"/><Relationship Id="rId17" Type="http://schemas.openxmlformats.org/officeDocument/2006/relationships/tags" Target="../tags/tag1074.xml"/><Relationship Id="rId16" Type="http://schemas.openxmlformats.org/officeDocument/2006/relationships/tags" Target="../tags/tag1073.xml"/><Relationship Id="rId15" Type="http://schemas.openxmlformats.org/officeDocument/2006/relationships/tags" Target="../tags/tag1072.xml"/><Relationship Id="rId14" Type="http://schemas.openxmlformats.org/officeDocument/2006/relationships/tags" Target="../tags/tag1071.xml"/><Relationship Id="rId13" Type="http://schemas.openxmlformats.org/officeDocument/2006/relationships/image" Target="../media/image144.jpeg"/><Relationship Id="rId12" Type="http://schemas.openxmlformats.org/officeDocument/2006/relationships/tags" Target="../tags/tag1070.xml"/><Relationship Id="rId11" Type="http://schemas.openxmlformats.org/officeDocument/2006/relationships/tags" Target="../tags/tag1069.xml"/><Relationship Id="rId10" Type="http://schemas.openxmlformats.org/officeDocument/2006/relationships/tags" Target="../tags/tag1068.xml"/><Relationship Id="rId1" Type="http://schemas.openxmlformats.org/officeDocument/2006/relationships/image" Target="../media/image10.png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tags" Target="../tags/tag1106.xml"/><Relationship Id="rId8" Type="http://schemas.openxmlformats.org/officeDocument/2006/relationships/image" Target="../media/image171.emf"/><Relationship Id="rId7" Type="http://schemas.openxmlformats.org/officeDocument/2006/relationships/oleObject" Target="../embeddings/oleObject145.bin"/><Relationship Id="rId6" Type="http://schemas.openxmlformats.org/officeDocument/2006/relationships/tags" Target="../tags/tag1105.xml"/><Relationship Id="rId55" Type="http://schemas.openxmlformats.org/officeDocument/2006/relationships/vmlDrawing" Target="../drawings/vmlDrawing36.vml"/><Relationship Id="rId54" Type="http://schemas.openxmlformats.org/officeDocument/2006/relationships/slideLayout" Target="../slideLayouts/slideLayout7.xml"/><Relationship Id="rId53" Type="http://schemas.openxmlformats.org/officeDocument/2006/relationships/tags" Target="../tags/tag1137.xml"/><Relationship Id="rId52" Type="http://schemas.openxmlformats.org/officeDocument/2006/relationships/tags" Target="../tags/tag1136.xml"/><Relationship Id="rId51" Type="http://schemas.openxmlformats.org/officeDocument/2006/relationships/tags" Target="../tags/tag1135.xml"/><Relationship Id="rId50" Type="http://schemas.openxmlformats.org/officeDocument/2006/relationships/tags" Target="../tags/tag1134.xml"/><Relationship Id="rId5" Type="http://schemas.openxmlformats.org/officeDocument/2006/relationships/image" Target="../media/image170.emf"/><Relationship Id="rId49" Type="http://schemas.openxmlformats.org/officeDocument/2006/relationships/tags" Target="../tags/tag1133.xml"/><Relationship Id="rId48" Type="http://schemas.openxmlformats.org/officeDocument/2006/relationships/tags" Target="../tags/tag1132.xml"/><Relationship Id="rId47" Type="http://schemas.openxmlformats.org/officeDocument/2006/relationships/tags" Target="../tags/tag1131.xml"/><Relationship Id="rId46" Type="http://schemas.openxmlformats.org/officeDocument/2006/relationships/tags" Target="../tags/tag1130.xml"/><Relationship Id="rId45" Type="http://schemas.openxmlformats.org/officeDocument/2006/relationships/tags" Target="../tags/tag1129.xml"/><Relationship Id="rId44" Type="http://schemas.openxmlformats.org/officeDocument/2006/relationships/tags" Target="../tags/tag1128.xml"/><Relationship Id="rId43" Type="http://schemas.openxmlformats.org/officeDocument/2006/relationships/tags" Target="../tags/tag1127.xml"/><Relationship Id="rId42" Type="http://schemas.openxmlformats.org/officeDocument/2006/relationships/tags" Target="../tags/tag1126.xml"/><Relationship Id="rId41" Type="http://schemas.openxmlformats.org/officeDocument/2006/relationships/tags" Target="../tags/tag1125.xml"/><Relationship Id="rId40" Type="http://schemas.openxmlformats.org/officeDocument/2006/relationships/tags" Target="../tags/tag1124.xml"/><Relationship Id="rId4" Type="http://schemas.openxmlformats.org/officeDocument/2006/relationships/oleObject" Target="../embeddings/oleObject144.bin"/><Relationship Id="rId39" Type="http://schemas.openxmlformats.org/officeDocument/2006/relationships/tags" Target="../tags/tag1123.xml"/><Relationship Id="rId38" Type="http://schemas.openxmlformats.org/officeDocument/2006/relationships/tags" Target="../tags/tag1122.xml"/><Relationship Id="rId37" Type="http://schemas.openxmlformats.org/officeDocument/2006/relationships/image" Target="../media/image144.jpeg"/><Relationship Id="rId36" Type="http://schemas.openxmlformats.org/officeDocument/2006/relationships/tags" Target="../tags/tag1121.xml"/><Relationship Id="rId35" Type="http://schemas.openxmlformats.org/officeDocument/2006/relationships/tags" Target="../tags/tag1120.xml"/><Relationship Id="rId34" Type="http://schemas.openxmlformats.org/officeDocument/2006/relationships/tags" Target="../tags/tag1119.xml"/><Relationship Id="rId33" Type="http://schemas.openxmlformats.org/officeDocument/2006/relationships/tags" Target="../tags/tag1118.xml"/><Relationship Id="rId32" Type="http://schemas.openxmlformats.org/officeDocument/2006/relationships/tags" Target="../tags/tag1117.xml"/><Relationship Id="rId31" Type="http://schemas.openxmlformats.org/officeDocument/2006/relationships/tags" Target="../tags/tag1116.xml"/><Relationship Id="rId30" Type="http://schemas.openxmlformats.org/officeDocument/2006/relationships/tags" Target="../tags/tag1115.xml"/><Relationship Id="rId3" Type="http://schemas.openxmlformats.org/officeDocument/2006/relationships/tags" Target="../tags/tag1104.xml"/><Relationship Id="rId29" Type="http://schemas.openxmlformats.org/officeDocument/2006/relationships/tags" Target="../tags/tag1114.xml"/><Relationship Id="rId28" Type="http://schemas.openxmlformats.org/officeDocument/2006/relationships/image" Target="../media/image177.emf"/><Relationship Id="rId27" Type="http://schemas.openxmlformats.org/officeDocument/2006/relationships/oleObject" Target="../embeddings/oleObject151.bin"/><Relationship Id="rId26" Type="http://schemas.openxmlformats.org/officeDocument/2006/relationships/tags" Target="../tags/tag1113.xml"/><Relationship Id="rId25" Type="http://schemas.openxmlformats.org/officeDocument/2006/relationships/image" Target="../media/image176.emf"/><Relationship Id="rId24" Type="http://schemas.openxmlformats.org/officeDocument/2006/relationships/oleObject" Target="../embeddings/oleObject150.bin"/><Relationship Id="rId23" Type="http://schemas.openxmlformats.org/officeDocument/2006/relationships/tags" Target="../tags/tag1112.xml"/><Relationship Id="rId22" Type="http://schemas.openxmlformats.org/officeDocument/2006/relationships/image" Target="../media/image175.emf"/><Relationship Id="rId21" Type="http://schemas.openxmlformats.org/officeDocument/2006/relationships/oleObject" Target="../embeddings/oleObject149.bin"/><Relationship Id="rId20" Type="http://schemas.openxmlformats.org/officeDocument/2006/relationships/tags" Target="../tags/tag1111.xml"/><Relationship Id="rId2" Type="http://schemas.openxmlformats.org/officeDocument/2006/relationships/tags" Target="../tags/tag1103.xml"/><Relationship Id="rId19" Type="http://schemas.openxmlformats.org/officeDocument/2006/relationships/image" Target="../media/image174.emf"/><Relationship Id="rId18" Type="http://schemas.openxmlformats.org/officeDocument/2006/relationships/oleObject" Target="../embeddings/oleObject148.bin"/><Relationship Id="rId17" Type="http://schemas.openxmlformats.org/officeDocument/2006/relationships/tags" Target="../tags/tag1110.xml"/><Relationship Id="rId16" Type="http://schemas.openxmlformats.org/officeDocument/2006/relationships/image" Target="../media/image173.emf"/><Relationship Id="rId15" Type="http://schemas.openxmlformats.org/officeDocument/2006/relationships/oleObject" Target="../embeddings/oleObject147.bin"/><Relationship Id="rId14" Type="http://schemas.openxmlformats.org/officeDocument/2006/relationships/tags" Target="../tags/tag1109.xml"/><Relationship Id="rId13" Type="http://schemas.openxmlformats.org/officeDocument/2006/relationships/tags" Target="../tags/tag1108.xml"/><Relationship Id="rId12" Type="http://schemas.openxmlformats.org/officeDocument/2006/relationships/image" Target="../media/image172.emf"/><Relationship Id="rId11" Type="http://schemas.openxmlformats.org/officeDocument/2006/relationships/oleObject" Target="../embeddings/oleObject146.bin"/><Relationship Id="rId10" Type="http://schemas.openxmlformats.org/officeDocument/2006/relationships/tags" Target="../tags/tag1107.xml"/><Relationship Id="rId1" Type="http://schemas.openxmlformats.org/officeDocument/2006/relationships/image" Target="../media/image1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jpeg"/><Relationship Id="rId8" Type="http://schemas.openxmlformats.org/officeDocument/2006/relationships/image" Target="../media/image1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.e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95" dirty="0" smtClean="0">
                <a:solidFill>
                  <a:srgbClr val="FF0000"/>
                </a:solidFill>
                <a:latin typeface="+mj-ea"/>
              </a:rPr>
              <a:t>考核要求</a:t>
            </a:r>
            <a:endParaRPr lang="zh-CN" altLang="en-US" sz="3095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960" y="1515110"/>
            <a:ext cx="11220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考勤</a:t>
            </a:r>
            <a:r>
              <a:rPr lang="en-US" altLang="zh-CN" b="0" dirty="0" smtClean="0">
                <a:solidFill>
                  <a:srgbClr val="00B050"/>
                </a:solidFill>
                <a:latin typeface="Franklin Gothic Book"/>
                <a:ea typeface="华文楷体"/>
              </a:rPr>
              <a:t>10%</a:t>
            </a:r>
            <a:r>
              <a:rPr lang="zh-CN" altLang="en-US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，作业</a:t>
            </a:r>
            <a:r>
              <a:rPr lang="en-US" altLang="zh-CN" b="0" dirty="0" smtClean="0">
                <a:solidFill>
                  <a:srgbClr val="00B050"/>
                </a:solidFill>
                <a:latin typeface="Franklin Gothic Book"/>
                <a:ea typeface="华文楷体"/>
              </a:rPr>
              <a:t>10%</a:t>
            </a:r>
            <a:r>
              <a:rPr lang="zh-CN" altLang="en-US" b="0" dirty="0" smtClean="0">
                <a:solidFill>
                  <a:schemeClr val="tx1"/>
                </a:solidFill>
                <a:latin typeface="Franklin Gothic Book"/>
                <a:ea typeface="华文楷体"/>
              </a:rPr>
              <a:t>，平时小测</a:t>
            </a:r>
            <a:r>
              <a:rPr lang="en-US" altLang="zh-CN" b="0" dirty="0" smtClean="0">
                <a:solidFill>
                  <a:srgbClr val="00B050"/>
                </a:solidFill>
                <a:latin typeface="Franklin Gothic Book"/>
                <a:ea typeface="华文楷体"/>
              </a:rPr>
              <a:t>10%</a:t>
            </a:r>
            <a:r>
              <a:rPr lang="zh-CN" altLang="en-US" b="0" dirty="0" smtClean="0">
                <a:solidFill>
                  <a:schemeClr val="tx1"/>
                </a:solidFill>
                <a:latin typeface="Franklin Gothic Book"/>
                <a:ea typeface="华文楷体"/>
              </a:rPr>
              <a:t>，</a:t>
            </a:r>
            <a:r>
              <a:rPr lang="zh-CN" altLang="en-US" b="0" dirty="0" smtClean="0">
                <a:solidFill>
                  <a:schemeClr val="tx1"/>
                </a:solidFill>
                <a:latin typeface="Franklin Gothic Book"/>
                <a:ea typeface="华文楷体"/>
                <a:sym typeface="+mn-ea"/>
              </a:rPr>
              <a:t>大</a:t>
            </a:r>
            <a:r>
              <a:rPr lang="zh-CN" altLang="en-US" b="0" dirty="0" smtClean="0">
                <a:solidFill>
                  <a:schemeClr val="tx1"/>
                </a:solidFill>
                <a:latin typeface="Franklin Gothic Book"/>
                <a:ea typeface="华文楷体"/>
                <a:sym typeface="+mn-ea"/>
              </a:rPr>
              <a:t>作业</a:t>
            </a:r>
            <a:r>
              <a:rPr lang="en-US" altLang="zh-CN" b="0" dirty="0" smtClean="0">
                <a:solidFill>
                  <a:srgbClr val="00B050"/>
                </a:solidFill>
                <a:latin typeface="Franklin Gothic Book"/>
                <a:ea typeface="华文楷体"/>
                <a:sym typeface="+mn-ea"/>
              </a:rPr>
              <a:t>10%</a:t>
            </a:r>
            <a:r>
              <a:rPr lang="zh-CN" altLang="en-US" b="0" dirty="0" smtClean="0">
                <a:solidFill>
                  <a:schemeClr val="tx1"/>
                </a:solidFill>
                <a:latin typeface="Franklin Gothic Book"/>
                <a:ea typeface="华文楷体"/>
                <a:sym typeface="+mn-ea"/>
              </a:rPr>
              <a:t>，</a:t>
            </a:r>
            <a:r>
              <a:rPr lang="zh-CN" altLang="en-US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期中</a:t>
            </a:r>
            <a:r>
              <a:rPr lang="en-US" altLang="zh-CN" b="0" dirty="0" smtClean="0">
                <a:solidFill>
                  <a:srgbClr val="00B050"/>
                </a:solidFill>
                <a:latin typeface="Franklin Gothic Book"/>
                <a:ea typeface="华文楷体"/>
              </a:rPr>
              <a:t>3</a:t>
            </a:r>
            <a:r>
              <a:rPr lang="en-US" altLang="zh-CN" b="0" dirty="0" smtClean="0">
                <a:solidFill>
                  <a:srgbClr val="00B050"/>
                </a:solidFill>
                <a:latin typeface="Franklin Gothic Book"/>
                <a:ea typeface="华文楷体"/>
              </a:rPr>
              <a:t>0%</a:t>
            </a:r>
            <a:r>
              <a:rPr lang="zh-CN" altLang="en-US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，期末</a:t>
            </a:r>
            <a:r>
              <a:rPr lang="en-US" altLang="zh-CN" b="0" dirty="0" smtClean="0">
                <a:solidFill>
                  <a:srgbClr val="00B050"/>
                </a:solidFill>
                <a:latin typeface="Franklin Gothic Book"/>
                <a:ea typeface="华文楷体"/>
              </a:rPr>
              <a:t>30%</a:t>
            </a:r>
            <a:endParaRPr lang="zh-CN" altLang="en-US" b="0" dirty="0">
              <a:solidFill>
                <a:srgbClr val="00B050"/>
              </a:solidFill>
              <a:latin typeface="Franklin Gothic Book"/>
              <a:ea typeface="华文楷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884" y="3017553"/>
            <a:ext cx="5161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《</a:t>
            </a:r>
            <a:r>
              <a:rPr lang="zh-CN" altLang="en-US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学习指导与习题分析</a:t>
            </a:r>
            <a:r>
              <a:rPr lang="en-US" altLang="zh-CN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》</a:t>
            </a:r>
            <a:r>
              <a:rPr lang="zh-CN" altLang="en-US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的使用</a:t>
            </a:r>
            <a:endParaRPr lang="zh-CN" altLang="en-US" b="0" dirty="0">
              <a:solidFill>
                <a:prstClr val="black"/>
              </a:solidFill>
              <a:latin typeface="Franklin Gothic Book"/>
              <a:ea typeface="华文楷体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708" y="2266522"/>
            <a:ext cx="72878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学习方法</a:t>
            </a:r>
            <a:r>
              <a:rPr lang="zh-CN" altLang="en-US" b="0" dirty="0" smtClean="0">
                <a:solidFill>
                  <a:prstClr val="black"/>
                </a:solidFill>
                <a:latin typeface="Franklin Gothic Book"/>
                <a:ea typeface="华文楷体"/>
                <a:sym typeface="Wingdings" panose="05000000000000000000" pitchFamily="2" charset="2"/>
              </a:rPr>
              <a:t>：预习、</a:t>
            </a:r>
            <a:r>
              <a:rPr lang="zh-CN" altLang="en-US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听讲、提问、解题</a:t>
            </a:r>
            <a:r>
              <a:rPr lang="en-US" altLang="zh-CN" b="0" dirty="0" smtClean="0">
                <a:solidFill>
                  <a:prstClr val="black"/>
                </a:solidFill>
                <a:latin typeface="Franklin Gothic Book"/>
                <a:ea typeface="华文楷体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FF0000"/>
                </a:solidFill>
                <a:latin typeface="Franklin Gothic Book"/>
                <a:ea typeface="华文楷体"/>
                <a:sym typeface="Wingdings" panose="05000000000000000000" pitchFamily="2" charset="2"/>
              </a:rPr>
              <a:t>理解！</a:t>
            </a:r>
            <a:endParaRPr lang="zh-CN" altLang="en-US" dirty="0">
              <a:solidFill>
                <a:srgbClr val="FF0000"/>
              </a:solidFill>
              <a:latin typeface="Franklin Gothic Book"/>
              <a:ea typeface="华文楷体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9677" y="3861230"/>
            <a:ext cx="58724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QQ</a:t>
            </a:r>
            <a:r>
              <a:rPr lang="zh-CN" altLang="en-US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群：</a:t>
            </a:r>
            <a:r>
              <a:rPr lang="en-US" altLang="zh-CN" b="0" dirty="0" smtClean="0">
                <a:solidFill>
                  <a:srgbClr val="FF0000"/>
                </a:solidFill>
                <a:latin typeface="Franklin Gothic Book"/>
                <a:ea typeface="华文楷体"/>
              </a:rPr>
              <a:t>496781251</a:t>
            </a:r>
            <a:endParaRPr lang="en-US" altLang="zh-CN" b="0" dirty="0" smtClean="0">
              <a:solidFill>
                <a:prstClr val="black"/>
              </a:solidFill>
              <a:latin typeface="Franklin Gothic Book"/>
              <a:ea typeface="华文楷体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林聪仁手机号</a:t>
            </a:r>
            <a:r>
              <a:rPr lang="en-US" altLang="zh-CN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/</a:t>
            </a:r>
            <a:r>
              <a:rPr lang="zh-CN" altLang="en-US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微信号：</a:t>
            </a:r>
            <a:r>
              <a:rPr lang="en-US" altLang="zh-CN" b="0" dirty="0" smtClean="0">
                <a:solidFill>
                  <a:srgbClr val="FF0000"/>
                </a:solidFill>
                <a:latin typeface="Franklin Gothic Book"/>
                <a:ea typeface="华文楷体"/>
              </a:rPr>
              <a:t>13959298803</a:t>
            </a:r>
            <a:endParaRPr lang="en-US" altLang="zh-CN" b="0" dirty="0" smtClean="0">
              <a:solidFill>
                <a:prstClr val="black"/>
              </a:solidFill>
              <a:latin typeface="Franklin Gothic Book"/>
              <a:ea typeface="华文楷体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助教：余瑶珍</a:t>
            </a:r>
            <a:r>
              <a:rPr lang="en-US" altLang="zh-CN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 </a:t>
            </a:r>
            <a:r>
              <a:rPr lang="en-US" altLang="zh-CN" b="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Franklin Gothic Book"/>
                <a:ea typeface="华文楷体"/>
              </a:rPr>
              <a:t>13859984177</a:t>
            </a:r>
            <a:r>
              <a:rPr lang="zh-CN" altLang="en-US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 </a:t>
            </a:r>
            <a:endParaRPr lang="en-US" altLang="zh-CN" b="0" dirty="0" smtClean="0">
              <a:solidFill>
                <a:prstClr val="black"/>
              </a:solidFill>
              <a:latin typeface="Franklin Gothic Book"/>
              <a:ea typeface="华文楷体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49066" y="457461"/>
            <a:ext cx="1757680" cy="568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095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电路原理</a:t>
            </a:r>
            <a:endParaRPr lang="zh-CN" altLang="en-US" sz="3095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AF75F11-8225-41F9-A280-0376AFE0989D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9" name="Rectangle 2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02855" y="2844800"/>
            <a:ext cx="4142105" cy="1814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0" indent="0" eaLnBrk="0" latinLnBrk="0" hangingPunct="0">
              <a:lnSpc>
                <a:spcPct val="100000"/>
              </a:lnSpc>
            </a:pPr>
            <a:r>
              <a:rPr lang="zh-CN" altLang="en-US" sz="2800" dirty="0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期末大作业：</a:t>
            </a:r>
            <a:endParaRPr lang="zh-CN" altLang="en-US" sz="2800" dirty="0">
              <a:solidFill>
                <a:srgbClr val="FF33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0" latinLnBrk="0" hangingPunct="0">
              <a:lnSpc>
                <a:spcPct val="100000"/>
              </a:lnSpc>
            </a:pPr>
            <a:r>
              <a:rPr lang="zh-CN" altLang="en-US" sz="2800" dirty="0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自选某一</a:t>
            </a:r>
            <a:r>
              <a:rPr lang="zh-CN" altLang="en-US" sz="2800" dirty="0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问题，</a:t>
            </a:r>
            <a:endParaRPr lang="zh-CN" altLang="en-US" sz="2800" dirty="0">
              <a:solidFill>
                <a:srgbClr val="FF33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0" latinLnBrk="0" hangingPunct="0">
              <a:lnSpc>
                <a:spcPct val="100000"/>
              </a:lnSpc>
            </a:pPr>
            <a:r>
              <a:rPr lang="zh-CN" altLang="en-US" sz="2800" dirty="0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设计验证性实验，</a:t>
            </a:r>
            <a:endParaRPr lang="zh-CN" altLang="en-US" sz="2800" dirty="0">
              <a:solidFill>
                <a:srgbClr val="FF33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0" latinLnBrk="0" hangingPunct="0">
              <a:lnSpc>
                <a:spcPct val="100000"/>
              </a:lnSpc>
            </a:pPr>
            <a:r>
              <a:rPr lang="zh-CN" altLang="en-US" sz="2800" dirty="0" smtClean="0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用硬件或</a:t>
            </a:r>
            <a:r>
              <a:rPr lang="en-US" altLang="zh-CN" sz="2800" dirty="0" err="1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multisim</a:t>
            </a:r>
            <a:r>
              <a:rPr lang="zh-CN" altLang="en-US" sz="2800" dirty="0">
                <a:solidFill>
                  <a:srgbClr val="FF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仿真。</a:t>
            </a:r>
            <a:endParaRPr lang="zh-CN" altLang="en-US" sz="2800" dirty="0">
              <a:solidFill>
                <a:srgbClr val="FF33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理想电路元件续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53085" y="1628775"/>
            <a:ext cx="7068185" cy="2201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t" hangingPunct="0">
              <a:spcBef>
                <a:spcPct val="30000"/>
              </a:spcBef>
              <a:buFont typeface="Wingdings" panose="05000000000000000000" pitchFamily="2" charset="2"/>
              <a:buAutoNum type="circleNumDbPlain"/>
            </a:pPr>
            <a:r>
              <a:rPr kumimoji="1" lang="en-US" altLang="zh-CN" b="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种基本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理想电路元件都有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三个特征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fontAlgn="t" hangingPunct="0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（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只有两个端子；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fontAlgn="t" hangingPunct="0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（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可以用电压或电流按数学方式描述；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fontAlgn="t" hangingPunct="0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（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不能被分解为其他元件。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64900" name="Group 36"/>
          <p:cNvGrpSpPr/>
          <p:nvPr/>
        </p:nvGrpSpPr>
        <p:grpSpPr bwMode="auto">
          <a:xfrm>
            <a:off x="10380834" y="6125936"/>
            <a:ext cx="578299" cy="285800"/>
            <a:chOff x="5193" y="4020"/>
            <a:chExt cx="518" cy="256"/>
          </a:xfrm>
        </p:grpSpPr>
        <p:pic>
          <p:nvPicPr>
            <p:cNvPr id="164901" name="Picture 3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902" name="Text Box 3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64903" name="Group 39"/>
          <p:cNvGrpSpPr/>
          <p:nvPr/>
        </p:nvGrpSpPr>
        <p:grpSpPr bwMode="auto">
          <a:xfrm>
            <a:off x="9773508" y="6125936"/>
            <a:ext cx="578299" cy="285800"/>
            <a:chOff x="4649" y="4020"/>
            <a:chExt cx="518" cy="256"/>
          </a:xfrm>
        </p:grpSpPr>
        <p:pic>
          <p:nvPicPr>
            <p:cNvPr id="164904" name="Picture 4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905" name="Text Box 4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64909" name="Group 45"/>
          <p:cNvGrpSpPr/>
          <p:nvPr/>
        </p:nvGrpSpPr>
        <p:grpSpPr bwMode="auto">
          <a:xfrm>
            <a:off x="711596" y="847621"/>
            <a:ext cx="1212419" cy="598394"/>
            <a:chOff x="385" y="3022"/>
            <a:chExt cx="1086" cy="536"/>
          </a:xfrm>
        </p:grpSpPr>
        <p:pic>
          <p:nvPicPr>
            <p:cNvPr id="164910" name="Picture 46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911" name="Text Box 47"/>
            <p:cNvSpPr txBox="1">
              <a:spLocks noChangeArrowheads="1"/>
            </p:cNvSpPr>
            <p:nvPr/>
          </p:nvSpPr>
          <p:spPr bwMode="auto">
            <a:xfrm>
              <a:off x="793" y="3125"/>
              <a:ext cx="67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255" b="0" dirty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2255" b="0" dirty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164918" name="Group 54"/>
          <p:cNvGrpSpPr/>
          <p:nvPr/>
        </p:nvGrpSpPr>
        <p:grpSpPr bwMode="auto">
          <a:xfrm>
            <a:off x="9165065" y="6124819"/>
            <a:ext cx="578300" cy="285801"/>
            <a:chOff x="5193" y="4020"/>
            <a:chExt cx="518" cy="256"/>
          </a:xfrm>
        </p:grpSpPr>
        <p:pic>
          <p:nvPicPr>
            <p:cNvPr id="164919" name="Picture 55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920" name="Text Box 5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4A547B-133A-4DEB-89C5-A6EFAEE05423}" type="slidenum">
              <a:rPr lang="en-US" altLang="zh-CN"/>
            </a:fld>
            <a:endParaRPr lang="en-US" altLang="zh-CN"/>
          </a:p>
        </p:txBody>
      </p:sp>
      <p:sp>
        <p:nvSpPr>
          <p:cNvPr id="471047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6425" y="3910965"/>
            <a:ext cx="7346315" cy="2122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t" latinLnBrk="0" hangingPunc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AutoNum type="circleNumDbPlain" startAt="2"/>
            </a:pP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具有相同的主要电磁性能的实际电路部件，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0" fontAlgn="t" latinLnBrk="0" hangingPunc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在一定条件下可用同一电路模型表示。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0" fontAlgn="t" latinLnBrk="0" hangingPunct="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③同一实际电路部件在不同的应用条件下，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0" fontAlgn="t" latinLnBrk="0" hangingPunc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其电路模型可以有不同的形式。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1062" name="Text Box 2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65315" y="1454150"/>
            <a:ext cx="95377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00" name="Text Box 6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82230" y="1494155"/>
            <a:ext cx="36195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电感线圈的电路模型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71058" name="Object 18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8781449" y="2134257"/>
          <a:ext cx="1974925" cy="1168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4" name="Visio" r:id="rId7" imgW="2393315" imgH="1422400" progId="Visio.Drawing.6">
                  <p:embed/>
                </p:oleObj>
              </mc:Choice>
              <mc:Fallback>
                <p:oleObj name="Visio" r:id="rId7" imgW="2393315" imgH="1422400" progId="Visio.Drawing.6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1449" y="2134257"/>
                        <a:ext cx="1974925" cy="1168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07" name="Group 67"/>
          <p:cNvGrpSpPr/>
          <p:nvPr/>
        </p:nvGrpSpPr>
        <p:grpSpPr bwMode="auto">
          <a:xfrm>
            <a:off x="8734846" y="3493038"/>
            <a:ext cx="2076518" cy="202070"/>
            <a:chOff x="3379" y="2024"/>
            <a:chExt cx="1860" cy="181"/>
          </a:xfrm>
        </p:grpSpPr>
        <p:sp>
          <p:nvSpPr>
            <p:cNvPr id="471068" name="Line 28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379" y="2114"/>
              <a:ext cx="1860" cy="1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sp>
          <p:nvSpPr>
            <p:cNvPr id="471069" name="Rectangle 2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014" y="2024"/>
              <a:ext cx="499" cy="181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</p:grpSp>
      <p:grpSp>
        <p:nvGrpSpPr>
          <p:cNvPr id="471119" name="Group 79"/>
          <p:cNvGrpSpPr/>
          <p:nvPr/>
        </p:nvGrpSpPr>
        <p:grpSpPr bwMode="auto">
          <a:xfrm>
            <a:off x="8734846" y="3948532"/>
            <a:ext cx="2076518" cy="177509"/>
            <a:chOff x="3379" y="2432"/>
            <a:chExt cx="1860" cy="159"/>
          </a:xfrm>
        </p:grpSpPr>
        <p:sp>
          <p:nvSpPr>
            <p:cNvPr id="471075" name="Line 35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379" y="2568"/>
              <a:ext cx="525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sp>
          <p:nvSpPr>
            <p:cNvPr id="471076" name="Line 3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620" y="2568"/>
              <a:ext cx="619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grpSp>
          <p:nvGrpSpPr>
            <p:cNvPr id="471114" name="Group 74"/>
            <p:cNvGrpSpPr/>
            <p:nvPr/>
          </p:nvGrpSpPr>
          <p:grpSpPr bwMode="auto">
            <a:xfrm rot="5400000">
              <a:off x="4184" y="2171"/>
              <a:ext cx="159" cy="681"/>
              <a:chOff x="1565" y="2614"/>
              <a:chExt cx="90" cy="486"/>
            </a:xfrm>
          </p:grpSpPr>
          <p:sp>
            <p:nvSpPr>
              <p:cNvPr id="471115" name="Arc 75"/>
              <p:cNvSpPr/>
              <p:nvPr>
                <p:custDataLst>
                  <p:tags r:id="rId13"/>
                </p:custDataLst>
              </p:nvPr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1965"/>
              </a:p>
            </p:txBody>
          </p:sp>
          <p:sp>
            <p:nvSpPr>
              <p:cNvPr id="471116" name="Arc 76"/>
              <p:cNvSpPr/>
              <p:nvPr>
                <p:custDataLst>
                  <p:tags r:id="rId14"/>
                </p:custDataLst>
              </p:nvPr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1965"/>
              </a:p>
            </p:txBody>
          </p:sp>
          <p:sp>
            <p:nvSpPr>
              <p:cNvPr id="471117" name="Arc 77"/>
              <p:cNvSpPr/>
              <p:nvPr>
                <p:custDataLst>
                  <p:tags r:id="rId15"/>
                </p:custDataLst>
              </p:nvPr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1965"/>
              </a:p>
            </p:txBody>
          </p:sp>
          <p:sp>
            <p:nvSpPr>
              <p:cNvPr id="471118" name="Arc 78"/>
              <p:cNvSpPr/>
              <p:nvPr>
                <p:custDataLst>
                  <p:tags r:id="rId16"/>
                </p:custDataLst>
              </p:nvPr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1965"/>
              </a:p>
            </p:txBody>
          </p:sp>
        </p:grpSp>
      </p:grpSp>
      <p:grpSp>
        <p:nvGrpSpPr>
          <p:cNvPr id="471131" name="Group 91"/>
          <p:cNvGrpSpPr/>
          <p:nvPr/>
        </p:nvGrpSpPr>
        <p:grpSpPr bwMode="auto">
          <a:xfrm>
            <a:off x="8734846" y="4353789"/>
            <a:ext cx="2076518" cy="253424"/>
            <a:chOff x="3379" y="2795"/>
            <a:chExt cx="1860" cy="227"/>
          </a:xfrm>
        </p:grpSpPr>
        <p:sp>
          <p:nvSpPr>
            <p:cNvPr id="471082" name="Line 42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3379" y="2931"/>
              <a:ext cx="273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sp>
          <p:nvSpPr>
            <p:cNvPr id="471083" name="Line 43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332" y="2931"/>
              <a:ext cx="907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sp>
          <p:nvSpPr>
            <p:cNvPr id="471084" name="Rectangle 4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513" y="2840"/>
              <a:ext cx="454" cy="182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grpSp>
          <p:nvGrpSpPr>
            <p:cNvPr id="471120" name="Group 80"/>
            <p:cNvGrpSpPr/>
            <p:nvPr/>
          </p:nvGrpSpPr>
          <p:grpSpPr bwMode="auto">
            <a:xfrm rot="5400000">
              <a:off x="3924" y="2522"/>
              <a:ext cx="136" cy="681"/>
              <a:chOff x="1565" y="2614"/>
              <a:chExt cx="90" cy="486"/>
            </a:xfrm>
          </p:grpSpPr>
          <p:sp>
            <p:nvSpPr>
              <p:cNvPr id="471121" name="Arc 81"/>
              <p:cNvSpPr/>
              <p:nvPr>
                <p:custDataLst>
                  <p:tags r:id="rId20"/>
                </p:custDataLst>
              </p:nvPr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1965"/>
              </a:p>
            </p:txBody>
          </p:sp>
          <p:sp>
            <p:nvSpPr>
              <p:cNvPr id="471122" name="Arc 82"/>
              <p:cNvSpPr/>
              <p:nvPr>
                <p:custDataLst>
                  <p:tags r:id="rId21"/>
                </p:custDataLst>
              </p:nvPr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1965"/>
              </a:p>
            </p:txBody>
          </p:sp>
          <p:sp>
            <p:nvSpPr>
              <p:cNvPr id="471123" name="Arc 83"/>
              <p:cNvSpPr/>
              <p:nvPr>
                <p:custDataLst>
                  <p:tags r:id="rId22"/>
                </p:custDataLst>
              </p:nvPr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1965"/>
              </a:p>
            </p:txBody>
          </p:sp>
          <p:sp>
            <p:nvSpPr>
              <p:cNvPr id="471124" name="Arc 84"/>
              <p:cNvSpPr/>
              <p:nvPr>
                <p:custDataLst>
                  <p:tags r:id="rId23"/>
                </p:custDataLst>
              </p:nvPr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1965"/>
              </a:p>
            </p:txBody>
          </p:sp>
        </p:grpSp>
      </p:grpSp>
      <p:grpSp>
        <p:nvGrpSpPr>
          <p:cNvPr id="471130" name="Group 90"/>
          <p:cNvGrpSpPr/>
          <p:nvPr/>
        </p:nvGrpSpPr>
        <p:grpSpPr bwMode="auto">
          <a:xfrm>
            <a:off x="8684607" y="4759044"/>
            <a:ext cx="2076518" cy="860751"/>
            <a:chOff x="3334" y="3158"/>
            <a:chExt cx="1860" cy="771"/>
          </a:xfrm>
        </p:grpSpPr>
        <p:sp>
          <p:nvSpPr>
            <p:cNvPr id="471090" name="Line 50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334" y="3294"/>
              <a:ext cx="273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sp>
          <p:nvSpPr>
            <p:cNvPr id="471091" name="Line 51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287" y="3294"/>
              <a:ext cx="907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sp>
          <p:nvSpPr>
            <p:cNvPr id="471092" name="Rectangle 52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468" y="3203"/>
              <a:ext cx="454" cy="182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sp>
          <p:nvSpPr>
            <p:cNvPr id="471093" name="Line 53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3334" y="3294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sp>
          <p:nvSpPr>
            <p:cNvPr id="471094" name="Line 54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5193" y="3294"/>
              <a:ext cx="0" cy="63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sp>
          <p:nvSpPr>
            <p:cNvPr id="471095" name="Line 55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3334" y="3748"/>
              <a:ext cx="77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sp>
          <p:nvSpPr>
            <p:cNvPr id="471096" name="Line 56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4196" y="3748"/>
              <a:ext cx="997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grpSp>
          <p:nvGrpSpPr>
            <p:cNvPr id="471097" name="Group 57"/>
            <p:cNvGrpSpPr/>
            <p:nvPr/>
          </p:nvGrpSpPr>
          <p:grpSpPr bwMode="auto">
            <a:xfrm rot="5400000">
              <a:off x="3969" y="3702"/>
              <a:ext cx="363" cy="91"/>
              <a:chOff x="3787" y="2478"/>
              <a:chExt cx="240" cy="93"/>
            </a:xfrm>
          </p:grpSpPr>
          <p:sp>
            <p:nvSpPr>
              <p:cNvPr id="471098" name="Line 58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zh-CN" altLang="en-US" sz="1965"/>
              </a:p>
            </p:txBody>
          </p:sp>
          <p:sp>
            <p:nvSpPr>
              <p:cNvPr id="471099" name="Line 59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zh-CN" altLang="en-US" sz="1965"/>
              </a:p>
            </p:txBody>
          </p:sp>
        </p:grpSp>
        <p:grpSp>
          <p:nvGrpSpPr>
            <p:cNvPr id="471125" name="Group 85"/>
            <p:cNvGrpSpPr/>
            <p:nvPr/>
          </p:nvGrpSpPr>
          <p:grpSpPr bwMode="auto">
            <a:xfrm rot="5400000">
              <a:off x="3878" y="2886"/>
              <a:ext cx="136" cy="680"/>
              <a:chOff x="1565" y="2614"/>
              <a:chExt cx="90" cy="486"/>
            </a:xfrm>
          </p:grpSpPr>
          <p:sp>
            <p:nvSpPr>
              <p:cNvPr id="471126" name="Arc 86"/>
              <p:cNvSpPr/>
              <p:nvPr>
                <p:custDataLst>
                  <p:tags r:id="rId33"/>
                </p:custDataLst>
              </p:nvPr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1965"/>
              </a:p>
            </p:txBody>
          </p:sp>
          <p:sp>
            <p:nvSpPr>
              <p:cNvPr id="471127" name="Arc 87"/>
              <p:cNvSpPr/>
              <p:nvPr>
                <p:custDataLst>
                  <p:tags r:id="rId34"/>
                </p:custDataLst>
              </p:nvPr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1965"/>
              </a:p>
            </p:txBody>
          </p:sp>
          <p:sp>
            <p:nvSpPr>
              <p:cNvPr id="471128" name="Arc 88"/>
              <p:cNvSpPr/>
              <p:nvPr>
                <p:custDataLst>
                  <p:tags r:id="rId35"/>
                </p:custDataLst>
              </p:nvPr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1965"/>
              </a:p>
            </p:txBody>
          </p:sp>
          <p:sp>
            <p:nvSpPr>
              <p:cNvPr id="471129" name="Arc 89"/>
              <p:cNvSpPr/>
              <p:nvPr>
                <p:custDataLst>
                  <p:tags r:id="rId36"/>
                </p:custDataLst>
              </p:nvPr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1965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4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4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4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4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71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710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471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710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1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1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7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7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7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7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7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2" grpId="0" bldLvl="0" animBg="1"/>
      <p:bldP spid="47110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728345" y="1470343"/>
            <a:ext cx="10936605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indent="0" algn="just" eaLnBrk="0" latinLnBrk="0" hangingPunct="0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dirty="0">
                <a:latin typeface="楷体_GB2312" pitchFamily="49" charset="-122"/>
              </a:rPr>
              <a:t>电路中主要物理量有电压、电流、电荷、磁链、能量、电功率等。</a:t>
            </a:r>
            <a:endParaRPr kumimoji="1" lang="zh-CN" altLang="en-US" dirty="0">
              <a:latin typeface="楷体_GB2312" pitchFamily="49" charset="-122"/>
            </a:endParaRPr>
          </a:p>
          <a:p>
            <a:pPr marL="0" indent="0" algn="just" eaLnBrk="0" latinLnBrk="0" hangingPunct="0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dirty="0">
                <a:latin typeface="楷体_GB2312" pitchFamily="49" charset="-122"/>
              </a:rPr>
              <a:t>在线性电路分析中主要物理量是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</a:rPr>
              <a:t>电流</a:t>
            </a:r>
            <a:r>
              <a:rPr kumimoji="1" lang="zh-CN" altLang="en-US" dirty="0">
                <a:latin typeface="楷体_GB2312" pitchFamily="49" charset="-122"/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</a:rPr>
              <a:t>电压</a:t>
            </a:r>
            <a:r>
              <a:rPr kumimoji="1" lang="zh-CN" altLang="en-US" dirty="0">
                <a:latin typeface="楷体_GB2312" pitchFamily="49" charset="-122"/>
              </a:rPr>
              <a:t>和</a:t>
            </a:r>
            <a:r>
              <a:rPr kumimoji="1" lang="zh-CN" altLang="en-US" dirty="0">
                <a:solidFill>
                  <a:srgbClr val="FF99FF"/>
                </a:solidFill>
                <a:latin typeface="楷体_GB2312" pitchFamily="49" charset="-122"/>
              </a:rPr>
              <a:t>功率</a:t>
            </a:r>
            <a:r>
              <a:rPr kumimoji="1" lang="zh-CN" altLang="en-US" dirty="0">
                <a:latin typeface="楷体_GB2312" pitchFamily="49" charset="-122"/>
              </a:rPr>
              <a:t>。</a:t>
            </a:r>
            <a:endParaRPr kumimoji="1" lang="zh-CN" altLang="en-US" dirty="0">
              <a:latin typeface="楷体_GB2312" pitchFamily="49" charset="-122"/>
            </a:endParaRPr>
          </a:p>
        </p:txBody>
      </p:sp>
      <p:graphicFrame>
        <p:nvGraphicFramePr>
          <p:cNvPr id="166920" name="Object 8"/>
          <p:cNvGraphicFramePr>
            <a:graphicFrameLocks noChangeAspect="1"/>
          </p:cNvGraphicFramePr>
          <p:nvPr/>
        </p:nvGraphicFramePr>
        <p:xfrm>
          <a:off x="8648700" y="2605405"/>
          <a:ext cx="2971800" cy="103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2" name="公式" r:id="rId1" imgW="1308100" imgH="457200" progId="Equation.3">
                  <p:embed/>
                </p:oleObj>
              </mc:Choice>
              <mc:Fallback>
                <p:oleObj name="公式" r:id="rId1" imgW="13081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8700" y="2605405"/>
                        <a:ext cx="2971800" cy="103314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prstShdw prst="shdw17" dist="17961" dir="2700000">
                          <a:srgbClr val="FFCC99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4" name="AutoShape 12"/>
          <p:cNvSpPr>
            <a:spLocks noChangeArrowheads="1"/>
          </p:cNvSpPr>
          <p:nvPr/>
        </p:nvSpPr>
        <p:spPr bwMode="auto">
          <a:xfrm>
            <a:off x="4669775" y="3638220"/>
            <a:ext cx="456344" cy="771836"/>
          </a:xfrm>
          <a:prstGeom prst="rightArrow">
            <a:avLst>
              <a:gd name="adj1" fmla="val 50000"/>
              <a:gd name="adj2" fmla="val 6672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965"/>
          </a:p>
        </p:txBody>
      </p:sp>
      <p:sp>
        <p:nvSpPr>
          <p:cNvPr id="166925" name="AutoShape 13"/>
          <p:cNvSpPr>
            <a:spLocks noChangeArrowheads="1"/>
          </p:cNvSpPr>
          <p:nvPr/>
        </p:nvSpPr>
        <p:spPr bwMode="auto">
          <a:xfrm>
            <a:off x="2885150" y="3512467"/>
            <a:ext cx="353902" cy="771034"/>
          </a:xfrm>
          <a:prstGeom prst="rightArrow">
            <a:avLst>
              <a:gd name="adj1" fmla="val 50000"/>
              <a:gd name="adj2" fmla="val 88056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1965"/>
          </a:p>
        </p:txBody>
      </p:sp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893445" y="2821940"/>
            <a:ext cx="1569720" cy="521970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</a:rPr>
              <a:t>电流</a:t>
            </a: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28" name="Text Box 16"/>
          <p:cNvSpPr txBox="1">
            <a:spLocks noChangeArrowheads="1"/>
          </p:cNvSpPr>
          <p:nvPr/>
        </p:nvSpPr>
        <p:spPr bwMode="auto">
          <a:xfrm>
            <a:off x="821690" y="3695065"/>
            <a:ext cx="2063115" cy="521970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</a:rPr>
              <a:t>电流强度</a:t>
            </a: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3202305" y="2750185"/>
            <a:ext cx="470725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带电粒子有规则的定向运动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3302635" y="3695065"/>
            <a:ext cx="56197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单位时间内通过导体横截面的电荷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166932" name="Group 20"/>
          <p:cNvGrpSpPr/>
          <p:nvPr/>
        </p:nvGrpSpPr>
        <p:grpSpPr bwMode="auto">
          <a:xfrm>
            <a:off x="10596099" y="6197691"/>
            <a:ext cx="578299" cy="285800"/>
            <a:chOff x="5193" y="4020"/>
            <a:chExt cx="518" cy="256"/>
          </a:xfrm>
        </p:grpSpPr>
        <p:pic>
          <p:nvPicPr>
            <p:cNvPr id="166933" name="Picture 21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6934" name="Text Box 2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66935" name="Group 23"/>
          <p:cNvGrpSpPr/>
          <p:nvPr/>
        </p:nvGrpSpPr>
        <p:grpSpPr bwMode="auto">
          <a:xfrm>
            <a:off x="9988773" y="6197691"/>
            <a:ext cx="578299" cy="285800"/>
            <a:chOff x="4649" y="4020"/>
            <a:chExt cx="518" cy="256"/>
          </a:xfrm>
        </p:grpSpPr>
        <p:pic>
          <p:nvPicPr>
            <p:cNvPr id="166936" name="Picture 24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6937" name="Text Box 2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66947" name="Group 35"/>
          <p:cNvGrpSpPr/>
          <p:nvPr/>
        </p:nvGrpSpPr>
        <p:grpSpPr bwMode="auto">
          <a:xfrm>
            <a:off x="9380330" y="6196574"/>
            <a:ext cx="578300" cy="285801"/>
            <a:chOff x="5193" y="4020"/>
            <a:chExt cx="518" cy="256"/>
          </a:xfrm>
        </p:grpSpPr>
        <p:pic>
          <p:nvPicPr>
            <p:cNvPr id="166948" name="Picture 36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6949" name="Text Box 3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电流和电压的参考方向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AutoShape 1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09865" y="2706652"/>
            <a:ext cx="353902" cy="771034"/>
          </a:xfrm>
          <a:prstGeom prst="rightArrow">
            <a:avLst>
              <a:gd name="adj1" fmla="val 50000"/>
              <a:gd name="adj2" fmla="val 88056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endParaRPr lang="zh-CN" altLang="en-US" sz="1965"/>
          </a:p>
        </p:txBody>
      </p:sp>
      <p:sp>
        <p:nvSpPr>
          <p:cNvPr id="182277" name="AutoShap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64629" y="4407485"/>
            <a:ext cx="455494" cy="771051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hlink"/>
          </a:solidFill>
          <a:ln w="12700" algn="ctr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endParaRPr lang="zh-CN" altLang="en-US" sz="1965"/>
          </a:p>
        </p:txBody>
      </p:sp>
      <p:sp>
        <p:nvSpPr>
          <p:cNvPr id="182279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5035" y="4518660"/>
            <a:ext cx="1282065" cy="521970"/>
          </a:xfrm>
          <a:prstGeom prst="rect">
            <a:avLst/>
          </a:prstGeom>
          <a:noFill/>
          <a:ln w="28575" algn="ctr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5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rgbClr val="FF9900"/>
                </a:solidFill>
                <a:latin typeface="楷体_GB2312" pitchFamily="49" charset="-122"/>
              </a:rPr>
              <a:t>单位</a:t>
            </a:r>
            <a:endParaRPr kumimoji="1" lang="zh-CN" altLang="en-US" dirty="0">
              <a:solidFill>
                <a:srgbClr val="FF9900"/>
              </a:solidFill>
              <a:latin typeface="楷体_GB2312" pitchFamily="49" charset="-122"/>
            </a:endParaRPr>
          </a:p>
        </p:txBody>
      </p:sp>
      <p:sp>
        <p:nvSpPr>
          <p:cNvPr id="182280" name="Text Box 8" descr="羊皮纸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31735" y="4510405"/>
            <a:ext cx="1783080" cy="1371600"/>
          </a:xfrm>
          <a:prstGeom prst="rect">
            <a:avLst/>
          </a:prstGeom>
          <a:blipFill dpi="0" rotWithShape="1">
            <a:blip r:embed="rId8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p>
            <a:pPr algn="l" eaLnBrk="0" hangingPunct="0">
              <a:spcBef>
                <a:spcPct val="20000"/>
              </a:spcBef>
            </a:pP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1kA=10</a:t>
            </a:r>
            <a:r>
              <a:rPr kumimoji="1" lang="en-US" altLang="zh-CN" sz="2400" b="0" baseline="300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endParaRPr kumimoji="1" lang="en-US" altLang="zh-CN" sz="24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algn="l" eaLnBrk="0" hangingPunct="0">
              <a:spcBef>
                <a:spcPct val="20000"/>
              </a:spcBef>
            </a:pP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1mA=10</a:t>
            </a:r>
            <a:r>
              <a:rPr kumimoji="1" lang="en-US" altLang="zh-CN" sz="2400" b="0" baseline="300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-3</a:t>
            </a: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endParaRPr kumimoji="1" lang="en-US" altLang="zh-CN" sz="24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algn="l" eaLnBrk="0" hangingPunct="0">
              <a:spcBef>
                <a:spcPct val="20000"/>
              </a:spcBef>
            </a:pP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A=10</a:t>
            </a:r>
            <a:r>
              <a:rPr kumimoji="1" lang="en-US" altLang="zh-CN" sz="2400" b="0" baseline="300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-6</a:t>
            </a: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endParaRPr kumimoji="1" lang="en-US" altLang="zh-CN" sz="24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82281" name="Text Box 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515995" y="4468495"/>
            <a:ext cx="31115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zh-CN" altLang="en-US">
                <a:latin typeface="Times New Roman" panose="02020603050405020304" pitchFamily="18" charset="0"/>
                <a:ea typeface="仿宋_GB2312" pitchFamily="49" charset="-122"/>
              </a:rPr>
              <a:t>（安</a:t>
            </a:r>
            <a:r>
              <a:rPr kumimoji="1" lang="en-US" altLang="zh-CN" b="0">
                <a:latin typeface="Times New Roman" panose="02020603050405020304" pitchFamily="18" charset="0"/>
                <a:ea typeface="仿宋_GB2312" pitchFamily="49" charset="-122"/>
              </a:rPr>
              <a:t>[</a:t>
            </a:r>
            <a:r>
              <a:rPr kumimoji="1" lang="zh-CN" altLang="en-US">
                <a:latin typeface="Times New Roman" panose="02020603050405020304" pitchFamily="18" charset="0"/>
                <a:ea typeface="仿宋_GB2312" pitchFamily="49" charset="-122"/>
              </a:rPr>
              <a:t>培</a:t>
            </a:r>
            <a:r>
              <a:rPr kumimoji="1" lang="en-US" altLang="zh-CN" b="0">
                <a:latin typeface="Times New Roman" panose="02020603050405020304" pitchFamily="18" charset="0"/>
                <a:ea typeface="仿宋_GB2312" pitchFamily="49" charset="-122"/>
              </a:rPr>
              <a:t>]</a:t>
            </a:r>
            <a:r>
              <a:rPr kumimoji="1" lang="zh-CN" altLang="en-US">
                <a:latin typeface="Times New Roman" panose="02020603050405020304" pitchFamily="18" charset="0"/>
                <a:ea typeface="仿宋_GB2312" pitchFamily="49" charset="-122"/>
              </a:rPr>
              <a:t>）、</a:t>
            </a:r>
            <a:endParaRPr kumimoji="1" lang="zh-CN" altLang="en-US">
              <a:latin typeface="Times New Roman" panose="02020603050405020304" pitchFamily="18" charset="0"/>
              <a:ea typeface="仿宋_GB2312" pitchFamily="49" charset="-122"/>
            </a:endParaRPr>
          </a:p>
          <a:p>
            <a:pPr algn="ctr" eaLnBrk="0" hangingPunct="0">
              <a:spcBef>
                <a:spcPct val="50000"/>
              </a:spcBef>
            </a:pP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kA</a:t>
            </a:r>
            <a:r>
              <a: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mA</a:t>
            </a:r>
            <a:r>
              <a: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A</a:t>
            </a:r>
            <a:endParaRPr kumimoji="1" lang="en-US" altLang="zh-CN" b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20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bldLvl="0" animBg="1" autoUpdateAnimBg="0"/>
      <p:bldP spid="166925" grpId="0" bldLvl="0" animBg="1"/>
      <p:bldP spid="166926" grpId="0" bldLvl="0" animBg="1"/>
      <p:bldP spid="166928" grpId="0" bldLvl="0" animBg="1"/>
      <p:bldP spid="166929" grpId="0" bldLvl="0" animBg="1"/>
      <p:bldP spid="166930" grpId="0" bldLvl="0" animBg="1"/>
      <p:bldP spid="4" grpId="0" bldLvl="0" animBg="1"/>
      <p:bldP spid="182277" grpId="0" bldLvl="0" animBg="1"/>
      <p:bldP spid="182279" grpId="0" bldLvl="0" animBg="1"/>
      <p:bldP spid="182280" grpId="0" bldLvl="0" animBg="1"/>
      <p:bldP spid="18228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1199515" y="1485265"/>
            <a:ext cx="1260475" cy="521970"/>
          </a:xfrm>
          <a:prstGeom prst="rect">
            <a:avLst/>
          </a:prstGeom>
          <a:noFill/>
          <a:ln w="28575" algn="ctr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</a:rPr>
              <a:t>方向</a:t>
            </a:r>
            <a:endParaRPr kumimoji="1" lang="zh-CN" altLang="en-US">
              <a:solidFill>
                <a:srgbClr val="FF9900"/>
              </a:solidFill>
              <a:latin typeface="楷体_GB2312" pitchFamily="49" charset="-122"/>
            </a:endParaRP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2927985" y="1536700"/>
            <a:ext cx="7224395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1965" dirty="0">
                <a:latin typeface="Times New Roman" panose="02020603050405020304" pitchFamily="18" charset="0"/>
              </a:rPr>
              <a:t>   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规定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正电荷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的运动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方向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为电流</a:t>
            </a:r>
            <a:r>
              <a:rPr kumimoji="1" lang="zh-CN" altLang="en-US" dirty="0">
                <a:latin typeface="Times New Roman" panose="02020603050405020304" pitchFamily="18" charset="0"/>
              </a:rPr>
              <a:t>的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实际方向</a:t>
            </a:r>
            <a:r>
              <a:rPr kumimoji="1" lang="zh-CN" altLang="en-US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dirty="0" smtClean="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82" name="AutoShape 10"/>
          <p:cNvSpPr>
            <a:spLocks noChangeArrowheads="1"/>
          </p:cNvSpPr>
          <p:nvPr/>
        </p:nvSpPr>
        <p:spPr bwMode="auto">
          <a:xfrm>
            <a:off x="2495550" y="1466215"/>
            <a:ext cx="303530" cy="581660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hlink"/>
          </a:solidFill>
          <a:ln w="12700" algn="ctr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zh-CN" altLang="en-US" sz="1965"/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2280747" y="2175980"/>
            <a:ext cx="8051800" cy="73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zh-CN" altLang="en-US" dirty="0">
                <a:latin typeface="楷体_GB2312" pitchFamily="49" charset="-122"/>
              </a:rPr>
              <a:t>元件</a:t>
            </a:r>
            <a:r>
              <a:rPr kumimoji="1" lang="en-US" altLang="zh-CN" dirty="0">
                <a:latin typeface="楷体_GB2312" pitchFamily="49" charset="-122"/>
              </a:rPr>
              <a:t>(</a:t>
            </a:r>
            <a:r>
              <a:rPr kumimoji="1" lang="zh-CN" altLang="en-US" dirty="0">
                <a:latin typeface="楷体_GB2312" pitchFamily="49" charset="-122"/>
              </a:rPr>
              <a:t>导线</a:t>
            </a:r>
            <a:r>
              <a:rPr kumimoji="1" lang="en-US" altLang="zh-CN" dirty="0">
                <a:latin typeface="楷体_GB2312" pitchFamily="49" charset="-122"/>
              </a:rPr>
              <a:t>)</a:t>
            </a:r>
            <a:r>
              <a:rPr kumimoji="1" lang="zh-CN" altLang="en-US" dirty="0">
                <a:latin typeface="楷体_GB2312" pitchFamily="49" charset="-122"/>
              </a:rPr>
              <a:t>中电流流动的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</a:rPr>
              <a:t>实际方向</a:t>
            </a:r>
            <a:r>
              <a:rPr kumimoji="1" lang="zh-CN" altLang="en-US" dirty="0">
                <a:latin typeface="楷体_GB2312" pitchFamily="49" charset="-122"/>
              </a:rPr>
              <a:t>只有两种可能</a:t>
            </a:r>
            <a:r>
              <a:rPr kumimoji="1" lang="en-US" altLang="zh-CN" dirty="0">
                <a:latin typeface="楷体_GB2312" pitchFamily="49" charset="-122"/>
              </a:rPr>
              <a:t>:</a:t>
            </a:r>
            <a:r>
              <a:rPr kumimoji="1" lang="en-US" altLang="zh-CN" dirty="0">
                <a:solidFill>
                  <a:schemeClr val="tx2"/>
                </a:solidFill>
                <a:latin typeface="楷体_GB2312" pitchFamily="49" charset="-122"/>
              </a:rPr>
              <a:t> </a:t>
            </a:r>
            <a:endParaRPr kumimoji="1" lang="en-US" altLang="zh-CN" dirty="0">
              <a:solidFill>
                <a:schemeClr val="tx2"/>
              </a:solidFill>
              <a:latin typeface="楷体_GB2312" pitchFamily="49" charset="-122"/>
            </a:endParaRPr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7464462" y="3040992"/>
            <a:ext cx="301430" cy="36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2535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kumimoji="1" lang="en-US" altLang="zh-CN" sz="2535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2291" name="Text Box 19"/>
          <p:cNvSpPr txBox="1">
            <a:spLocks noChangeArrowheads="1"/>
          </p:cNvSpPr>
          <p:nvPr/>
        </p:nvSpPr>
        <p:spPr bwMode="auto">
          <a:xfrm>
            <a:off x="4476956" y="3749910"/>
            <a:ext cx="400790" cy="397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en-US" altLang="zh-CN" sz="2535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endParaRPr kumimoji="1" lang="en-US" altLang="zh-CN" sz="2535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82329" name="Group 57"/>
          <p:cNvGrpSpPr/>
          <p:nvPr/>
        </p:nvGrpSpPr>
        <p:grpSpPr bwMode="auto">
          <a:xfrm>
            <a:off x="3970107" y="3801265"/>
            <a:ext cx="4101682" cy="764739"/>
            <a:chOff x="975" y="2750"/>
            <a:chExt cx="3674" cy="685"/>
          </a:xfrm>
        </p:grpSpPr>
        <p:sp>
          <p:nvSpPr>
            <p:cNvPr id="182288" name="Line 16"/>
            <p:cNvSpPr>
              <a:spLocks noChangeShapeType="1"/>
            </p:cNvSpPr>
            <p:nvPr/>
          </p:nvSpPr>
          <p:spPr bwMode="auto">
            <a:xfrm flipH="1">
              <a:off x="1474" y="3159"/>
              <a:ext cx="2767" cy="0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2289" name="AutoShape 17"/>
            <p:cNvSpPr>
              <a:spLocks noChangeArrowheads="1"/>
            </p:cNvSpPr>
            <p:nvPr/>
          </p:nvSpPr>
          <p:spPr bwMode="auto">
            <a:xfrm flipH="1">
              <a:off x="3469" y="3113"/>
              <a:ext cx="492" cy="79"/>
            </a:xfrm>
            <a:prstGeom prst="rightArrow">
              <a:avLst>
                <a:gd name="adj1" fmla="val 50000"/>
                <a:gd name="adj2" fmla="val 155696"/>
              </a:avLst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2290" name="Text Box 18"/>
            <p:cNvSpPr txBox="1">
              <a:spLocks noChangeArrowheads="1"/>
            </p:cNvSpPr>
            <p:nvPr/>
          </p:nvSpPr>
          <p:spPr bwMode="auto">
            <a:xfrm>
              <a:off x="2200" y="2750"/>
              <a:ext cx="9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实际方向</a:t>
              </a:r>
              <a:endParaRPr kumimoji="1"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295" name="Rectangle 23"/>
            <p:cNvSpPr>
              <a:spLocks noChangeArrowheads="1"/>
            </p:cNvSpPr>
            <p:nvPr/>
          </p:nvSpPr>
          <p:spPr bwMode="auto">
            <a:xfrm>
              <a:off x="2381" y="3006"/>
              <a:ext cx="278" cy="353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965"/>
            </a:p>
          </p:txBody>
        </p:sp>
        <p:sp>
          <p:nvSpPr>
            <p:cNvPr id="182297" name="Text Box 25"/>
            <p:cNvSpPr txBox="1">
              <a:spLocks noChangeArrowheads="1"/>
            </p:cNvSpPr>
            <p:nvPr/>
          </p:nvSpPr>
          <p:spPr bwMode="auto">
            <a:xfrm>
              <a:off x="975" y="2977"/>
              <a:ext cx="408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82298" name="Text Box 26"/>
            <p:cNvSpPr txBox="1">
              <a:spLocks noChangeArrowheads="1"/>
            </p:cNvSpPr>
            <p:nvPr/>
          </p:nvSpPr>
          <p:spPr bwMode="auto">
            <a:xfrm>
              <a:off x="4241" y="3023"/>
              <a:ext cx="408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82328" name="Group 56"/>
          <p:cNvGrpSpPr/>
          <p:nvPr/>
        </p:nvGrpSpPr>
        <p:grpSpPr bwMode="auto">
          <a:xfrm>
            <a:off x="4020345" y="3020591"/>
            <a:ext cx="4051444" cy="712268"/>
            <a:chOff x="1020" y="2115"/>
            <a:chExt cx="3629" cy="638"/>
          </a:xfrm>
        </p:grpSpPr>
        <p:sp>
          <p:nvSpPr>
            <p:cNvPr id="182284" name="Line 12"/>
            <p:cNvSpPr>
              <a:spLocks noChangeShapeType="1"/>
            </p:cNvSpPr>
            <p:nvPr/>
          </p:nvSpPr>
          <p:spPr bwMode="auto">
            <a:xfrm>
              <a:off x="1474" y="2478"/>
              <a:ext cx="2765" cy="1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2285" name="AutoShape 13"/>
            <p:cNvSpPr>
              <a:spLocks noChangeArrowheads="1"/>
            </p:cNvSpPr>
            <p:nvPr/>
          </p:nvSpPr>
          <p:spPr bwMode="auto">
            <a:xfrm>
              <a:off x="1662" y="2432"/>
              <a:ext cx="492" cy="91"/>
            </a:xfrm>
            <a:prstGeom prst="rightArrow">
              <a:avLst>
                <a:gd name="adj1" fmla="val 50000"/>
                <a:gd name="adj2" fmla="val 135165"/>
              </a:avLst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2287" name="Text Box 15"/>
            <p:cNvSpPr txBox="1">
              <a:spLocks noChangeArrowheads="1"/>
            </p:cNvSpPr>
            <p:nvPr/>
          </p:nvSpPr>
          <p:spPr bwMode="auto">
            <a:xfrm>
              <a:off x="2031" y="2115"/>
              <a:ext cx="11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kumimoji="1"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实际方向</a:t>
              </a:r>
              <a:endParaRPr kumimoji="1"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2292" name="Rectangle 20"/>
            <p:cNvSpPr>
              <a:spLocks noChangeArrowheads="1"/>
            </p:cNvSpPr>
            <p:nvPr/>
          </p:nvSpPr>
          <p:spPr bwMode="auto">
            <a:xfrm>
              <a:off x="2426" y="2302"/>
              <a:ext cx="2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965"/>
            </a:p>
          </p:txBody>
        </p:sp>
        <p:sp>
          <p:nvSpPr>
            <p:cNvPr id="182293" name="Rectangle 21"/>
            <p:cNvSpPr>
              <a:spLocks noChangeArrowheads="1"/>
            </p:cNvSpPr>
            <p:nvPr/>
          </p:nvSpPr>
          <p:spPr bwMode="auto">
            <a:xfrm>
              <a:off x="2290" y="2302"/>
              <a:ext cx="2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965"/>
            </a:p>
          </p:txBody>
        </p:sp>
        <p:sp>
          <p:nvSpPr>
            <p:cNvPr id="182294" name="Rectangle 22"/>
            <p:cNvSpPr>
              <a:spLocks noChangeArrowheads="1"/>
            </p:cNvSpPr>
            <p:nvPr/>
          </p:nvSpPr>
          <p:spPr bwMode="auto">
            <a:xfrm>
              <a:off x="2426" y="2325"/>
              <a:ext cx="278" cy="353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965"/>
            </a:p>
          </p:txBody>
        </p:sp>
        <p:sp>
          <p:nvSpPr>
            <p:cNvPr id="182296" name="Text Box 24"/>
            <p:cNvSpPr txBox="1">
              <a:spLocks noChangeArrowheads="1"/>
            </p:cNvSpPr>
            <p:nvPr/>
          </p:nvSpPr>
          <p:spPr bwMode="auto">
            <a:xfrm>
              <a:off x="1020" y="2296"/>
              <a:ext cx="408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82299" name="Text Box 27"/>
            <p:cNvSpPr txBox="1">
              <a:spLocks noChangeArrowheads="1"/>
            </p:cNvSpPr>
            <p:nvPr/>
          </p:nvSpPr>
          <p:spPr bwMode="auto">
            <a:xfrm>
              <a:off x="4241" y="2341"/>
              <a:ext cx="408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182301" name="Text Box 29"/>
          <p:cNvSpPr txBox="1">
            <a:spLocks noChangeArrowheads="1"/>
          </p:cNvSpPr>
          <p:nvPr/>
        </p:nvSpPr>
        <p:spPr bwMode="auto">
          <a:xfrm>
            <a:off x="1778000" y="4839335"/>
            <a:ext cx="7633970" cy="115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5000"/>
              </a:lnSpc>
              <a:spcBef>
                <a:spcPts val="600"/>
              </a:spcBef>
            </a:pPr>
            <a:r>
              <a:rPr kumimoji="1" lang="zh-CN" altLang="en-US" dirty="0" smtClean="0">
                <a:latin typeface="Times New Roman" panose="02020603050405020304" pitchFamily="18" charset="0"/>
              </a:rPr>
              <a:t>对于</a:t>
            </a:r>
            <a:r>
              <a:rPr kumimoji="1" lang="zh-CN" altLang="en-US" dirty="0">
                <a:latin typeface="Times New Roman" panose="02020603050405020304" pitchFamily="18" charset="0"/>
              </a:rPr>
              <a:t>复杂电路或电路中的电流随时间变化时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，</a:t>
            </a:r>
            <a:endParaRPr kumimoji="1" lang="en-US" altLang="zh-CN" dirty="0" smtClean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15000"/>
              </a:lnSpc>
              <a:spcBef>
                <a:spcPts val="600"/>
              </a:spcBef>
            </a:pPr>
            <a:r>
              <a:rPr kumimoji="1" lang="zh-CN" altLang="en-US" dirty="0" smtClean="0">
                <a:latin typeface="Times New Roman" panose="02020603050405020304" pitchFamily="18" charset="0"/>
              </a:rPr>
              <a:t>电流</a:t>
            </a:r>
            <a:r>
              <a:rPr kumimoji="1" lang="zh-CN" altLang="en-US" dirty="0">
                <a:latin typeface="Times New Roman" panose="02020603050405020304" pitchFamily="18" charset="0"/>
              </a:rPr>
              <a:t>的实际方向往往很难</a:t>
            </a:r>
            <a:r>
              <a:rPr kumimoji="1" lang="zh-CN" altLang="en-US" dirty="0">
                <a:solidFill>
                  <a:srgbClr val="FF99FF"/>
                </a:solidFill>
                <a:latin typeface="Times New Roman" panose="02020603050405020304" pitchFamily="18" charset="0"/>
              </a:rPr>
              <a:t>事先判断</a:t>
            </a:r>
            <a:r>
              <a:rPr kumimoji="1" lang="zh-CN" altLang="en-US" dirty="0">
                <a:latin typeface="Times New Roman" panose="02020603050405020304" pitchFamily="18" charset="0"/>
              </a:rPr>
              <a:t>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82305" name="Group 33"/>
          <p:cNvGrpSpPr/>
          <p:nvPr/>
        </p:nvGrpSpPr>
        <p:grpSpPr bwMode="auto">
          <a:xfrm>
            <a:off x="10309079" y="6269446"/>
            <a:ext cx="578299" cy="285800"/>
            <a:chOff x="5193" y="4020"/>
            <a:chExt cx="518" cy="256"/>
          </a:xfrm>
        </p:grpSpPr>
        <p:pic>
          <p:nvPicPr>
            <p:cNvPr id="182306" name="Picture 3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2307" name="Text Box 3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2308" name="Group 36"/>
          <p:cNvGrpSpPr/>
          <p:nvPr/>
        </p:nvGrpSpPr>
        <p:grpSpPr bwMode="auto">
          <a:xfrm>
            <a:off x="9701753" y="6269446"/>
            <a:ext cx="578299" cy="285800"/>
            <a:chOff x="4649" y="4020"/>
            <a:chExt cx="518" cy="256"/>
          </a:xfrm>
        </p:grpSpPr>
        <p:pic>
          <p:nvPicPr>
            <p:cNvPr id="182309" name="Picture 3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2310" name="Text Box 3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2314" name="Group 42"/>
          <p:cNvGrpSpPr/>
          <p:nvPr/>
        </p:nvGrpSpPr>
        <p:grpSpPr bwMode="auto">
          <a:xfrm>
            <a:off x="1116667" y="4293663"/>
            <a:ext cx="1212419" cy="598394"/>
            <a:chOff x="385" y="3022"/>
            <a:chExt cx="1086" cy="536"/>
          </a:xfrm>
        </p:grpSpPr>
        <p:pic>
          <p:nvPicPr>
            <p:cNvPr id="182315" name="Picture 43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2316" name="Text Box 44"/>
            <p:cNvSpPr txBox="1">
              <a:spLocks noChangeArrowheads="1"/>
            </p:cNvSpPr>
            <p:nvPr/>
          </p:nvSpPr>
          <p:spPr bwMode="auto">
            <a:xfrm>
              <a:off x="793" y="3125"/>
              <a:ext cx="67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255" b="0">
                  <a:solidFill>
                    <a:srgbClr val="CC6600"/>
                  </a:solidFill>
                  <a:ea typeface="华文行楷" panose="02010800040101010101" pitchFamily="2" charset="-122"/>
                </a:rPr>
                <a:t>问题</a:t>
              </a:r>
              <a:endParaRPr lang="zh-CN" altLang="en-US" sz="2255" b="0">
                <a:solidFill>
                  <a:srgbClr val="CC6600"/>
                </a:solidFill>
                <a:ea typeface="华文行楷" panose="02010800040101010101" pitchFamily="2" charset="-122"/>
              </a:endParaRPr>
            </a:p>
          </p:txBody>
        </p:sp>
      </p:grpSp>
      <p:grpSp>
        <p:nvGrpSpPr>
          <p:cNvPr id="182325" name="Group 53"/>
          <p:cNvGrpSpPr/>
          <p:nvPr/>
        </p:nvGrpSpPr>
        <p:grpSpPr bwMode="auto">
          <a:xfrm>
            <a:off x="9093310" y="6268329"/>
            <a:ext cx="578300" cy="285801"/>
            <a:chOff x="5193" y="4020"/>
            <a:chExt cx="518" cy="256"/>
          </a:xfrm>
        </p:grpSpPr>
        <p:pic>
          <p:nvPicPr>
            <p:cNvPr id="182326" name="Picture 54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2327" name="Text Box 5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21380" y="365125"/>
            <a:ext cx="4869180" cy="1101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algn="l"/>
            <a:r>
              <a:rPr lang="en-US" altLang="zh-CN"/>
              <a:t>   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电流的方向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" fill="hold"/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80" fill="hold"/>
                                        <p:tgtEl>
                                          <p:spTgt spid="18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" fill="hold"/>
                                        <p:tgtEl>
                                          <p:spTgt spid="18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bldLvl="0" animBg="1"/>
      <p:bldP spid="182278" grpId="0" bldLvl="0" animBg="1"/>
      <p:bldP spid="182282" grpId="0" bldLvl="0" animBg="1"/>
      <p:bldP spid="182283" grpId="0" bldLvl="0" animBg="1" autoUpdateAnimBg="0"/>
      <p:bldP spid="182286" grpId="0" bldLvl="0" animBg="1" autoUpdateAnimBg="0"/>
      <p:bldP spid="182286" grpId="1" bldLvl="0" animBg="1"/>
      <p:bldP spid="182291" grpId="0" bldLvl="0" animBg="1" autoUpdateAnimBg="0"/>
      <p:bldP spid="182291" grpId="1" bldLvl="0" animBg="1"/>
      <p:bldP spid="18230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13" name="Text Box 17"/>
          <p:cNvSpPr txBox="1">
            <a:spLocks noChangeArrowheads="1"/>
          </p:cNvSpPr>
          <p:nvPr/>
        </p:nvSpPr>
        <p:spPr bwMode="auto">
          <a:xfrm>
            <a:off x="843280" y="1439863"/>
            <a:ext cx="1882140" cy="521970"/>
          </a:xfrm>
          <a:prstGeom prst="rect">
            <a:avLst/>
          </a:prstGeom>
          <a:noFill/>
          <a:ln w="38100" cap="sq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tx1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</a:rPr>
              <a:t>参考方向</a:t>
            </a: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3374" name="Group 78"/>
          <p:cNvGrpSpPr/>
          <p:nvPr/>
        </p:nvGrpSpPr>
        <p:grpSpPr bwMode="auto">
          <a:xfrm>
            <a:off x="8911641" y="2505323"/>
            <a:ext cx="2204427" cy="1220233"/>
            <a:chOff x="385" y="647"/>
            <a:chExt cx="1790" cy="1093"/>
          </a:xfrm>
        </p:grpSpPr>
        <p:sp>
          <p:nvSpPr>
            <p:cNvPr id="183316" name="Text Box 20"/>
            <p:cNvSpPr txBox="1">
              <a:spLocks noChangeArrowheads="1"/>
            </p:cNvSpPr>
            <p:nvPr/>
          </p:nvSpPr>
          <p:spPr bwMode="auto">
            <a:xfrm>
              <a:off x="567" y="1010"/>
              <a:ext cx="879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kumimoji="1" lang="en-US" altLang="zh-CN" sz="1965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大小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3317" name="Text Box 21"/>
            <p:cNvSpPr txBox="1">
              <a:spLocks noChangeArrowheads="1"/>
            </p:cNvSpPr>
            <p:nvPr/>
          </p:nvSpPr>
          <p:spPr bwMode="auto">
            <a:xfrm>
              <a:off x="611" y="1328"/>
              <a:ext cx="1564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eaLnBrk="0" hangingPunct="0"/>
              <a:r>
                <a:rPr kumimoji="1" lang="zh-CN" altLang="en-US" sz="2400">
                  <a:latin typeface="楷体_GB2312" pitchFamily="49" charset="-122"/>
                </a:rPr>
                <a:t>方向</a:t>
              </a:r>
              <a:r>
                <a:rPr kumimoji="1" lang="en-US" altLang="zh-CN" sz="2400">
                  <a:latin typeface="楷体_GB2312" pitchFamily="49" charset="-122"/>
                </a:rPr>
                <a:t>(</a:t>
              </a:r>
              <a:r>
                <a:rPr kumimoji="1" lang="zh-CN" altLang="en-US" sz="2400">
                  <a:solidFill>
                    <a:srgbClr val="FF0000"/>
                  </a:solidFill>
                  <a:latin typeface="楷体_GB2312" pitchFamily="49" charset="-122"/>
                </a:rPr>
                <a:t>正负</a:t>
              </a:r>
              <a:r>
                <a:rPr kumimoji="1" lang="zh-CN" altLang="en-US" sz="2400">
                  <a:latin typeface="楷体_GB2312" pitchFamily="49" charset="-122"/>
                </a:rPr>
                <a:t>）</a:t>
              </a:r>
              <a:endParaRPr kumimoji="1" lang="zh-CN" altLang="en-US" sz="2400">
                <a:latin typeface="楷体_GB2312" pitchFamily="49" charset="-122"/>
              </a:endParaRPr>
            </a:p>
          </p:txBody>
        </p:sp>
        <p:sp>
          <p:nvSpPr>
            <p:cNvPr id="183318" name="Text Box 22"/>
            <p:cNvSpPr txBox="1">
              <a:spLocks noChangeArrowheads="1"/>
            </p:cNvSpPr>
            <p:nvPr/>
          </p:nvSpPr>
          <p:spPr bwMode="auto">
            <a:xfrm>
              <a:off x="385" y="647"/>
              <a:ext cx="1665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eaLnBrk="0" hangingPunct="0"/>
              <a:r>
                <a:rPr kumimoji="1" lang="zh-CN" altLang="en-US" sz="2400">
                  <a:latin typeface="楷体_GB2312" pitchFamily="49" charset="-122"/>
                </a:rPr>
                <a:t>电流</a:t>
              </a:r>
              <a:r>
                <a:rPr kumimoji="1" lang="en-US" altLang="zh-CN" sz="2400">
                  <a:latin typeface="楷体_GB2312" pitchFamily="49" charset="-122"/>
                </a:rPr>
                <a:t>(</a:t>
              </a:r>
              <a:r>
                <a:rPr kumimoji="1" lang="zh-CN" altLang="en-US" sz="2400">
                  <a:solidFill>
                    <a:srgbClr val="FF0000"/>
                  </a:solidFill>
                  <a:latin typeface="楷体_GB2312" pitchFamily="49" charset="-122"/>
                </a:rPr>
                <a:t>代数量</a:t>
              </a:r>
              <a:r>
                <a:rPr kumimoji="1" lang="en-US" altLang="zh-CN" sz="2400">
                  <a:latin typeface="楷体_GB2312" pitchFamily="49" charset="-122"/>
                </a:rPr>
                <a:t>)</a:t>
              </a:r>
              <a:endParaRPr kumimoji="1" lang="en-US" altLang="zh-CN" sz="2400">
                <a:latin typeface="楷体_GB2312" pitchFamily="49" charset="-122"/>
              </a:endParaRPr>
            </a:p>
          </p:txBody>
        </p:sp>
        <p:sp>
          <p:nvSpPr>
            <p:cNvPr id="183319" name="AutoShape 23"/>
            <p:cNvSpPr/>
            <p:nvPr/>
          </p:nvSpPr>
          <p:spPr bwMode="auto">
            <a:xfrm>
              <a:off x="574" y="1120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38100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3113405" y="1404620"/>
            <a:ext cx="8081010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任意假定</a:t>
            </a:r>
            <a:r>
              <a:rPr kumimoji="1" lang="zh-CN" altLang="en-US" dirty="0">
                <a:latin typeface="Times New Roman" panose="02020603050405020304" pitchFamily="18" charset="0"/>
              </a:rPr>
              <a:t>正电荷运动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的方向</a:t>
            </a:r>
            <a:r>
              <a:rPr kumimoji="1" lang="zh-CN" altLang="en-US" dirty="0">
                <a:latin typeface="Times New Roman" panose="02020603050405020304" pitchFamily="18" charset="0"/>
              </a:rPr>
              <a:t>即为电流的参考方向。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3329" name="AutoShape 33"/>
          <p:cNvSpPr>
            <a:spLocks noChangeArrowheads="1"/>
          </p:cNvSpPr>
          <p:nvPr/>
        </p:nvSpPr>
        <p:spPr bwMode="auto">
          <a:xfrm>
            <a:off x="2749962" y="1656749"/>
            <a:ext cx="455494" cy="101593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sp>
        <p:nvSpPr>
          <p:cNvPr id="183341" name="Text Box 45" descr="羊皮纸"/>
          <p:cNvSpPr txBox="1">
            <a:spLocks noChangeArrowheads="1"/>
          </p:cNvSpPr>
          <p:nvPr/>
        </p:nvSpPr>
        <p:spPr bwMode="auto">
          <a:xfrm>
            <a:off x="3177115" y="5445277"/>
            <a:ext cx="746125" cy="4603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&gt; 0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3342" name="Text Box 46" descr="羊皮纸"/>
          <p:cNvSpPr txBox="1">
            <a:spLocks noChangeArrowheads="1"/>
          </p:cNvSpPr>
          <p:nvPr/>
        </p:nvSpPr>
        <p:spPr bwMode="auto">
          <a:xfrm>
            <a:off x="7216996" y="5446394"/>
            <a:ext cx="746125" cy="4603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0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3343" name="Text Box 47"/>
          <p:cNvSpPr txBox="1">
            <a:spLocks noChangeArrowheads="1"/>
          </p:cNvSpPr>
          <p:nvPr/>
        </p:nvSpPr>
        <p:spPr bwMode="auto">
          <a:xfrm>
            <a:off x="3155315" y="4968875"/>
            <a:ext cx="147256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实际方向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3344" name="Text Box 48"/>
          <p:cNvSpPr txBox="1">
            <a:spLocks noChangeArrowheads="1"/>
          </p:cNvSpPr>
          <p:nvPr/>
        </p:nvSpPr>
        <p:spPr bwMode="auto">
          <a:xfrm>
            <a:off x="7109460" y="4968875"/>
            <a:ext cx="1466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实际方向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3345" name="Text Box 49"/>
          <p:cNvSpPr txBox="1">
            <a:spLocks noChangeArrowheads="1"/>
          </p:cNvSpPr>
          <p:nvPr/>
        </p:nvSpPr>
        <p:spPr bwMode="auto">
          <a:xfrm>
            <a:off x="805383" y="3701606"/>
            <a:ext cx="59029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zh-CN" altLang="en-US">
                <a:solidFill>
                  <a:srgbClr val="FF9966"/>
                </a:solidFill>
                <a:latin typeface="Times New Roman" panose="02020603050405020304" pitchFamily="18" charset="0"/>
              </a:rPr>
              <a:t>电流的参考方向与实际方向的关系：</a:t>
            </a:r>
            <a:endParaRPr kumimoji="1" lang="zh-CN" altLang="en-US">
              <a:solidFill>
                <a:srgbClr val="FF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3366" name="AutoShape 70"/>
          <p:cNvSpPr>
            <a:spLocks noChangeArrowheads="1"/>
          </p:cNvSpPr>
          <p:nvPr/>
        </p:nvSpPr>
        <p:spPr bwMode="auto">
          <a:xfrm>
            <a:off x="2462238" y="5168058"/>
            <a:ext cx="505732" cy="100477"/>
          </a:xfrm>
          <a:prstGeom prst="rightArrow">
            <a:avLst>
              <a:gd name="adj1" fmla="val 50000"/>
              <a:gd name="adj2" fmla="val 125833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sp>
        <p:nvSpPr>
          <p:cNvPr id="183373" name="AutoShape 77"/>
          <p:cNvSpPr>
            <a:spLocks noChangeArrowheads="1"/>
          </p:cNvSpPr>
          <p:nvPr/>
        </p:nvSpPr>
        <p:spPr bwMode="auto">
          <a:xfrm>
            <a:off x="6502119" y="5168058"/>
            <a:ext cx="505732" cy="101593"/>
          </a:xfrm>
          <a:prstGeom prst="leftArrow">
            <a:avLst>
              <a:gd name="adj1" fmla="val 50000"/>
              <a:gd name="adj2" fmla="val 124451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grpSp>
        <p:nvGrpSpPr>
          <p:cNvPr id="183376" name="Group 80"/>
          <p:cNvGrpSpPr/>
          <p:nvPr/>
        </p:nvGrpSpPr>
        <p:grpSpPr bwMode="auto">
          <a:xfrm>
            <a:off x="10309079" y="6269446"/>
            <a:ext cx="578299" cy="285800"/>
            <a:chOff x="5193" y="4020"/>
            <a:chExt cx="518" cy="256"/>
          </a:xfrm>
        </p:grpSpPr>
        <p:pic>
          <p:nvPicPr>
            <p:cNvPr id="183377" name="Picture 81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3378" name="Text Box 8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3379" name="Group 83"/>
          <p:cNvGrpSpPr/>
          <p:nvPr/>
        </p:nvGrpSpPr>
        <p:grpSpPr bwMode="auto">
          <a:xfrm>
            <a:off x="9701753" y="6269446"/>
            <a:ext cx="578299" cy="285800"/>
            <a:chOff x="4649" y="4020"/>
            <a:chExt cx="518" cy="256"/>
          </a:xfrm>
        </p:grpSpPr>
        <p:pic>
          <p:nvPicPr>
            <p:cNvPr id="183380" name="Picture 84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3381" name="Text Box 8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3403" name="Group 107"/>
          <p:cNvGrpSpPr/>
          <p:nvPr/>
        </p:nvGrpSpPr>
        <p:grpSpPr bwMode="auto">
          <a:xfrm>
            <a:off x="7468235" y="2378710"/>
            <a:ext cx="1248410" cy="607695"/>
            <a:chOff x="385" y="3022"/>
            <a:chExt cx="1118" cy="536"/>
          </a:xfrm>
        </p:grpSpPr>
        <p:pic>
          <p:nvPicPr>
            <p:cNvPr id="183404" name="Picture 108" descr="1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3405" name="Text Box 109"/>
            <p:cNvSpPr txBox="1">
              <a:spLocks noChangeArrowheads="1"/>
            </p:cNvSpPr>
            <p:nvPr/>
          </p:nvSpPr>
          <p:spPr bwMode="auto">
            <a:xfrm>
              <a:off x="793" y="3125"/>
              <a:ext cx="710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0">
                  <a:solidFill>
                    <a:srgbClr val="CC6600"/>
                  </a:solidFill>
                  <a:ea typeface="华文行楷" panose="02010800040101010101" pitchFamily="2" charset="-122"/>
                </a:rPr>
                <a:t>表明</a:t>
              </a:r>
              <a:endParaRPr lang="zh-CN" altLang="en-US" sz="2400" b="0">
                <a:solidFill>
                  <a:srgbClr val="CC6600"/>
                </a:solidFill>
                <a:ea typeface="华文行楷" panose="02010800040101010101" pitchFamily="2" charset="-122"/>
              </a:endParaRPr>
            </a:p>
          </p:txBody>
        </p:sp>
      </p:grpSp>
      <p:grpSp>
        <p:nvGrpSpPr>
          <p:cNvPr id="183412" name="Group 116"/>
          <p:cNvGrpSpPr/>
          <p:nvPr/>
        </p:nvGrpSpPr>
        <p:grpSpPr bwMode="auto">
          <a:xfrm>
            <a:off x="9093310" y="6268329"/>
            <a:ext cx="578300" cy="285801"/>
            <a:chOff x="5193" y="4020"/>
            <a:chExt cx="518" cy="256"/>
          </a:xfrm>
        </p:grpSpPr>
        <p:pic>
          <p:nvPicPr>
            <p:cNvPr id="183413" name="Picture 117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3414" name="Text Box 11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3415" name="Group 119"/>
          <p:cNvGrpSpPr/>
          <p:nvPr/>
        </p:nvGrpSpPr>
        <p:grpSpPr bwMode="auto">
          <a:xfrm>
            <a:off x="3159595" y="2268541"/>
            <a:ext cx="3434070" cy="810512"/>
            <a:chOff x="249" y="1120"/>
            <a:chExt cx="3076" cy="726"/>
          </a:xfrm>
        </p:grpSpPr>
        <p:sp>
          <p:nvSpPr>
            <p:cNvPr id="183314" name="Text Box 18"/>
            <p:cNvSpPr txBox="1">
              <a:spLocks noChangeArrowheads="1"/>
            </p:cNvSpPr>
            <p:nvPr/>
          </p:nvSpPr>
          <p:spPr bwMode="auto">
            <a:xfrm>
              <a:off x="567" y="1120"/>
              <a:ext cx="2131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1965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1965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sz="1965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参考方向</a:t>
              </a: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30" name="Text Box 34"/>
            <p:cNvSpPr txBox="1">
              <a:spLocks noChangeArrowheads="1"/>
            </p:cNvSpPr>
            <p:nvPr/>
          </p:nvSpPr>
          <p:spPr bwMode="auto">
            <a:xfrm>
              <a:off x="249" y="1434"/>
              <a:ext cx="408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3331" name="Text Box 35"/>
            <p:cNvSpPr txBox="1">
              <a:spLocks noChangeArrowheads="1"/>
            </p:cNvSpPr>
            <p:nvPr/>
          </p:nvSpPr>
          <p:spPr bwMode="auto">
            <a:xfrm>
              <a:off x="2917" y="1415"/>
              <a:ext cx="408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B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3385" name="Line 89"/>
            <p:cNvSpPr>
              <a:spLocks noChangeShapeType="1"/>
            </p:cNvSpPr>
            <p:nvPr/>
          </p:nvSpPr>
          <p:spPr bwMode="auto">
            <a:xfrm>
              <a:off x="657" y="1615"/>
              <a:ext cx="2177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3321" name="Rectangle 25"/>
            <p:cNvSpPr>
              <a:spLocks noChangeArrowheads="1"/>
            </p:cNvSpPr>
            <p:nvPr/>
          </p:nvSpPr>
          <p:spPr bwMode="auto">
            <a:xfrm>
              <a:off x="1473" y="1525"/>
              <a:ext cx="545" cy="181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1685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3315" name="AutoShape 19"/>
            <p:cNvSpPr>
              <a:spLocks noChangeArrowheads="1"/>
            </p:cNvSpPr>
            <p:nvPr/>
          </p:nvSpPr>
          <p:spPr bwMode="auto">
            <a:xfrm>
              <a:off x="793" y="1570"/>
              <a:ext cx="499" cy="91"/>
            </a:xfrm>
            <a:prstGeom prst="rightArrow">
              <a:avLst>
                <a:gd name="adj1" fmla="val 50000"/>
                <a:gd name="adj2" fmla="val 137088"/>
              </a:avLst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grpSp>
        <p:nvGrpSpPr>
          <p:cNvPr id="183424" name="Group 128"/>
          <p:cNvGrpSpPr/>
          <p:nvPr/>
        </p:nvGrpSpPr>
        <p:grpSpPr bwMode="auto">
          <a:xfrm>
            <a:off x="2091591" y="4362012"/>
            <a:ext cx="2835675" cy="1063936"/>
            <a:chOff x="385" y="2481"/>
            <a:chExt cx="2540" cy="953"/>
          </a:xfrm>
        </p:grpSpPr>
        <p:sp>
          <p:nvSpPr>
            <p:cNvPr id="183388" name="Text Box 92"/>
            <p:cNvSpPr txBox="1">
              <a:spLocks noChangeArrowheads="1"/>
            </p:cNvSpPr>
            <p:nvPr/>
          </p:nvSpPr>
          <p:spPr bwMode="auto">
            <a:xfrm>
              <a:off x="475" y="2481"/>
              <a:ext cx="2131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参考方向</a:t>
              </a: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390" name="Text Box 94"/>
            <p:cNvSpPr txBox="1">
              <a:spLocks noChangeArrowheads="1"/>
            </p:cNvSpPr>
            <p:nvPr/>
          </p:nvSpPr>
          <p:spPr bwMode="auto">
            <a:xfrm>
              <a:off x="385" y="3022"/>
              <a:ext cx="408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3391" name="Text Box 95"/>
            <p:cNvSpPr txBox="1">
              <a:spLocks noChangeArrowheads="1"/>
            </p:cNvSpPr>
            <p:nvPr/>
          </p:nvSpPr>
          <p:spPr bwMode="auto">
            <a:xfrm>
              <a:off x="2517" y="3022"/>
              <a:ext cx="408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B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3392" name="Line 96"/>
            <p:cNvSpPr>
              <a:spLocks noChangeShapeType="1"/>
            </p:cNvSpPr>
            <p:nvPr/>
          </p:nvSpPr>
          <p:spPr bwMode="auto">
            <a:xfrm>
              <a:off x="566" y="2976"/>
              <a:ext cx="2177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3393" name="Rectangle 97"/>
            <p:cNvSpPr>
              <a:spLocks noChangeArrowheads="1"/>
            </p:cNvSpPr>
            <p:nvPr/>
          </p:nvSpPr>
          <p:spPr bwMode="auto">
            <a:xfrm>
              <a:off x="1382" y="2886"/>
              <a:ext cx="545" cy="181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1685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3389" name="AutoShape 93"/>
            <p:cNvSpPr>
              <a:spLocks noChangeArrowheads="1"/>
            </p:cNvSpPr>
            <p:nvPr/>
          </p:nvSpPr>
          <p:spPr bwMode="auto">
            <a:xfrm>
              <a:off x="702" y="2931"/>
              <a:ext cx="499" cy="91"/>
            </a:xfrm>
            <a:prstGeom prst="rightArrow">
              <a:avLst>
                <a:gd name="adj1" fmla="val 50000"/>
                <a:gd name="adj2" fmla="val 137088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grpSp>
        <p:nvGrpSpPr>
          <p:cNvPr id="183425" name="Group 129"/>
          <p:cNvGrpSpPr/>
          <p:nvPr/>
        </p:nvGrpSpPr>
        <p:grpSpPr bwMode="auto">
          <a:xfrm>
            <a:off x="6096863" y="4362012"/>
            <a:ext cx="2835675" cy="1063936"/>
            <a:chOff x="385" y="2481"/>
            <a:chExt cx="2540" cy="953"/>
          </a:xfrm>
        </p:grpSpPr>
        <p:sp>
          <p:nvSpPr>
            <p:cNvPr id="183426" name="Text Box 130"/>
            <p:cNvSpPr txBox="1">
              <a:spLocks noChangeArrowheads="1"/>
            </p:cNvSpPr>
            <p:nvPr/>
          </p:nvSpPr>
          <p:spPr bwMode="auto">
            <a:xfrm>
              <a:off x="475" y="2481"/>
              <a:ext cx="2131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参考方向</a:t>
              </a: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3427" name="Text Box 131"/>
            <p:cNvSpPr txBox="1">
              <a:spLocks noChangeArrowheads="1"/>
            </p:cNvSpPr>
            <p:nvPr/>
          </p:nvSpPr>
          <p:spPr bwMode="auto">
            <a:xfrm>
              <a:off x="385" y="3022"/>
              <a:ext cx="408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3428" name="Text Box 132"/>
            <p:cNvSpPr txBox="1">
              <a:spLocks noChangeArrowheads="1"/>
            </p:cNvSpPr>
            <p:nvPr/>
          </p:nvSpPr>
          <p:spPr bwMode="auto">
            <a:xfrm>
              <a:off x="2517" y="3022"/>
              <a:ext cx="408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B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3429" name="Line 133"/>
            <p:cNvSpPr>
              <a:spLocks noChangeShapeType="1"/>
            </p:cNvSpPr>
            <p:nvPr/>
          </p:nvSpPr>
          <p:spPr bwMode="auto">
            <a:xfrm>
              <a:off x="566" y="2976"/>
              <a:ext cx="2177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3430" name="Rectangle 134"/>
            <p:cNvSpPr>
              <a:spLocks noChangeArrowheads="1"/>
            </p:cNvSpPr>
            <p:nvPr/>
          </p:nvSpPr>
          <p:spPr bwMode="auto">
            <a:xfrm>
              <a:off x="1382" y="2886"/>
              <a:ext cx="545" cy="181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1685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3431" name="AutoShape 135"/>
            <p:cNvSpPr>
              <a:spLocks noChangeArrowheads="1"/>
            </p:cNvSpPr>
            <p:nvPr/>
          </p:nvSpPr>
          <p:spPr bwMode="auto">
            <a:xfrm>
              <a:off x="702" y="2931"/>
              <a:ext cx="499" cy="91"/>
            </a:xfrm>
            <a:prstGeom prst="rightArrow">
              <a:avLst>
                <a:gd name="adj1" fmla="val 50000"/>
                <a:gd name="adj2" fmla="val 137088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77870" y="365125"/>
            <a:ext cx="5664835" cy="112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algn="l"/>
            <a:r>
              <a:rPr lang="en-US" altLang="zh-CN"/>
              <a:t>   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电流的参考方向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8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3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8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3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3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3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3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18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3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3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3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8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000"/>
                                        <p:tgtEl>
                                          <p:spTgt spid="18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3" grpId="0" bldLvl="0" animBg="1" autoUpdateAnimBg="0"/>
      <p:bldP spid="183328" grpId="0" bldLvl="0" animBg="1"/>
      <p:bldP spid="183329" grpId="0" bldLvl="0" animBg="1"/>
      <p:bldP spid="183341" grpId="0" bldLvl="0" animBg="1" autoUpdateAnimBg="0"/>
      <p:bldP spid="183342" grpId="0" bldLvl="0" animBg="1" autoUpdateAnimBg="0"/>
      <p:bldP spid="183343" grpId="0" bldLvl="0" animBg="1" autoUpdateAnimBg="0"/>
      <p:bldP spid="183344" grpId="0" bldLvl="0" animBg="1" autoUpdateAnimBg="0"/>
      <p:bldP spid="183345" grpId="0" bldLvl="0" animBg="1"/>
      <p:bldP spid="183366" grpId="0" bldLvl="0" animBg="1"/>
      <p:bldP spid="18337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1198880" y="1564323"/>
            <a:ext cx="534289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>
                <a:solidFill>
                  <a:srgbClr val="FF9966"/>
                </a:solidFill>
                <a:latin typeface="楷体_GB2312" pitchFamily="49" charset="-122"/>
              </a:rPr>
              <a:t>电流参考方向的两种表示：</a:t>
            </a:r>
            <a:endParaRPr kumimoji="1" lang="zh-CN" altLang="en-US">
              <a:solidFill>
                <a:srgbClr val="FF9966"/>
              </a:solidFill>
              <a:latin typeface="楷体_GB2312" pitchFamily="49" charset="-122"/>
            </a:endParaRP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1372466" y="2220334"/>
            <a:ext cx="76771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 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sym typeface="Monotype Sorts" pitchFamily="2" charset="2"/>
              </a:rPr>
              <a:t>用箭头表示：</a:t>
            </a:r>
            <a:r>
              <a:rPr kumimoji="1" lang="zh-CN" altLang="en-US">
                <a:latin typeface="楷体_GB2312" pitchFamily="49" charset="-122"/>
                <a:sym typeface="Monotype Sorts" pitchFamily="2" charset="2"/>
              </a:rPr>
              <a:t>箭头的指向为</a:t>
            </a:r>
            <a:r>
              <a:rPr kumimoji="1" lang="zh-CN" altLang="en-US">
                <a:latin typeface="楷体_GB2312" pitchFamily="49" charset="-122"/>
              </a:rPr>
              <a:t>电流的参考方向。</a:t>
            </a:r>
            <a:endParaRPr kumimoji="1" lang="zh-CN" altLang="en-US">
              <a:latin typeface="楷体_GB2312" pitchFamily="49" charset="-122"/>
            </a:endParaRP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1441450" y="3850958"/>
            <a:ext cx="864171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用双下标表示：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如</a:t>
            </a:r>
            <a:r>
              <a:rPr kumimoji="1" lang="en-US" altLang="zh-CN" b="0" i="1"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i</a:t>
            </a:r>
            <a:r>
              <a:rPr kumimoji="1" lang="en-US" altLang="zh-CN" b="0" baseline="-25000"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AB</a:t>
            </a:r>
            <a:r>
              <a:rPr kumimoji="1" lang="en-US" altLang="zh-CN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 </a:t>
            </a:r>
            <a:r>
              <a:rPr kumimoji="1"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Monotype Sorts" pitchFamily="2" charset="2"/>
              </a:rPr>
              <a:t>,</a:t>
            </a:r>
            <a:r>
              <a:rPr kumimoji="1"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电流的参考方向由</a:t>
            </a:r>
            <a:r>
              <a:rPr kumimoji="1" lang="en-US" altLang="zh-CN" b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kumimoji="1" lang="en-US" altLang="zh-CN" b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84377" name="Group 57"/>
          <p:cNvGrpSpPr/>
          <p:nvPr/>
        </p:nvGrpSpPr>
        <p:grpSpPr bwMode="auto">
          <a:xfrm>
            <a:off x="10237324" y="5982426"/>
            <a:ext cx="578299" cy="285800"/>
            <a:chOff x="5193" y="4020"/>
            <a:chExt cx="518" cy="256"/>
          </a:xfrm>
        </p:grpSpPr>
        <p:pic>
          <p:nvPicPr>
            <p:cNvPr id="184378" name="Picture 5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379" name="Text Box 5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4380" name="Group 60"/>
          <p:cNvGrpSpPr/>
          <p:nvPr/>
        </p:nvGrpSpPr>
        <p:grpSpPr bwMode="auto">
          <a:xfrm>
            <a:off x="9629998" y="5982426"/>
            <a:ext cx="578299" cy="285800"/>
            <a:chOff x="4649" y="4020"/>
            <a:chExt cx="518" cy="256"/>
          </a:xfrm>
        </p:grpSpPr>
        <p:pic>
          <p:nvPicPr>
            <p:cNvPr id="184381" name="Picture 6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382" name="Text Box 6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4400" name="Group 80"/>
          <p:cNvGrpSpPr/>
          <p:nvPr/>
        </p:nvGrpSpPr>
        <p:grpSpPr bwMode="auto">
          <a:xfrm>
            <a:off x="4200036" y="4732854"/>
            <a:ext cx="3362620" cy="791533"/>
            <a:chOff x="1020" y="2679"/>
            <a:chExt cx="3012" cy="709"/>
          </a:xfrm>
        </p:grpSpPr>
        <p:sp>
          <p:nvSpPr>
            <p:cNvPr id="184365" name="Text Box 45"/>
            <p:cNvSpPr txBox="1">
              <a:spLocks noChangeArrowheads="1"/>
            </p:cNvSpPr>
            <p:nvPr/>
          </p:nvSpPr>
          <p:spPr bwMode="auto">
            <a:xfrm>
              <a:off x="1474" y="2679"/>
              <a:ext cx="635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endParaRPr kumimoji="1" lang="en-US" altLang="zh-CN" sz="2400" b="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396" name="Text Box 76"/>
            <p:cNvSpPr txBox="1">
              <a:spLocks noChangeArrowheads="1"/>
            </p:cNvSpPr>
            <p:nvPr/>
          </p:nvSpPr>
          <p:spPr bwMode="auto">
            <a:xfrm>
              <a:off x="1020" y="2976"/>
              <a:ext cx="408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4397" name="Text Box 77"/>
            <p:cNvSpPr txBox="1">
              <a:spLocks noChangeArrowheads="1"/>
            </p:cNvSpPr>
            <p:nvPr/>
          </p:nvSpPr>
          <p:spPr bwMode="auto">
            <a:xfrm>
              <a:off x="3624" y="2957"/>
              <a:ext cx="408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B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4398" name="Line 78"/>
            <p:cNvSpPr>
              <a:spLocks noChangeShapeType="1"/>
            </p:cNvSpPr>
            <p:nvPr/>
          </p:nvSpPr>
          <p:spPr bwMode="auto">
            <a:xfrm>
              <a:off x="1428" y="3157"/>
              <a:ext cx="2177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4399" name="Rectangle 79"/>
            <p:cNvSpPr>
              <a:spLocks noChangeArrowheads="1"/>
            </p:cNvSpPr>
            <p:nvPr/>
          </p:nvSpPr>
          <p:spPr bwMode="auto">
            <a:xfrm>
              <a:off x="2245" y="3067"/>
              <a:ext cx="545" cy="181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1685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407" name="Group 87"/>
          <p:cNvGrpSpPr/>
          <p:nvPr/>
        </p:nvGrpSpPr>
        <p:grpSpPr bwMode="auto">
          <a:xfrm>
            <a:off x="9021555" y="5981309"/>
            <a:ext cx="578300" cy="285801"/>
            <a:chOff x="5193" y="4020"/>
            <a:chExt cx="518" cy="256"/>
          </a:xfrm>
        </p:grpSpPr>
        <p:pic>
          <p:nvPicPr>
            <p:cNvPr id="184408" name="Picture 8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409" name="Text Box 8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4410" name="Group 90"/>
          <p:cNvGrpSpPr/>
          <p:nvPr/>
        </p:nvGrpSpPr>
        <p:grpSpPr bwMode="auto">
          <a:xfrm>
            <a:off x="4151776" y="2902257"/>
            <a:ext cx="3362620" cy="810512"/>
            <a:chOff x="249" y="1120"/>
            <a:chExt cx="3012" cy="726"/>
          </a:xfrm>
        </p:grpSpPr>
        <p:sp>
          <p:nvSpPr>
            <p:cNvPr id="184411" name="Text Box 91"/>
            <p:cNvSpPr txBox="1">
              <a:spLocks noChangeArrowheads="1"/>
            </p:cNvSpPr>
            <p:nvPr/>
          </p:nvSpPr>
          <p:spPr bwMode="auto">
            <a:xfrm>
              <a:off x="567" y="1120"/>
              <a:ext cx="2131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参考方向</a:t>
              </a: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12" name="Text Box 92"/>
            <p:cNvSpPr txBox="1">
              <a:spLocks noChangeArrowheads="1"/>
            </p:cNvSpPr>
            <p:nvPr/>
          </p:nvSpPr>
          <p:spPr bwMode="auto">
            <a:xfrm>
              <a:off x="249" y="1434"/>
              <a:ext cx="408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4413" name="Text Box 93"/>
            <p:cNvSpPr txBox="1">
              <a:spLocks noChangeArrowheads="1"/>
            </p:cNvSpPr>
            <p:nvPr/>
          </p:nvSpPr>
          <p:spPr bwMode="auto">
            <a:xfrm>
              <a:off x="2853" y="1415"/>
              <a:ext cx="408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B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4414" name="Line 94"/>
            <p:cNvSpPr>
              <a:spLocks noChangeShapeType="1"/>
            </p:cNvSpPr>
            <p:nvPr/>
          </p:nvSpPr>
          <p:spPr bwMode="auto">
            <a:xfrm>
              <a:off x="657" y="1615"/>
              <a:ext cx="2177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4415" name="Rectangle 95"/>
            <p:cNvSpPr>
              <a:spLocks noChangeArrowheads="1"/>
            </p:cNvSpPr>
            <p:nvPr/>
          </p:nvSpPr>
          <p:spPr bwMode="auto">
            <a:xfrm>
              <a:off x="1473" y="1525"/>
              <a:ext cx="545" cy="181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sz="1685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16" name="AutoShape 96"/>
            <p:cNvSpPr>
              <a:spLocks noChangeArrowheads="1"/>
            </p:cNvSpPr>
            <p:nvPr/>
          </p:nvSpPr>
          <p:spPr bwMode="auto">
            <a:xfrm>
              <a:off x="793" y="1570"/>
              <a:ext cx="499" cy="91"/>
            </a:xfrm>
            <a:prstGeom prst="rightArrow">
              <a:avLst>
                <a:gd name="adj1" fmla="val 50000"/>
                <a:gd name="adj2" fmla="val 137088"/>
              </a:avLst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5915" y="365125"/>
            <a:ext cx="10515600" cy="1099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/>
              <a:t>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电流参考方向的表示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5" grpId="0" bldLvl="0" animBg="1" autoUpdateAnimBg="0"/>
      <p:bldP spid="184326" grpId="0" bldLvl="0" animBg="1" autoUpdateAnimBg="0"/>
      <p:bldP spid="184327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1202055" y="2644458"/>
            <a:ext cx="1539240" cy="52197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810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6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Clr>
                <a:schemeClr val="tx1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电压</a:t>
            </a:r>
            <a:r>
              <a:rPr kumimoji="1" lang="en-US" altLang="zh-CN" b="0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endParaRPr kumimoji="1" lang="en-US" altLang="zh-CN" b="0" i="1">
              <a:solidFill>
                <a:srgbClr val="FF99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7896225" y="3285490"/>
          <a:ext cx="1424305" cy="108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9" name="Equation" r:id="rId1" imgW="723900" imgH="558800" progId="Equation.DSMT4">
                  <p:embed/>
                </p:oleObj>
              </mc:Choice>
              <mc:Fallback>
                <p:oleObj name="Equation" r:id="rId1" imgW="7239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5" y="3285490"/>
                        <a:ext cx="1424305" cy="108839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CC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prstShdw prst="shdw17" dist="17961" dir="2700000">
                          <a:srgbClr val="FFCCCC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1273810" y="5218113"/>
            <a:ext cx="1458595" cy="52197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en-US" altLang="zh-CN" sz="1965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</a:rPr>
              <a:t>单位</a:t>
            </a:r>
            <a:endParaRPr kumimoji="1" lang="zh-CN" altLang="en-US" b="0">
              <a:solidFill>
                <a:srgbClr val="FF9900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185367" name="Text Box 23"/>
          <p:cNvSpPr txBox="1">
            <a:spLocks noChangeArrowheads="1"/>
          </p:cNvSpPr>
          <p:nvPr/>
        </p:nvSpPr>
        <p:spPr bwMode="auto">
          <a:xfrm>
            <a:off x="3169920" y="2619375"/>
            <a:ext cx="7089140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楷体_GB2312" pitchFamily="49" charset="-122"/>
              </a:rPr>
              <a:t>单位正电荷</a:t>
            </a:r>
            <a:r>
              <a:rPr kumimoji="1" lang="en-US" altLang="zh-CN">
                <a:latin typeface="楷体_GB2312" pitchFamily="49" charset="-122"/>
              </a:rPr>
              <a:t> </a:t>
            </a:r>
            <a:r>
              <a:rPr kumimoji="1" lang="en-US" altLang="zh-CN" b="0" i="1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i="1">
                <a:latin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</a:rPr>
              <a:t>从电路中一点移至另一点时电场力作功</a:t>
            </a:r>
            <a:r>
              <a:rPr kumimoji="1" lang="zh-CN" altLang="en-US" b="0">
                <a:latin typeface="Times New Roman" panose="02020603050405020304" pitchFamily="18" charset="0"/>
              </a:rPr>
              <a:t>（</a:t>
            </a:r>
            <a:r>
              <a:rPr kumimoji="1" lang="en-US" altLang="zh-CN" b="0" i="1">
                <a:solidFill>
                  <a:schemeClr val="tx2"/>
                </a:solidFill>
                <a:latin typeface="Times New Roman" panose="02020603050405020304" pitchFamily="18" charset="0"/>
              </a:rPr>
              <a:t>W</a:t>
            </a:r>
            <a:r>
              <a:rPr kumimoji="1" lang="zh-CN" altLang="en-US" b="0">
                <a:latin typeface="Times New Roman" panose="02020603050405020304" pitchFamily="18" charset="0"/>
              </a:rPr>
              <a:t>）</a:t>
            </a:r>
            <a:r>
              <a:rPr kumimoji="1" lang="zh-CN" altLang="en-US">
                <a:latin typeface="楷体_GB2312" pitchFamily="49" charset="-122"/>
              </a:rPr>
              <a:t>的大小。</a:t>
            </a:r>
            <a:endParaRPr kumimoji="1" lang="zh-CN" altLang="en-US"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85368" name="AutoShape 24"/>
          <p:cNvSpPr>
            <a:spLocks noChangeArrowheads="1"/>
          </p:cNvSpPr>
          <p:nvPr/>
        </p:nvSpPr>
        <p:spPr bwMode="auto">
          <a:xfrm>
            <a:off x="2805074" y="2894034"/>
            <a:ext cx="405256" cy="100477"/>
          </a:xfrm>
          <a:prstGeom prst="rightArrow">
            <a:avLst>
              <a:gd name="adj1" fmla="val 50000"/>
              <a:gd name="adj2" fmla="val 100833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sp>
        <p:nvSpPr>
          <p:cNvPr id="185369" name="Text Box 25"/>
          <p:cNvSpPr txBox="1">
            <a:spLocks noChangeArrowheads="1"/>
          </p:cNvSpPr>
          <p:nvPr/>
        </p:nvSpPr>
        <p:spPr bwMode="auto">
          <a:xfrm>
            <a:off x="1199515" y="1492885"/>
            <a:ext cx="1396365" cy="52197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0" hangingPunct="0">
              <a:buClr>
                <a:schemeClr val="tx1"/>
              </a:buClr>
              <a:buSzPct val="86000"/>
              <a:buFont typeface="Wingdings" panose="05000000000000000000" pitchFamily="2" charset="2"/>
              <a:buChar char="l"/>
            </a:pPr>
            <a:r>
              <a:rPr kumimoji="1" lang="en-US" altLang="zh-CN" sz="1965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电位</a:t>
            </a:r>
            <a:r>
              <a:rPr kumimoji="1" lang="zh-CN" altLang="en-US" b="0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</a:t>
            </a:r>
            <a:endParaRPr kumimoji="1" lang="zh-CN" altLang="en-US" b="0" i="1">
              <a:solidFill>
                <a:srgbClr val="FF9900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185370" name="AutoShape 26"/>
          <p:cNvSpPr>
            <a:spLocks noChangeArrowheads="1"/>
          </p:cNvSpPr>
          <p:nvPr/>
        </p:nvSpPr>
        <p:spPr bwMode="auto">
          <a:xfrm>
            <a:off x="2754836" y="1754585"/>
            <a:ext cx="405256" cy="100477"/>
          </a:xfrm>
          <a:prstGeom prst="rightArrow">
            <a:avLst>
              <a:gd name="adj1" fmla="val 50000"/>
              <a:gd name="adj2" fmla="val 100833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sp>
        <p:nvSpPr>
          <p:cNvPr id="185371" name="Rectangle 27"/>
          <p:cNvSpPr>
            <a:spLocks noChangeArrowheads="1"/>
          </p:cNvSpPr>
          <p:nvPr/>
        </p:nvSpPr>
        <p:spPr bwMode="auto">
          <a:xfrm>
            <a:off x="2959735" y="1586230"/>
            <a:ext cx="7637780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810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0" hangingPunc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1965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单位正电荷</a:t>
            </a:r>
            <a:r>
              <a:rPr kumimoji="1"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b="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i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从电路中一点移至参考点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latinLnBrk="0" hangingPunc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b="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zh-CN" altLang="en-US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＝</a:t>
            </a:r>
            <a:r>
              <a:rPr kumimoji="1" lang="en-US" altLang="zh-CN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）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时电场力作功的大小。</a:t>
            </a:r>
            <a:endParaRPr lang="zh-CN" altLang="en-US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5374" name="Text Box 30"/>
          <p:cNvSpPr txBox="1">
            <a:spLocks noChangeArrowheads="1"/>
          </p:cNvSpPr>
          <p:nvPr/>
        </p:nvSpPr>
        <p:spPr bwMode="auto">
          <a:xfrm>
            <a:off x="1273810" y="4442460"/>
            <a:ext cx="2693670" cy="521970"/>
          </a:xfrm>
          <a:prstGeom prst="rect">
            <a:avLst/>
          </a:prstGeom>
          <a:noFill/>
          <a:ln w="28575" cap="sq" algn="ctr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kumimoji="1" lang="en-US" altLang="zh-CN" sz="1685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</a:t>
            </a:r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实际电压方向</a:t>
            </a:r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   </a:t>
            </a: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185375" name="AutoShape 31"/>
          <p:cNvSpPr>
            <a:spLocks noChangeArrowheads="1"/>
          </p:cNvSpPr>
          <p:nvPr/>
        </p:nvSpPr>
        <p:spPr bwMode="auto">
          <a:xfrm>
            <a:off x="4025715" y="4594018"/>
            <a:ext cx="455494" cy="151831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sp>
        <p:nvSpPr>
          <p:cNvPr id="185376" name="Text Box 32"/>
          <p:cNvSpPr txBox="1">
            <a:spLocks noChangeArrowheads="1"/>
          </p:cNvSpPr>
          <p:nvPr/>
        </p:nvSpPr>
        <p:spPr bwMode="auto">
          <a:xfrm>
            <a:off x="4354195" y="4421505"/>
            <a:ext cx="3886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电位真正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降低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的方向。</a:t>
            </a:r>
            <a:endParaRPr kumimoji="1"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85378" name="Group 34"/>
          <p:cNvGrpSpPr/>
          <p:nvPr/>
        </p:nvGrpSpPr>
        <p:grpSpPr bwMode="auto">
          <a:xfrm>
            <a:off x="10309079" y="6125936"/>
            <a:ext cx="578299" cy="285800"/>
            <a:chOff x="5193" y="4020"/>
            <a:chExt cx="518" cy="256"/>
          </a:xfrm>
        </p:grpSpPr>
        <p:pic>
          <p:nvPicPr>
            <p:cNvPr id="185379" name="Picture 35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5380" name="Text Box 3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5381" name="Group 37"/>
          <p:cNvGrpSpPr/>
          <p:nvPr/>
        </p:nvGrpSpPr>
        <p:grpSpPr bwMode="auto">
          <a:xfrm>
            <a:off x="9701753" y="6125936"/>
            <a:ext cx="578299" cy="285800"/>
            <a:chOff x="4649" y="4020"/>
            <a:chExt cx="518" cy="256"/>
          </a:xfrm>
        </p:grpSpPr>
        <p:pic>
          <p:nvPicPr>
            <p:cNvPr id="185382" name="Picture 38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5383" name="Text Box 3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85387" name="Text Box 43"/>
          <p:cNvSpPr txBox="1">
            <a:spLocks noChangeArrowheads="1"/>
          </p:cNvSpPr>
          <p:nvPr/>
        </p:nvSpPr>
        <p:spPr bwMode="auto">
          <a:xfrm>
            <a:off x="3585845" y="5279708"/>
            <a:ext cx="45078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V</a:t>
            </a:r>
            <a:r>
              <a:rPr kumimoji="1" lang="en-US" altLang="zh-CN" b="0">
                <a:latin typeface="Times New Roman" panose="02020603050405020304" pitchFamily="18" charset="0"/>
                <a:ea typeface="仿宋_GB2312" pitchFamily="49" charset="-122"/>
              </a:rPr>
              <a:t> (</a:t>
            </a:r>
            <a:r>
              <a:rPr kumimoji="1" lang="zh-CN" altLang="en-US" b="0">
                <a:latin typeface="Times New Roman" panose="02020603050405020304" pitchFamily="18" charset="0"/>
                <a:ea typeface="仿宋_GB2312" pitchFamily="49" charset="-122"/>
              </a:rPr>
              <a:t>伏</a:t>
            </a:r>
            <a:r>
              <a:rPr kumimoji="1" lang="en-US" altLang="zh-CN" b="0">
                <a:latin typeface="Times New Roman" panose="02020603050405020304" pitchFamily="18" charset="0"/>
                <a:ea typeface="仿宋_GB2312" pitchFamily="49" charset="-122"/>
              </a:rPr>
              <a:t>[</a:t>
            </a:r>
            <a:r>
              <a:rPr kumimoji="1" lang="zh-CN" altLang="en-US" b="0">
                <a:latin typeface="Times New Roman" panose="02020603050405020304" pitchFamily="18" charset="0"/>
                <a:ea typeface="仿宋_GB2312" pitchFamily="49" charset="-122"/>
              </a:rPr>
              <a:t>特</a:t>
            </a:r>
            <a:r>
              <a:rPr kumimoji="1" lang="en-US" altLang="zh-CN" b="0">
                <a:latin typeface="Times New Roman" panose="02020603050405020304" pitchFamily="18" charset="0"/>
                <a:ea typeface="仿宋_GB2312" pitchFamily="49" charset="-122"/>
              </a:rPr>
              <a:t>])</a:t>
            </a:r>
            <a:r>
              <a:rPr kumimoji="1" lang="zh-CN" altLang="en-US" b="0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kV</a:t>
            </a:r>
            <a:r>
              <a: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mV</a:t>
            </a:r>
            <a:r>
              <a: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V</a:t>
            </a:r>
            <a:endParaRPr kumimoji="1" lang="en-US" altLang="zh-CN" b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185394" name="Group 50"/>
          <p:cNvGrpSpPr/>
          <p:nvPr/>
        </p:nvGrpSpPr>
        <p:grpSpPr bwMode="auto">
          <a:xfrm>
            <a:off x="9093310" y="6124819"/>
            <a:ext cx="578300" cy="285801"/>
            <a:chOff x="5193" y="4020"/>
            <a:chExt cx="518" cy="256"/>
          </a:xfrm>
        </p:grpSpPr>
        <p:pic>
          <p:nvPicPr>
            <p:cNvPr id="185395" name="Picture 51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5396" name="Text Box 5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电压的方向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8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" fill="hold"/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" fill="hold"/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8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8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8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8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18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bldLvl="0" animBg="1" autoUpdateAnimBg="0"/>
      <p:bldP spid="185350" grpId="0" bldLvl="0" animBg="1" autoUpdateAnimBg="0"/>
      <p:bldP spid="185367" grpId="0" bldLvl="0" animBg="1"/>
      <p:bldP spid="185368" grpId="0" bldLvl="0" animBg="1"/>
      <p:bldP spid="185369" grpId="0" bldLvl="0" animBg="1" autoUpdateAnimBg="0"/>
      <p:bldP spid="185370" grpId="0" bldLvl="0" animBg="1"/>
      <p:bldP spid="185371" grpId="0" bldLvl="0" animBg="1"/>
      <p:bldP spid="185374" grpId="0" bldLvl="0" animBg="1"/>
      <p:bldP spid="185375" grpId="0" bldLvl="0" animBg="1"/>
      <p:bldP spid="185376" grpId="0" bldLvl="0" animBg="1"/>
      <p:bldP spid="185387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5628005" y="692785"/>
            <a:ext cx="10801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例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2-1</a:t>
            </a:r>
            <a:endParaRPr kumimoji="1" lang="en-US" altLang="zh-CN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3833495" y="1303020"/>
            <a:ext cx="7930515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0" hangingPunct="0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已知：</a:t>
            </a:r>
            <a:r>
              <a:rPr kumimoji="1" lang="en-US" altLang="zh-CN" sz="24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4C</a:t>
            </a:r>
            <a:r>
              <a:rPr kumimoji="1"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正电荷由</a:t>
            </a:r>
            <a:r>
              <a:rPr kumimoji="1" lang="en-US" altLang="zh-CN" sz="2400" b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点均匀移动至</a:t>
            </a:r>
            <a:r>
              <a:rPr kumimoji="1" lang="en-US" altLang="zh-CN" sz="24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点电场力作功</a:t>
            </a:r>
            <a:r>
              <a:rPr kumimoji="1" lang="en-US" altLang="zh-CN" sz="24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8J</a:t>
            </a:r>
            <a:r>
              <a:rPr kumimoji="1"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，</a:t>
            </a:r>
            <a:endParaRPr kumimoji="1" lang="zh-CN" altLang="en-US" sz="240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eaLnBrk="0" latinLnBrk="0" hangingPunct="0"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   </a:t>
            </a:r>
            <a:r>
              <a:rPr kumimoji="1"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由</a:t>
            </a:r>
            <a:r>
              <a:rPr kumimoji="1" lang="en-US" altLang="zh-CN" sz="24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点移动到</a:t>
            </a:r>
            <a:r>
              <a:rPr kumimoji="1" lang="en-US" altLang="zh-CN" sz="24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kumimoji="1"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点电场力作功为</a:t>
            </a:r>
            <a:r>
              <a:rPr kumimoji="1" lang="en-US" altLang="zh-CN" sz="24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12J</a:t>
            </a:r>
            <a:r>
              <a:rPr kumimoji="1"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，</a:t>
            </a:r>
            <a:endParaRPr kumimoji="1" lang="zh-CN" altLang="en-US" sz="240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eaLnBrk="0" latinLnBrk="0" hangingPunct="0">
              <a:lnSpc>
                <a:spcPct val="120000"/>
              </a:lnSpc>
              <a:spcBef>
                <a:spcPts val="0"/>
              </a:spcBef>
              <a:buFontTx/>
              <a:buAutoNum type="circleNumDbPlain"/>
            </a:pPr>
            <a:r>
              <a:rPr kumimoji="1"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若以</a:t>
            </a:r>
            <a:r>
              <a:rPr kumimoji="1" lang="en-US" altLang="zh-CN" sz="24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点为参考点，求</a:t>
            </a:r>
            <a:r>
              <a:rPr kumimoji="1" lang="en-US" altLang="zh-CN" sz="24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zh-CN" altLang="en-US" sz="24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kumimoji="1" lang="en-US" altLang="zh-CN" sz="24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zh-CN" altLang="en-US" sz="24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kumimoji="1" lang="en-US" altLang="zh-CN" sz="24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kumimoji="1"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点的电位和电压</a:t>
            </a:r>
            <a:r>
              <a:rPr kumimoji="1" lang="en-US" altLang="zh-CN" sz="2400" b="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4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ab</a:t>
            </a:r>
            <a:r>
              <a:rPr kumimoji="1" lang="zh-CN" altLang="en-US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、</a:t>
            </a:r>
            <a:r>
              <a:rPr kumimoji="1" lang="en-US" altLang="zh-CN" sz="2400" b="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4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bc</a:t>
            </a:r>
            <a:r>
              <a:rPr kumimoji="1"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;</a:t>
            </a:r>
            <a:endParaRPr kumimoji="1" lang="en-US" altLang="zh-CN" sz="2400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eaLnBrk="0" latinLnBrk="0" hangingPunct="0">
              <a:lnSpc>
                <a:spcPct val="120000"/>
              </a:lnSpc>
              <a:spcBef>
                <a:spcPts val="0"/>
              </a:spcBef>
              <a:buFontTx/>
              <a:buAutoNum type="circleNumDbPlain" startAt="2"/>
            </a:pPr>
            <a:r>
              <a:rPr kumimoji="1"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若以</a:t>
            </a:r>
            <a:r>
              <a:rPr kumimoji="1" lang="en-US" altLang="zh-CN" sz="24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kumimoji="1"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点为参考点，再求以上各值。</a:t>
            </a:r>
            <a:endParaRPr kumimoji="1"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86375" name="Line 7"/>
          <p:cNvSpPr>
            <a:spLocks noChangeShapeType="1"/>
          </p:cNvSpPr>
          <p:nvPr/>
        </p:nvSpPr>
        <p:spPr bwMode="auto">
          <a:xfrm>
            <a:off x="3261187" y="1961529"/>
            <a:ext cx="65868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sp>
        <p:nvSpPr>
          <p:cNvPr id="186388" name="Text Box 20"/>
          <p:cNvSpPr txBox="1">
            <a:spLocks noChangeArrowheads="1"/>
          </p:cNvSpPr>
          <p:nvPr/>
        </p:nvSpPr>
        <p:spPr bwMode="auto">
          <a:xfrm>
            <a:off x="1150455" y="3488164"/>
            <a:ext cx="505732" cy="460375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86393" name="Object 25"/>
          <p:cNvGraphicFramePr>
            <a:graphicFrameLocks noChangeAspect="1"/>
          </p:cNvGraphicFramePr>
          <p:nvPr/>
        </p:nvGraphicFramePr>
        <p:xfrm>
          <a:off x="2458085" y="4209415"/>
          <a:ext cx="2481580" cy="79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50" name="公式" r:id="rId1" imgW="1993900" imgH="647700" progId="Equation.3">
                  <p:embed/>
                </p:oleObj>
              </mc:Choice>
              <mc:Fallback>
                <p:oleObj name="公式" r:id="rId1" imgW="1993900" imgH="6477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085" y="4209415"/>
                        <a:ext cx="2481580" cy="798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94" name="Object 26"/>
          <p:cNvGraphicFramePr>
            <a:graphicFrameLocks noChangeAspect="1"/>
          </p:cNvGraphicFramePr>
          <p:nvPr/>
        </p:nvGraphicFramePr>
        <p:xfrm>
          <a:off x="2399665" y="3474085"/>
          <a:ext cx="96647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51" name="公式" r:id="rId3" imgW="622300" imgH="317500" progId="Equation.3">
                  <p:embed/>
                </p:oleObj>
              </mc:Choice>
              <mc:Fallback>
                <p:oleObj name="公式" r:id="rId3" imgW="622300" imgH="317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665" y="3474085"/>
                        <a:ext cx="96647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95" name="Object 27"/>
          <p:cNvGraphicFramePr>
            <a:graphicFrameLocks noChangeAspect="1"/>
          </p:cNvGraphicFramePr>
          <p:nvPr/>
        </p:nvGraphicFramePr>
        <p:xfrm>
          <a:off x="2386330" y="5157470"/>
          <a:ext cx="4127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52" name="公式" r:id="rId5" imgW="3098800" imgH="647700" progId="Equation.3">
                  <p:embed/>
                </p:oleObj>
              </mc:Choice>
              <mc:Fallback>
                <p:oleObj name="公式" r:id="rId5" imgW="3098800" imgH="647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330" y="5157470"/>
                        <a:ext cx="41275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97" name="Object 29"/>
          <p:cNvGraphicFramePr>
            <a:graphicFrameLocks noChangeAspect="1"/>
          </p:cNvGraphicFramePr>
          <p:nvPr/>
        </p:nvGraphicFramePr>
        <p:xfrm>
          <a:off x="6812915" y="3501390"/>
          <a:ext cx="377698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53" name="Equation" r:id="rId7" imgW="2425700" imgH="304800" progId="Equation.DSMT4">
                  <p:embed/>
                </p:oleObj>
              </mc:Choice>
              <mc:Fallback>
                <p:oleObj name="Equation" r:id="rId7" imgW="2425700" imgH="304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2915" y="3501390"/>
                        <a:ext cx="377698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98" name="Object 30"/>
          <p:cNvGraphicFramePr>
            <a:graphicFrameLocks noChangeAspect="1"/>
          </p:cNvGraphicFramePr>
          <p:nvPr/>
        </p:nvGraphicFramePr>
        <p:xfrm>
          <a:off x="6812915" y="4274185"/>
          <a:ext cx="4493260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54" name="Equation" r:id="rId9" imgW="2628900" imgH="304800" progId="Equation.DSMT4">
                  <p:embed/>
                </p:oleObj>
              </mc:Choice>
              <mc:Fallback>
                <p:oleObj name="Equation" r:id="rId9" imgW="2628900" imgH="304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2915" y="4274185"/>
                        <a:ext cx="4493260" cy="521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99" name="Text Box 31"/>
          <p:cNvSpPr txBox="1">
            <a:spLocks noChangeArrowheads="1"/>
          </p:cNvSpPr>
          <p:nvPr/>
        </p:nvSpPr>
        <p:spPr bwMode="auto">
          <a:xfrm>
            <a:off x="1749425" y="3467735"/>
            <a:ext cx="6477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(1)</a:t>
            </a: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186406" name="Group 38"/>
          <p:cNvGrpSpPr/>
          <p:nvPr/>
        </p:nvGrpSpPr>
        <p:grpSpPr bwMode="auto">
          <a:xfrm>
            <a:off x="10309079" y="6197691"/>
            <a:ext cx="578299" cy="285800"/>
            <a:chOff x="5193" y="4020"/>
            <a:chExt cx="518" cy="256"/>
          </a:xfrm>
        </p:grpSpPr>
        <p:pic>
          <p:nvPicPr>
            <p:cNvPr id="186407" name="Picture 39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408" name="Text Box 4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6409" name="Group 41"/>
          <p:cNvGrpSpPr/>
          <p:nvPr/>
        </p:nvGrpSpPr>
        <p:grpSpPr bwMode="auto">
          <a:xfrm>
            <a:off x="9701753" y="6197691"/>
            <a:ext cx="578299" cy="285800"/>
            <a:chOff x="4649" y="4020"/>
            <a:chExt cx="518" cy="256"/>
          </a:xfrm>
        </p:grpSpPr>
        <p:pic>
          <p:nvPicPr>
            <p:cNvPr id="186410" name="Picture 42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411" name="Text Box 4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6415" name="Group 47"/>
          <p:cNvGrpSpPr/>
          <p:nvPr/>
        </p:nvGrpSpPr>
        <p:grpSpPr bwMode="auto">
          <a:xfrm>
            <a:off x="1100521" y="1176286"/>
            <a:ext cx="2147968" cy="2113359"/>
            <a:chOff x="2272" y="1325"/>
            <a:chExt cx="1924" cy="1893"/>
          </a:xfrm>
        </p:grpSpPr>
        <p:sp>
          <p:nvSpPr>
            <p:cNvPr id="186416" name="Text Box 48"/>
            <p:cNvSpPr txBox="1">
              <a:spLocks noChangeArrowheads="1"/>
            </p:cNvSpPr>
            <p:nvPr/>
          </p:nvSpPr>
          <p:spPr bwMode="auto">
            <a:xfrm>
              <a:off x="2272" y="1370"/>
              <a:ext cx="363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6417" name="Line 49"/>
            <p:cNvSpPr>
              <a:spLocks noChangeShapeType="1"/>
            </p:cNvSpPr>
            <p:nvPr/>
          </p:nvSpPr>
          <p:spPr bwMode="auto">
            <a:xfrm>
              <a:off x="2562" y="1797"/>
              <a:ext cx="0" cy="104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6418" name="Line 50"/>
            <p:cNvSpPr>
              <a:spLocks noChangeShapeType="1"/>
            </p:cNvSpPr>
            <p:nvPr/>
          </p:nvSpPr>
          <p:spPr bwMode="auto">
            <a:xfrm>
              <a:off x="2562" y="1797"/>
              <a:ext cx="1475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6419" name="Line 51"/>
            <p:cNvSpPr>
              <a:spLocks noChangeShapeType="1"/>
            </p:cNvSpPr>
            <p:nvPr/>
          </p:nvSpPr>
          <p:spPr bwMode="auto">
            <a:xfrm flipH="1">
              <a:off x="4014" y="1797"/>
              <a:ext cx="0" cy="104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6420" name="Line 52"/>
            <p:cNvSpPr>
              <a:spLocks noChangeShapeType="1"/>
            </p:cNvSpPr>
            <p:nvPr/>
          </p:nvSpPr>
          <p:spPr bwMode="auto">
            <a:xfrm>
              <a:off x="2562" y="2840"/>
              <a:ext cx="1452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6421" name="Rectangle 53"/>
            <p:cNvSpPr>
              <a:spLocks noChangeArrowheads="1"/>
            </p:cNvSpPr>
            <p:nvPr/>
          </p:nvSpPr>
          <p:spPr bwMode="auto">
            <a:xfrm>
              <a:off x="2404" y="2159"/>
              <a:ext cx="272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6422" name="Rectangle 54"/>
            <p:cNvSpPr>
              <a:spLocks noChangeArrowheads="1"/>
            </p:cNvSpPr>
            <p:nvPr/>
          </p:nvSpPr>
          <p:spPr bwMode="auto">
            <a:xfrm>
              <a:off x="2449" y="2205"/>
              <a:ext cx="227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6423" name="Rectangle 55"/>
            <p:cNvSpPr>
              <a:spLocks noChangeArrowheads="1"/>
            </p:cNvSpPr>
            <p:nvPr/>
          </p:nvSpPr>
          <p:spPr bwMode="auto">
            <a:xfrm>
              <a:off x="3923" y="2069"/>
              <a:ext cx="158" cy="409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6424" name="Text Box 56"/>
            <p:cNvSpPr txBox="1">
              <a:spLocks noChangeArrowheads="1"/>
            </p:cNvSpPr>
            <p:nvPr/>
          </p:nvSpPr>
          <p:spPr bwMode="auto">
            <a:xfrm>
              <a:off x="3833" y="2750"/>
              <a:ext cx="363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6425" name="Text Box 57"/>
            <p:cNvSpPr txBox="1">
              <a:spLocks noChangeArrowheads="1"/>
            </p:cNvSpPr>
            <p:nvPr/>
          </p:nvSpPr>
          <p:spPr bwMode="auto">
            <a:xfrm>
              <a:off x="3705" y="1325"/>
              <a:ext cx="363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b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6426" name="Rectangle 58"/>
            <p:cNvSpPr>
              <a:spLocks noChangeArrowheads="1"/>
            </p:cNvSpPr>
            <p:nvPr/>
          </p:nvSpPr>
          <p:spPr bwMode="auto">
            <a:xfrm>
              <a:off x="3016" y="1706"/>
              <a:ext cx="408" cy="182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6427" name="Rectangle 59"/>
            <p:cNvSpPr>
              <a:spLocks noChangeArrowheads="1"/>
            </p:cNvSpPr>
            <p:nvPr/>
          </p:nvSpPr>
          <p:spPr bwMode="auto">
            <a:xfrm>
              <a:off x="2472" y="2069"/>
              <a:ext cx="158" cy="409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grpSp>
        <p:nvGrpSpPr>
          <p:cNvPr id="186404" name="Group 36"/>
          <p:cNvGrpSpPr/>
          <p:nvPr/>
        </p:nvGrpSpPr>
        <p:grpSpPr bwMode="auto">
          <a:xfrm>
            <a:off x="3045303" y="1551399"/>
            <a:ext cx="254541" cy="303663"/>
            <a:chOff x="4558" y="3839"/>
            <a:chExt cx="228" cy="272"/>
          </a:xfrm>
        </p:grpSpPr>
        <p:sp>
          <p:nvSpPr>
            <p:cNvPr id="186389" name="Line 21"/>
            <p:cNvSpPr>
              <a:spLocks noChangeShapeType="1"/>
            </p:cNvSpPr>
            <p:nvPr/>
          </p:nvSpPr>
          <p:spPr bwMode="auto">
            <a:xfrm>
              <a:off x="4558" y="3974"/>
              <a:ext cx="227" cy="0"/>
            </a:xfrm>
            <a:prstGeom prst="line">
              <a:avLst/>
            </a:prstGeom>
            <a:noFill/>
            <a:ln w="63500" cap="sq">
              <a:solidFill>
                <a:srgbClr val="FF99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6391" name="Line 23"/>
            <p:cNvSpPr>
              <a:spLocks noChangeShapeType="1"/>
            </p:cNvSpPr>
            <p:nvPr/>
          </p:nvSpPr>
          <p:spPr bwMode="auto">
            <a:xfrm>
              <a:off x="4786" y="3839"/>
              <a:ext cx="0" cy="272"/>
            </a:xfrm>
            <a:prstGeom prst="line">
              <a:avLst/>
            </a:prstGeom>
            <a:noFill/>
            <a:ln w="635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grpSp>
        <p:nvGrpSpPr>
          <p:cNvPr id="186437" name="Group 69"/>
          <p:cNvGrpSpPr/>
          <p:nvPr/>
        </p:nvGrpSpPr>
        <p:grpSpPr bwMode="auto">
          <a:xfrm>
            <a:off x="9093310" y="6196574"/>
            <a:ext cx="578300" cy="285801"/>
            <a:chOff x="5193" y="4020"/>
            <a:chExt cx="518" cy="256"/>
          </a:xfrm>
        </p:grpSpPr>
        <p:pic>
          <p:nvPicPr>
            <p:cNvPr id="186438" name="Picture 70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6439" name="Text Box 7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矩形 2"/>
          <p:cNvSpPr/>
          <p:nvPr/>
        </p:nvSpPr>
        <p:spPr bwMode="auto">
          <a:xfrm>
            <a:off x="3778885" y="5131435"/>
            <a:ext cx="722630" cy="901065"/>
          </a:xfrm>
          <a:prstGeom prst="rect">
            <a:avLst/>
          </a:prstGeom>
          <a:solidFill>
            <a:srgbClr val="FF0000">
              <a:alpha val="19000"/>
            </a:srgbClr>
          </a:solidFill>
          <a:ln w="28575" cap="sq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none" lIns="64302" tIns="32149" rIns="64302" bIns="32149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965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09795" cy="102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algn="l"/>
            <a:r>
              <a:rPr lang="en-US" altLang="zh-CN"/>
              <a:t>  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电位电压计算举例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2000"/>
                                        <p:tgtEl>
                                          <p:spTgt spid="18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2000"/>
                                        <p:tgtEl>
                                          <p:spTgt spid="18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2000"/>
                                        <p:tgtEl>
                                          <p:spTgt spid="18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2000"/>
                                        <p:tgtEl>
                                          <p:spTgt spid="18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bldLvl="0" animBg="1"/>
      <p:bldP spid="186373" grpId="0" bldLvl="0" animBg="1"/>
      <p:bldP spid="186388" grpId="0" bldLvl="0" animBg="1"/>
      <p:bldP spid="186399" grpId="0" bldLvl="0" animBg="1"/>
      <p:bldP spid="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435" name="Group 43"/>
          <p:cNvGrpSpPr/>
          <p:nvPr/>
        </p:nvGrpSpPr>
        <p:grpSpPr bwMode="auto">
          <a:xfrm>
            <a:off x="2340451" y="1953207"/>
            <a:ext cx="2076518" cy="2143502"/>
            <a:chOff x="2336" y="1389"/>
            <a:chExt cx="1860" cy="1920"/>
          </a:xfrm>
        </p:grpSpPr>
        <p:sp>
          <p:nvSpPr>
            <p:cNvPr id="187436" name="Text Box 44"/>
            <p:cNvSpPr txBox="1">
              <a:spLocks noChangeArrowheads="1"/>
            </p:cNvSpPr>
            <p:nvPr/>
          </p:nvSpPr>
          <p:spPr bwMode="auto">
            <a:xfrm>
              <a:off x="2336" y="1434"/>
              <a:ext cx="363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535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  <a:endParaRPr kumimoji="1" lang="en-US" altLang="zh-CN" sz="2535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7437" name="Line 45"/>
            <p:cNvSpPr>
              <a:spLocks noChangeShapeType="1"/>
            </p:cNvSpPr>
            <p:nvPr/>
          </p:nvSpPr>
          <p:spPr bwMode="auto">
            <a:xfrm>
              <a:off x="2562" y="1797"/>
              <a:ext cx="0" cy="104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7438" name="Line 46"/>
            <p:cNvSpPr>
              <a:spLocks noChangeShapeType="1"/>
            </p:cNvSpPr>
            <p:nvPr/>
          </p:nvSpPr>
          <p:spPr bwMode="auto">
            <a:xfrm>
              <a:off x="2562" y="1797"/>
              <a:ext cx="1475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7439" name="Line 47"/>
            <p:cNvSpPr>
              <a:spLocks noChangeShapeType="1"/>
            </p:cNvSpPr>
            <p:nvPr/>
          </p:nvSpPr>
          <p:spPr bwMode="auto">
            <a:xfrm flipH="1">
              <a:off x="4014" y="1797"/>
              <a:ext cx="0" cy="104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7440" name="Line 48"/>
            <p:cNvSpPr>
              <a:spLocks noChangeShapeType="1"/>
            </p:cNvSpPr>
            <p:nvPr/>
          </p:nvSpPr>
          <p:spPr bwMode="auto">
            <a:xfrm>
              <a:off x="2562" y="2840"/>
              <a:ext cx="1452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7441" name="Rectangle 49"/>
            <p:cNvSpPr>
              <a:spLocks noChangeArrowheads="1"/>
            </p:cNvSpPr>
            <p:nvPr/>
          </p:nvSpPr>
          <p:spPr bwMode="auto">
            <a:xfrm>
              <a:off x="2404" y="2159"/>
              <a:ext cx="272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7442" name="Rectangle 50"/>
            <p:cNvSpPr>
              <a:spLocks noChangeArrowheads="1"/>
            </p:cNvSpPr>
            <p:nvPr/>
          </p:nvSpPr>
          <p:spPr bwMode="auto">
            <a:xfrm>
              <a:off x="2449" y="2205"/>
              <a:ext cx="227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7443" name="Rectangle 51"/>
            <p:cNvSpPr>
              <a:spLocks noChangeArrowheads="1"/>
            </p:cNvSpPr>
            <p:nvPr/>
          </p:nvSpPr>
          <p:spPr bwMode="auto">
            <a:xfrm>
              <a:off x="3923" y="2069"/>
              <a:ext cx="158" cy="409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7444" name="Text Box 52"/>
            <p:cNvSpPr txBox="1">
              <a:spLocks noChangeArrowheads="1"/>
            </p:cNvSpPr>
            <p:nvPr/>
          </p:nvSpPr>
          <p:spPr bwMode="auto">
            <a:xfrm>
              <a:off x="3833" y="2878"/>
              <a:ext cx="363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535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  <a:endParaRPr kumimoji="1" lang="en-US" altLang="zh-CN" sz="1685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7445" name="Text Box 53"/>
            <p:cNvSpPr txBox="1">
              <a:spLocks noChangeArrowheads="1"/>
            </p:cNvSpPr>
            <p:nvPr/>
          </p:nvSpPr>
          <p:spPr bwMode="auto">
            <a:xfrm>
              <a:off x="3833" y="1389"/>
              <a:ext cx="363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535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b</a:t>
              </a:r>
              <a:endParaRPr kumimoji="1" lang="en-US" altLang="zh-CN" sz="2535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7446" name="Rectangle 54"/>
            <p:cNvSpPr>
              <a:spLocks noChangeArrowheads="1"/>
            </p:cNvSpPr>
            <p:nvPr/>
          </p:nvSpPr>
          <p:spPr bwMode="auto">
            <a:xfrm>
              <a:off x="3016" y="1706"/>
              <a:ext cx="408" cy="182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7447" name="Rectangle 55"/>
            <p:cNvSpPr>
              <a:spLocks noChangeArrowheads="1"/>
            </p:cNvSpPr>
            <p:nvPr/>
          </p:nvSpPr>
          <p:spPr bwMode="auto">
            <a:xfrm>
              <a:off x="2472" y="2069"/>
              <a:ext cx="158" cy="409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sp>
        <p:nvSpPr>
          <p:cNvPr id="187399" name="Line 7"/>
          <p:cNvSpPr>
            <a:spLocks noChangeShapeType="1"/>
          </p:cNvSpPr>
          <p:nvPr/>
        </p:nvSpPr>
        <p:spPr bwMode="auto">
          <a:xfrm>
            <a:off x="3261187" y="1961529"/>
            <a:ext cx="65868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sp>
        <p:nvSpPr>
          <p:cNvPr id="187411" name="Text Box 19"/>
          <p:cNvSpPr txBox="1">
            <a:spLocks noChangeArrowheads="1"/>
          </p:cNvSpPr>
          <p:nvPr/>
        </p:nvSpPr>
        <p:spPr bwMode="auto">
          <a:xfrm>
            <a:off x="1057110" y="1485152"/>
            <a:ext cx="608442" cy="460375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87423" name="Group 31"/>
          <p:cNvGrpSpPr/>
          <p:nvPr/>
        </p:nvGrpSpPr>
        <p:grpSpPr bwMode="auto">
          <a:xfrm>
            <a:off x="4214900" y="3421283"/>
            <a:ext cx="303663" cy="303663"/>
            <a:chOff x="1837" y="2115"/>
            <a:chExt cx="272" cy="272"/>
          </a:xfrm>
        </p:grpSpPr>
        <p:sp>
          <p:nvSpPr>
            <p:cNvPr id="187412" name="Line 20"/>
            <p:cNvSpPr>
              <a:spLocks noChangeShapeType="1"/>
            </p:cNvSpPr>
            <p:nvPr/>
          </p:nvSpPr>
          <p:spPr bwMode="auto">
            <a:xfrm>
              <a:off x="1837" y="2251"/>
              <a:ext cx="227" cy="0"/>
            </a:xfrm>
            <a:prstGeom prst="line">
              <a:avLst/>
            </a:prstGeom>
            <a:noFill/>
            <a:ln w="63500" cap="sq">
              <a:solidFill>
                <a:srgbClr val="FF99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7413" name="Line 21"/>
            <p:cNvSpPr>
              <a:spLocks noChangeShapeType="1"/>
            </p:cNvSpPr>
            <p:nvPr/>
          </p:nvSpPr>
          <p:spPr bwMode="auto">
            <a:xfrm>
              <a:off x="2109" y="2115"/>
              <a:ext cx="0" cy="272"/>
            </a:xfrm>
            <a:prstGeom prst="line">
              <a:avLst/>
            </a:prstGeom>
            <a:noFill/>
            <a:ln w="635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graphicFrame>
        <p:nvGraphicFramePr>
          <p:cNvPr id="187414" name="Object 22"/>
          <p:cNvGraphicFramePr>
            <a:graphicFrameLocks noChangeAspect="1"/>
          </p:cNvGraphicFramePr>
          <p:nvPr/>
        </p:nvGraphicFramePr>
        <p:xfrm>
          <a:off x="5261610" y="1383030"/>
          <a:ext cx="3157220" cy="84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76" name="公式" r:id="rId1" imgW="2400300" imgH="647700" progId="Equation.3">
                  <p:embed/>
                </p:oleObj>
              </mc:Choice>
              <mc:Fallback>
                <p:oleObj name="公式" r:id="rId1" imgW="2400300" imgH="647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1610" y="1383030"/>
                        <a:ext cx="3157220" cy="845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15" name="Object 23"/>
          <p:cNvGraphicFramePr>
            <a:graphicFrameLocks noChangeAspect="1"/>
          </p:cNvGraphicFramePr>
          <p:nvPr/>
        </p:nvGraphicFramePr>
        <p:xfrm>
          <a:off x="2738755" y="1524000"/>
          <a:ext cx="87439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77" name="公式" r:id="rId3" imgW="609600" imgH="317500" progId="Equation.3">
                  <p:embed/>
                </p:oleObj>
              </mc:Choice>
              <mc:Fallback>
                <p:oleObj name="公式" r:id="rId3" imgW="609600" imgH="3175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755" y="1524000"/>
                        <a:ext cx="87439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16" name="Object 24"/>
          <p:cNvGraphicFramePr>
            <a:graphicFrameLocks noChangeAspect="1"/>
          </p:cNvGraphicFramePr>
          <p:nvPr/>
        </p:nvGraphicFramePr>
        <p:xfrm>
          <a:off x="8685530" y="1353185"/>
          <a:ext cx="2639695" cy="81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78" name="公式" r:id="rId5" imgW="2082800" imgH="647700" progId="Equation.3">
                  <p:embed/>
                </p:oleObj>
              </mc:Choice>
              <mc:Fallback>
                <p:oleObj name="公式" r:id="rId5" imgW="2082800" imgH="6477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5530" y="1353185"/>
                        <a:ext cx="2639695" cy="815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17" name="Object 25"/>
          <p:cNvGraphicFramePr>
            <a:graphicFrameLocks noChangeAspect="1"/>
          </p:cNvGraphicFramePr>
          <p:nvPr/>
        </p:nvGraphicFramePr>
        <p:xfrm>
          <a:off x="5304155" y="2459990"/>
          <a:ext cx="4055110" cy="51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79" name="Equation" r:id="rId7" imgW="2400300" imgH="304800" progId="Equation.DSMT4">
                  <p:embed/>
                </p:oleObj>
              </mc:Choice>
              <mc:Fallback>
                <p:oleObj name="Equation" r:id="rId7" imgW="2400300" imgH="304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4155" y="2459990"/>
                        <a:ext cx="4055110" cy="513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18" name="Object 26"/>
          <p:cNvGraphicFramePr>
            <a:graphicFrameLocks noChangeAspect="1"/>
          </p:cNvGraphicFramePr>
          <p:nvPr/>
        </p:nvGraphicFramePr>
        <p:xfrm>
          <a:off x="5302885" y="3184525"/>
          <a:ext cx="3818255" cy="48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80" name="Equation" r:id="rId9" imgW="2387600" imgH="304800" progId="Equation.DSMT4">
                  <p:embed/>
                </p:oleObj>
              </mc:Choice>
              <mc:Fallback>
                <p:oleObj name="Equation" r:id="rId9" imgW="2387600" imgH="3048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885" y="3184525"/>
                        <a:ext cx="3818255" cy="485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19" name="Text Box 27"/>
          <p:cNvSpPr txBox="1">
            <a:spLocks noChangeArrowheads="1"/>
          </p:cNvSpPr>
          <p:nvPr/>
        </p:nvSpPr>
        <p:spPr bwMode="auto">
          <a:xfrm>
            <a:off x="1867535" y="1454785"/>
            <a:ext cx="70294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(2)</a:t>
            </a:r>
            <a:endParaRPr kumimoji="1" lang="en-US" altLang="zh-CN" sz="2400" b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187426" name="Group 34"/>
          <p:cNvGrpSpPr/>
          <p:nvPr/>
        </p:nvGrpSpPr>
        <p:grpSpPr bwMode="auto">
          <a:xfrm>
            <a:off x="10165569" y="6269446"/>
            <a:ext cx="578299" cy="285800"/>
            <a:chOff x="5193" y="4020"/>
            <a:chExt cx="518" cy="256"/>
          </a:xfrm>
        </p:grpSpPr>
        <p:pic>
          <p:nvPicPr>
            <p:cNvPr id="187427" name="Picture 35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7428" name="Text Box 3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7429" name="Group 37"/>
          <p:cNvGrpSpPr/>
          <p:nvPr/>
        </p:nvGrpSpPr>
        <p:grpSpPr bwMode="auto">
          <a:xfrm>
            <a:off x="9558243" y="6269446"/>
            <a:ext cx="578299" cy="285800"/>
            <a:chOff x="4649" y="4020"/>
            <a:chExt cx="518" cy="256"/>
          </a:xfrm>
        </p:grpSpPr>
        <p:pic>
          <p:nvPicPr>
            <p:cNvPr id="187430" name="Picture 38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7431" name="Text Box 3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7448" name="Group 56"/>
          <p:cNvGrpSpPr/>
          <p:nvPr/>
        </p:nvGrpSpPr>
        <p:grpSpPr bwMode="auto">
          <a:xfrm>
            <a:off x="956706" y="4092042"/>
            <a:ext cx="1212419" cy="598394"/>
            <a:chOff x="385" y="3022"/>
            <a:chExt cx="1086" cy="536"/>
          </a:xfrm>
        </p:grpSpPr>
        <p:pic>
          <p:nvPicPr>
            <p:cNvPr id="187449" name="Picture 57" descr="12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7450" name="Text Box 58"/>
            <p:cNvSpPr txBox="1">
              <a:spLocks noChangeArrowheads="1"/>
            </p:cNvSpPr>
            <p:nvPr/>
          </p:nvSpPr>
          <p:spPr bwMode="auto">
            <a:xfrm>
              <a:off x="793" y="3125"/>
              <a:ext cx="67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255" b="0">
                  <a:solidFill>
                    <a:srgbClr val="CC6600"/>
                  </a:solidFill>
                  <a:ea typeface="华文行楷" panose="02010800040101010101" pitchFamily="2" charset="-122"/>
                </a:rPr>
                <a:t>结论</a:t>
              </a:r>
              <a:endParaRPr lang="zh-CN" altLang="en-US" sz="2255" b="0">
                <a:solidFill>
                  <a:srgbClr val="CC6600"/>
                </a:solidFill>
                <a:ea typeface="华文行楷" panose="02010800040101010101" pitchFamily="2" charset="-122"/>
              </a:endParaRPr>
            </a:p>
          </p:txBody>
        </p:sp>
      </p:grpSp>
      <p:sp>
        <p:nvSpPr>
          <p:cNvPr id="187451" name="Rectangle 59" descr="斜纹布"/>
          <p:cNvSpPr>
            <a:spLocks noChangeArrowheads="1"/>
          </p:cNvSpPr>
          <p:nvPr/>
        </p:nvSpPr>
        <p:spPr bwMode="auto">
          <a:xfrm>
            <a:off x="2357755" y="4091305"/>
            <a:ext cx="7715885" cy="193738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965" dirty="0"/>
              <a:t>     </a:t>
            </a:r>
            <a:r>
              <a:rPr kumimoji="1" lang="en-US" altLang="zh-CN" dirty="0"/>
              <a:t>   </a:t>
            </a:r>
            <a:r>
              <a:rPr kumimoji="1" lang="en-US" altLang="zh-CN" dirty="0" smtClean="0"/>
              <a:t> </a:t>
            </a:r>
            <a:r>
              <a:rPr kumimoji="1" lang="zh-CN" altLang="en-US" sz="2400" dirty="0" smtClean="0"/>
              <a:t>电路</a:t>
            </a:r>
            <a:r>
              <a:rPr kumimoji="1" lang="zh-CN" altLang="en-US" sz="2400" dirty="0"/>
              <a:t>中电位</a:t>
            </a:r>
            <a:r>
              <a:rPr kumimoji="1" lang="zh-CN" altLang="en-US" sz="2400" dirty="0">
                <a:solidFill>
                  <a:srgbClr val="FF0000"/>
                </a:solidFill>
              </a:rPr>
              <a:t>参考点可任意选择</a:t>
            </a:r>
            <a:r>
              <a:rPr kumimoji="1" lang="zh-CN" altLang="en-US" sz="2400" dirty="0" smtClean="0"/>
              <a:t>；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 smtClean="0"/>
              <a:t>参考点</a:t>
            </a:r>
            <a:r>
              <a:rPr kumimoji="1" lang="zh-CN" altLang="en-US" sz="2400" dirty="0"/>
              <a:t>一经选定，电路中各点的电位值就唯一确定</a:t>
            </a:r>
            <a:r>
              <a:rPr kumimoji="1" lang="zh-CN" altLang="en-US" sz="2400" dirty="0" smtClean="0"/>
              <a:t>；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 smtClean="0"/>
              <a:t>选择</a:t>
            </a:r>
            <a:r>
              <a:rPr kumimoji="1" lang="zh-CN" altLang="en-US" sz="2400" dirty="0"/>
              <a:t>不同的电位参考点时，电路中各点电位值将改变</a:t>
            </a:r>
            <a:r>
              <a:rPr kumimoji="1" lang="zh-CN" altLang="en-US" sz="2400" dirty="0" smtClean="0"/>
              <a:t>，</a:t>
            </a:r>
            <a:endParaRPr kumimoji="1" lang="en-US" altLang="zh-CN" sz="2400" dirty="0" smtClean="0"/>
          </a:p>
          <a:p>
            <a:pPr>
              <a:lnSpc>
                <a:spcPct val="120000"/>
              </a:lnSpc>
            </a:pPr>
            <a:r>
              <a:rPr kumimoji="1" lang="zh-CN" altLang="en-US" sz="2400" dirty="0" smtClean="0"/>
              <a:t>但</a:t>
            </a:r>
            <a:r>
              <a:rPr kumimoji="1" lang="zh-CN" altLang="en-US" sz="2400" dirty="0">
                <a:solidFill>
                  <a:srgbClr val="FF0000"/>
                </a:solidFill>
              </a:rPr>
              <a:t>任意两点间电压保持不变</a:t>
            </a:r>
            <a:r>
              <a:rPr kumimoji="1" lang="zh-CN" altLang="en-US" sz="2400" dirty="0"/>
              <a:t>。</a:t>
            </a:r>
            <a:endParaRPr kumimoji="1" lang="zh-CN" altLang="en-US" sz="2400" dirty="0"/>
          </a:p>
        </p:txBody>
      </p:sp>
      <p:grpSp>
        <p:nvGrpSpPr>
          <p:cNvPr id="187458" name="Group 66"/>
          <p:cNvGrpSpPr/>
          <p:nvPr/>
        </p:nvGrpSpPr>
        <p:grpSpPr bwMode="auto">
          <a:xfrm>
            <a:off x="8949800" y="6268329"/>
            <a:ext cx="578300" cy="285801"/>
            <a:chOff x="5193" y="4020"/>
            <a:chExt cx="518" cy="256"/>
          </a:xfrm>
        </p:grpSpPr>
        <p:pic>
          <p:nvPicPr>
            <p:cNvPr id="187459" name="Picture 67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7460" name="Text Box 6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70145" cy="989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algn="l"/>
            <a:r>
              <a:rPr lang="en-US" altLang="zh-CN"/>
              <a:t>  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电位电压计算举例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续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2000"/>
                                        <p:tgtEl>
                                          <p:spTgt spid="18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2000"/>
                                        <p:tgtEl>
                                          <p:spTgt spid="18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2000"/>
                                        <p:tgtEl>
                                          <p:spTgt spid="18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2000"/>
                                        <p:tgtEl>
                                          <p:spTgt spid="18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11" grpId="0" bldLvl="0" animBg="1"/>
      <p:bldP spid="18741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1858645" y="1404620"/>
            <a:ext cx="9105265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0" latinLnBrk="0" hangingPunct="0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在复杂电路或交变电路中，两点间电压的实际方向往往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不易判别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endParaRPr kumimoji="1" lang="zh-CN" altLang="en-US" sz="2400" dirty="0">
              <a:latin typeface="Times New Roman" panose="02020603050405020304" pitchFamily="18" charset="0"/>
            </a:endParaRPr>
          </a:p>
          <a:p>
            <a:pPr marL="0" indent="0" eaLnBrk="0" latinLnBrk="0" hangingPunct="0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给实际电路问题的分析、计算带来困难。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025354" y="2676021"/>
            <a:ext cx="3251835" cy="460375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kumimoji="1" lang="en-US" altLang="zh-CN" sz="1965" dirty="0">
                <a:solidFill>
                  <a:srgbClr val="FF9900"/>
                </a:solidFill>
                <a:latin typeface="楷体_GB2312" pitchFamily="49" charset="-122"/>
              </a:rPr>
              <a:t> </a:t>
            </a:r>
            <a:r>
              <a:rPr kumimoji="1" lang="zh-CN" altLang="en-US" sz="2400" dirty="0">
                <a:solidFill>
                  <a:srgbClr val="FF9900"/>
                </a:solidFill>
                <a:latin typeface="楷体_GB2312" pitchFamily="49" charset="-122"/>
              </a:rPr>
              <a:t>电压</a:t>
            </a:r>
            <a:r>
              <a:rPr kumimoji="1" lang="en-US" altLang="zh-CN" sz="2400" dirty="0">
                <a:solidFill>
                  <a:srgbClr val="FF9900"/>
                </a:solidFill>
                <a:latin typeface="楷体_GB2312" pitchFamily="49" charset="-122"/>
              </a:rPr>
              <a:t>(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降</a:t>
            </a:r>
            <a:r>
              <a:rPr kumimoji="1" lang="en-US" altLang="zh-CN" sz="2400" dirty="0">
                <a:solidFill>
                  <a:srgbClr val="FF9900"/>
                </a:solidFill>
                <a:latin typeface="楷体_GB2312" pitchFamily="49" charset="-122"/>
              </a:rPr>
              <a:t>)</a:t>
            </a:r>
            <a:r>
              <a:rPr kumimoji="1" lang="zh-CN" altLang="en-US" sz="2400" dirty="0">
                <a:solidFill>
                  <a:srgbClr val="FF9900"/>
                </a:solidFill>
                <a:latin typeface="楷体_GB2312" pitchFamily="49" charset="-122"/>
              </a:rPr>
              <a:t>的参考方向</a:t>
            </a:r>
            <a:endParaRPr kumimoji="1" lang="zh-CN" altLang="en-US" sz="2400" dirty="0">
              <a:solidFill>
                <a:srgbClr val="FF9900"/>
              </a:solidFill>
              <a:latin typeface="楷体_GB2312" pitchFamily="49" charset="-122"/>
            </a:endParaRPr>
          </a:p>
        </p:txBody>
      </p:sp>
      <p:grpSp>
        <p:nvGrpSpPr>
          <p:cNvPr id="188470" name="Group 54"/>
          <p:cNvGrpSpPr/>
          <p:nvPr/>
        </p:nvGrpSpPr>
        <p:grpSpPr bwMode="auto">
          <a:xfrm>
            <a:off x="3575808" y="5226313"/>
            <a:ext cx="921036" cy="459960"/>
            <a:chOff x="1046" y="3178"/>
            <a:chExt cx="825" cy="412"/>
          </a:xfrm>
        </p:grpSpPr>
        <p:sp>
          <p:nvSpPr>
            <p:cNvPr id="188431" name="Text Box 15" descr="羊皮纸"/>
            <p:cNvSpPr txBox="1">
              <a:spLocks noChangeArrowheads="1"/>
            </p:cNvSpPr>
            <p:nvPr/>
          </p:nvSpPr>
          <p:spPr bwMode="auto">
            <a:xfrm>
              <a:off x="1046" y="3178"/>
              <a:ext cx="300" cy="412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pPr algn="ctr" eaLnBrk="0" hangingPunct="0"/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8435" name="Text Box 19" descr="羊皮纸"/>
            <p:cNvSpPr txBox="1">
              <a:spLocks noChangeArrowheads="1"/>
            </p:cNvSpPr>
            <p:nvPr/>
          </p:nvSpPr>
          <p:spPr bwMode="auto">
            <a:xfrm>
              <a:off x="1347" y="3178"/>
              <a:ext cx="524" cy="412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 0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8499" name="Group 83"/>
          <p:cNvGrpSpPr/>
          <p:nvPr/>
        </p:nvGrpSpPr>
        <p:grpSpPr bwMode="auto">
          <a:xfrm>
            <a:off x="2585555" y="3549469"/>
            <a:ext cx="2785437" cy="908755"/>
            <a:chOff x="249" y="1858"/>
            <a:chExt cx="2495" cy="814"/>
          </a:xfrm>
        </p:grpSpPr>
        <p:sp>
          <p:nvSpPr>
            <p:cNvPr id="188437" name="Text Box 21"/>
            <p:cNvSpPr txBox="1">
              <a:spLocks noChangeArrowheads="1"/>
            </p:cNvSpPr>
            <p:nvPr/>
          </p:nvSpPr>
          <p:spPr bwMode="auto">
            <a:xfrm>
              <a:off x="789" y="1858"/>
              <a:ext cx="1423" cy="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eaLnBrk="0" hangingPunct="0"/>
              <a:r>
                <a:rPr kumimoji="1"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参考方向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kumimoji="1" lang="en-US" altLang="zh-CN" sz="2400" b="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8438" name="Text Box 22"/>
            <p:cNvSpPr txBox="1">
              <a:spLocks noChangeArrowheads="1"/>
            </p:cNvSpPr>
            <p:nvPr/>
          </p:nvSpPr>
          <p:spPr bwMode="auto">
            <a:xfrm>
              <a:off x="249" y="2260"/>
              <a:ext cx="532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8439" name="Text Box 23"/>
            <p:cNvSpPr txBox="1">
              <a:spLocks noChangeArrowheads="1"/>
            </p:cNvSpPr>
            <p:nvPr/>
          </p:nvSpPr>
          <p:spPr bwMode="auto">
            <a:xfrm>
              <a:off x="2212" y="2241"/>
              <a:ext cx="532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8448" name="Group 32"/>
          <p:cNvGrpSpPr/>
          <p:nvPr/>
        </p:nvGrpSpPr>
        <p:grpSpPr bwMode="auto">
          <a:xfrm>
            <a:off x="6176939" y="3472943"/>
            <a:ext cx="2696125" cy="831723"/>
            <a:chOff x="3153" y="1716"/>
            <a:chExt cx="2415" cy="745"/>
          </a:xfrm>
        </p:grpSpPr>
        <p:sp>
          <p:nvSpPr>
            <p:cNvPr id="188449" name="Text Box 33"/>
            <p:cNvSpPr txBox="1">
              <a:spLocks noChangeArrowheads="1"/>
            </p:cNvSpPr>
            <p:nvPr/>
          </p:nvSpPr>
          <p:spPr bwMode="auto">
            <a:xfrm>
              <a:off x="3790" y="1716"/>
              <a:ext cx="1065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zh-CN" altLang="en-US" sz="1965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参考方向</a:t>
              </a:r>
              <a:endParaRPr kumimoji="1" lang="zh-CN" altLang="en-US" sz="1965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kumimoji="1" lang="en-US" altLang="zh-CN" sz="1965" b="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1965" b="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8450" name="Text Box 34"/>
            <p:cNvSpPr txBox="1">
              <a:spLocks noChangeArrowheads="1"/>
            </p:cNvSpPr>
            <p:nvPr/>
          </p:nvSpPr>
          <p:spPr bwMode="auto">
            <a:xfrm>
              <a:off x="3153" y="2068"/>
              <a:ext cx="480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255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168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8451" name="Text Box 35"/>
            <p:cNvSpPr txBox="1">
              <a:spLocks noChangeArrowheads="1"/>
            </p:cNvSpPr>
            <p:nvPr/>
          </p:nvSpPr>
          <p:spPr bwMode="auto">
            <a:xfrm>
              <a:off x="5088" y="2049"/>
              <a:ext cx="480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255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kumimoji="1" lang="en-US" altLang="zh-CN" sz="1685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8471" name="Group 55"/>
          <p:cNvGrpSpPr/>
          <p:nvPr/>
        </p:nvGrpSpPr>
        <p:grpSpPr bwMode="auto">
          <a:xfrm>
            <a:off x="7235599" y="5174958"/>
            <a:ext cx="926617" cy="459960"/>
            <a:chOff x="3738" y="3088"/>
            <a:chExt cx="830" cy="412"/>
          </a:xfrm>
        </p:grpSpPr>
        <p:sp>
          <p:nvSpPr>
            <p:cNvPr id="188432" name="Text Box 16" descr="羊皮纸"/>
            <p:cNvSpPr txBox="1">
              <a:spLocks noChangeArrowheads="1"/>
            </p:cNvSpPr>
            <p:nvPr/>
          </p:nvSpPr>
          <p:spPr bwMode="auto">
            <a:xfrm>
              <a:off x="3979" y="3088"/>
              <a:ext cx="589" cy="412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255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&lt; 0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8452" name="Text Box 36" descr="羊皮纸"/>
            <p:cNvSpPr txBox="1">
              <a:spLocks noChangeArrowheads="1"/>
            </p:cNvSpPr>
            <p:nvPr/>
          </p:nvSpPr>
          <p:spPr bwMode="auto">
            <a:xfrm>
              <a:off x="3738" y="3088"/>
              <a:ext cx="316" cy="412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8467" name="AutoShape 51"/>
          <p:cNvSpPr>
            <a:spLocks noChangeArrowheads="1"/>
          </p:cNvSpPr>
          <p:nvPr/>
        </p:nvSpPr>
        <p:spPr bwMode="auto">
          <a:xfrm>
            <a:off x="4416660" y="2894034"/>
            <a:ext cx="455494" cy="50239"/>
          </a:xfrm>
          <a:prstGeom prst="rightArrow">
            <a:avLst>
              <a:gd name="adj1" fmla="val 50000"/>
              <a:gd name="adj2" fmla="val 226665"/>
            </a:avLst>
          </a:prstGeom>
          <a:solidFill>
            <a:schemeClr val="hlink"/>
          </a:solidFill>
          <a:ln w="38100" cap="sq" algn="ctr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sp>
        <p:nvSpPr>
          <p:cNvPr id="188469" name="Text Box 53"/>
          <p:cNvSpPr txBox="1">
            <a:spLocks noChangeArrowheads="1"/>
          </p:cNvSpPr>
          <p:nvPr/>
        </p:nvSpPr>
        <p:spPr bwMode="auto">
          <a:xfrm>
            <a:off x="4855845" y="2691130"/>
            <a:ext cx="561594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kumimoji="1"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从高</a:t>
            </a:r>
            <a:r>
              <a:rPr kumimoji="1"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电位指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向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低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电位的方向。</a:t>
            </a:r>
            <a:endParaRPr kumimoji="1"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88473" name="Group 57"/>
          <p:cNvGrpSpPr/>
          <p:nvPr/>
        </p:nvGrpSpPr>
        <p:grpSpPr bwMode="auto">
          <a:xfrm>
            <a:off x="10237324" y="6054181"/>
            <a:ext cx="578299" cy="285800"/>
            <a:chOff x="5193" y="4020"/>
            <a:chExt cx="518" cy="256"/>
          </a:xfrm>
        </p:grpSpPr>
        <p:pic>
          <p:nvPicPr>
            <p:cNvPr id="188474" name="Picture 58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8475" name="Text Box 5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8476" name="Group 60"/>
          <p:cNvGrpSpPr/>
          <p:nvPr/>
        </p:nvGrpSpPr>
        <p:grpSpPr bwMode="auto">
          <a:xfrm>
            <a:off x="9629998" y="6054181"/>
            <a:ext cx="578299" cy="285800"/>
            <a:chOff x="4649" y="4020"/>
            <a:chExt cx="518" cy="256"/>
          </a:xfrm>
        </p:grpSpPr>
        <p:pic>
          <p:nvPicPr>
            <p:cNvPr id="188477" name="Picture 61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8478" name="Text Box 6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8482" name="Group 66"/>
          <p:cNvGrpSpPr/>
          <p:nvPr/>
        </p:nvGrpSpPr>
        <p:grpSpPr bwMode="auto">
          <a:xfrm>
            <a:off x="695093" y="909824"/>
            <a:ext cx="1212419" cy="598394"/>
            <a:chOff x="385" y="3022"/>
            <a:chExt cx="1086" cy="536"/>
          </a:xfrm>
        </p:grpSpPr>
        <p:pic>
          <p:nvPicPr>
            <p:cNvPr id="188483" name="Picture 67" descr="1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8484" name="Text Box 68"/>
            <p:cNvSpPr txBox="1">
              <a:spLocks noChangeArrowheads="1"/>
            </p:cNvSpPr>
            <p:nvPr/>
          </p:nvSpPr>
          <p:spPr bwMode="auto">
            <a:xfrm>
              <a:off x="793" y="3125"/>
              <a:ext cx="67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255" b="0">
                  <a:solidFill>
                    <a:srgbClr val="CC6600"/>
                  </a:solidFill>
                  <a:ea typeface="华文行楷" panose="02010800040101010101" pitchFamily="2" charset="-122"/>
                </a:rPr>
                <a:t>问题</a:t>
              </a:r>
              <a:endParaRPr lang="zh-CN" altLang="en-US" sz="2255" b="0">
                <a:solidFill>
                  <a:srgbClr val="CC6600"/>
                </a:solidFill>
                <a:ea typeface="华文行楷" panose="02010800040101010101" pitchFamily="2" charset="-122"/>
              </a:endParaRPr>
            </a:p>
          </p:txBody>
        </p:sp>
      </p:grpSp>
      <p:grpSp>
        <p:nvGrpSpPr>
          <p:cNvPr id="188485" name="Group 69"/>
          <p:cNvGrpSpPr/>
          <p:nvPr/>
        </p:nvGrpSpPr>
        <p:grpSpPr bwMode="auto">
          <a:xfrm>
            <a:off x="2788741" y="4342117"/>
            <a:ext cx="2380181" cy="203186"/>
            <a:chOff x="2699" y="890"/>
            <a:chExt cx="2086" cy="182"/>
          </a:xfrm>
        </p:grpSpPr>
        <p:sp>
          <p:nvSpPr>
            <p:cNvPr id="188486" name="Line 70"/>
            <p:cNvSpPr>
              <a:spLocks noChangeShapeType="1"/>
            </p:cNvSpPr>
            <p:nvPr/>
          </p:nvSpPr>
          <p:spPr bwMode="auto">
            <a:xfrm flipH="1">
              <a:off x="2699" y="981"/>
              <a:ext cx="2086" cy="0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8487" name="Rectangle 71"/>
            <p:cNvSpPr>
              <a:spLocks noChangeArrowheads="1"/>
            </p:cNvSpPr>
            <p:nvPr/>
          </p:nvSpPr>
          <p:spPr bwMode="auto">
            <a:xfrm>
              <a:off x="3515" y="890"/>
              <a:ext cx="408" cy="182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grpSp>
        <p:nvGrpSpPr>
          <p:cNvPr id="188488" name="Group 72"/>
          <p:cNvGrpSpPr/>
          <p:nvPr/>
        </p:nvGrpSpPr>
        <p:grpSpPr bwMode="auto">
          <a:xfrm>
            <a:off x="6451880" y="4342117"/>
            <a:ext cx="2328826" cy="203186"/>
            <a:chOff x="2699" y="890"/>
            <a:chExt cx="2086" cy="182"/>
          </a:xfrm>
        </p:grpSpPr>
        <p:sp>
          <p:nvSpPr>
            <p:cNvPr id="188489" name="Line 73"/>
            <p:cNvSpPr>
              <a:spLocks noChangeShapeType="1"/>
            </p:cNvSpPr>
            <p:nvPr/>
          </p:nvSpPr>
          <p:spPr bwMode="auto">
            <a:xfrm flipH="1">
              <a:off x="2699" y="981"/>
              <a:ext cx="2086" cy="0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8490" name="Rectangle 74"/>
            <p:cNvSpPr>
              <a:spLocks noChangeArrowheads="1"/>
            </p:cNvSpPr>
            <p:nvPr/>
          </p:nvSpPr>
          <p:spPr bwMode="auto">
            <a:xfrm>
              <a:off x="3515" y="890"/>
              <a:ext cx="408" cy="182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grpSp>
        <p:nvGrpSpPr>
          <p:cNvPr id="188496" name="Group 80"/>
          <p:cNvGrpSpPr/>
          <p:nvPr/>
        </p:nvGrpSpPr>
        <p:grpSpPr bwMode="auto">
          <a:xfrm>
            <a:off x="2483961" y="4477203"/>
            <a:ext cx="2976343" cy="589464"/>
            <a:chOff x="158" y="2689"/>
            <a:chExt cx="2666" cy="528"/>
          </a:xfrm>
        </p:grpSpPr>
        <p:sp>
          <p:nvSpPr>
            <p:cNvPr id="188441" name="Text Box 25"/>
            <p:cNvSpPr txBox="1">
              <a:spLocks noChangeArrowheads="1"/>
            </p:cNvSpPr>
            <p:nvPr/>
          </p:nvSpPr>
          <p:spPr bwMode="auto">
            <a:xfrm>
              <a:off x="158" y="2708"/>
              <a:ext cx="670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3095" dirty="0">
                  <a:latin typeface="Times New Roman" panose="02020603050405020304" pitchFamily="18" charset="0"/>
                  <a:ea typeface="宋体" panose="02010600030101010101" pitchFamily="2" charset="-122"/>
                  <a:sym typeface="CommonBullets" pitchFamily="34" charset="2"/>
                </a:rPr>
                <a:t>+</a:t>
              </a:r>
              <a:endParaRPr kumimoji="1" lang="en-US" altLang="zh-CN" sz="2255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8443" name="Text Box 27"/>
            <p:cNvSpPr txBox="1">
              <a:spLocks noChangeArrowheads="1"/>
            </p:cNvSpPr>
            <p:nvPr/>
          </p:nvSpPr>
          <p:spPr bwMode="auto">
            <a:xfrm>
              <a:off x="895" y="2741"/>
              <a:ext cx="1371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eaLnBrk="0" hangingPunct="0"/>
              <a:r>
                <a:rPr kumimoji="1" lang="zh-CN" altLang="en-US" sz="2400">
                  <a:solidFill>
                    <a:srgbClr val="FF3399"/>
                  </a:solidFill>
                  <a:latin typeface="Times New Roman" panose="02020603050405020304" pitchFamily="18" charset="0"/>
                </a:rPr>
                <a:t>实际方向</a:t>
              </a:r>
              <a:endParaRPr kumimoji="1" lang="zh-CN" altLang="en-US" sz="2400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8494" name="Text Box 78"/>
            <p:cNvSpPr txBox="1">
              <a:spLocks noChangeArrowheads="1"/>
            </p:cNvSpPr>
            <p:nvPr/>
          </p:nvSpPr>
          <p:spPr bwMode="auto">
            <a:xfrm>
              <a:off x="2154" y="2689"/>
              <a:ext cx="670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3095">
                  <a:latin typeface="Times New Roman" panose="02020603050405020304" pitchFamily="18" charset="0"/>
                </a:rPr>
                <a:t>–</a:t>
              </a:r>
              <a:endParaRPr kumimoji="1" lang="en-US" altLang="zh-CN" sz="3095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8497" name="Group 81"/>
          <p:cNvGrpSpPr/>
          <p:nvPr/>
        </p:nvGrpSpPr>
        <p:grpSpPr bwMode="auto">
          <a:xfrm>
            <a:off x="6147101" y="4477203"/>
            <a:ext cx="2988623" cy="589464"/>
            <a:chOff x="2925" y="2689"/>
            <a:chExt cx="2677" cy="528"/>
          </a:xfrm>
        </p:grpSpPr>
        <p:sp>
          <p:nvSpPr>
            <p:cNvPr id="188445" name="Text Box 29"/>
            <p:cNvSpPr txBox="1">
              <a:spLocks noChangeArrowheads="1"/>
            </p:cNvSpPr>
            <p:nvPr/>
          </p:nvSpPr>
          <p:spPr bwMode="auto">
            <a:xfrm>
              <a:off x="4969" y="2708"/>
              <a:ext cx="633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3095">
                  <a:latin typeface="Times New Roman" panose="02020603050405020304" pitchFamily="18" charset="0"/>
                  <a:ea typeface="宋体" panose="02010600030101010101" pitchFamily="2" charset="-122"/>
                  <a:sym typeface="CommonBullets" pitchFamily="34" charset="2"/>
                </a:rPr>
                <a:t>+</a:t>
              </a:r>
              <a:endParaRPr kumimoji="1" lang="en-US" altLang="zh-CN" sz="2255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8447" name="Text Box 31"/>
            <p:cNvSpPr txBox="1">
              <a:spLocks noChangeArrowheads="1"/>
            </p:cNvSpPr>
            <p:nvPr/>
          </p:nvSpPr>
          <p:spPr bwMode="auto">
            <a:xfrm>
              <a:off x="3784" y="2771"/>
              <a:ext cx="1065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zh-CN" altLang="en-US" sz="1965">
                  <a:solidFill>
                    <a:srgbClr val="FF3399"/>
                  </a:solidFill>
                  <a:latin typeface="Times New Roman" panose="02020603050405020304" pitchFamily="18" charset="0"/>
                </a:rPr>
                <a:t>实际方向</a:t>
              </a:r>
              <a:endParaRPr kumimoji="1" lang="zh-CN" altLang="en-US" sz="1965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8495" name="Text Box 79"/>
            <p:cNvSpPr txBox="1">
              <a:spLocks noChangeArrowheads="1"/>
            </p:cNvSpPr>
            <p:nvPr/>
          </p:nvSpPr>
          <p:spPr bwMode="auto">
            <a:xfrm>
              <a:off x="2925" y="2689"/>
              <a:ext cx="670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3095">
                  <a:latin typeface="Times New Roman" panose="02020603050405020304" pitchFamily="18" charset="0"/>
                </a:rPr>
                <a:t>–</a:t>
              </a:r>
              <a:endParaRPr kumimoji="1" lang="en-US" altLang="zh-CN" sz="3095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8503" name="Group 87"/>
          <p:cNvGrpSpPr/>
          <p:nvPr/>
        </p:nvGrpSpPr>
        <p:grpSpPr bwMode="auto">
          <a:xfrm>
            <a:off x="9021555" y="6053064"/>
            <a:ext cx="578300" cy="285801"/>
            <a:chOff x="5193" y="4020"/>
            <a:chExt cx="518" cy="256"/>
          </a:xfrm>
        </p:grpSpPr>
        <p:pic>
          <p:nvPicPr>
            <p:cNvPr id="188504" name="Picture 8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8505" name="Text Box 8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3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/>
              <a:t>    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电压的参考方向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8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8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8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8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8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8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8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8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 bldLvl="0" animBg="1"/>
      <p:bldP spid="188422" grpId="0" bldLvl="0" animBg="1" autoUpdateAnimBg="0"/>
      <p:bldP spid="188467" grpId="0" bldLvl="0" animBg="1"/>
      <p:bldP spid="18846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3530482" y="2085431"/>
            <a:ext cx="309880" cy="43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endParaRPr kumimoji="1" lang="zh-CN" altLang="zh-CN" sz="2255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1174660" y="1419407"/>
            <a:ext cx="51879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zh-CN" altLang="en-US">
                <a:solidFill>
                  <a:srgbClr val="FF9966"/>
                </a:solidFill>
                <a:latin typeface="Times New Roman" panose="02020603050405020304" pitchFamily="18" charset="0"/>
                <a:sym typeface="Wingdings 2" pitchFamily="18" charset="2"/>
              </a:rPr>
              <a:t>电压参考方向的三种表示方式：</a:t>
            </a:r>
            <a:endParaRPr kumimoji="1" lang="zh-CN" altLang="en-US">
              <a:solidFill>
                <a:srgbClr val="FF9966"/>
              </a:solidFill>
              <a:latin typeface="Times New Roman" panose="02020603050405020304" pitchFamily="18" charset="0"/>
              <a:sym typeface="Wingdings 2" pitchFamily="18" charset="2"/>
            </a:endParaRP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3262544" y="2406957"/>
            <a:ext cx="309880" cy="43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endParaRPr kumimoji="1" lang="zh-CN" altLang="zh-CN" sz="2255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1253490" y="2284413"/>
            <a:ext cx="30486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en-US" altLang="zh-CN">
                <a:latin typeface="楷体_GB2312" pitchFamily="49" charset="-122"/>
                <a:sym typeface="Monotype Sorts" pitchFamily="2" charset="2"/>
              </a:rPr>
              <a:t>(1) </a:t>
            </a:r>
            <a:r>
              <a:rPr kumimoji="1" lang="zh-CN" altLang="en-US">
                <a:latin typeface="楷体_GB2312" pitchFamily="49" charset="-122"/>
                <a:sym typeface="Monotype Sorts" pitchFamily="2" charset="2"/>
              </a:rPr>
              <a:t>用箭头表示：</a:t>
            </a:r>
            <a:endParaRPr kumimoji="1" lang="zh-CN" altLang="en-US">
              <a:latin typeface="楷体_GB2312" pitchFamily="49" charset="-122"/>
              <a:sym typeface="Monotype Sorts" pitchFamily="2" charset="2"/>
            </a:endParaRP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1238685" y="3436751"/>
            <a:ext cx="393954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6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/>
            <a:r>
              <a:rPr kumimoji="1"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(2)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用正、负极性表示：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Monotype Sorts" pitchFamily="2" charset="2"/>
            </a:endParaRPr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1200150" y="4806633"/>
            <a:ext cx="324675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810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/>
            <a:r>
              <a:rPr kumimoji="1"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(3)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用双下标表示：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89450" name="Group 10"/>
          <p:cNvGrpSpPr/>
          <p:nvPr/>
        </p:nvGrpSpPr>
        <p:grpSpPr bwMode="auto">
          <a:xfrm>
            <a:off x="5675274" y="2497099"/>
            <a:ext cx="2786553" cy="321525"/>
            <a:chOff x="3072" y="1488"/>
            <a:chExt cx="2496" cy="288"/>
          </a:xfrm>
        </p:grpSpPr>
        <p:sp>
          <p:nvSpPr>
            <p:cNvPr id="189451" name="Rectangle 11"/>
            <p:cNvSpPr>
              <a:spLocks noChangeArrowheads="1"/>
            </p:cNvSpPr>
            <p:nvPr/>
          </p:nvSpPr>
          <p:spPr bwMode="auto">
            <a:xfrm>
              <a:off x="4099" y="1584"/>
              <a:ext cx="433" cy="192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9452" name="Line 12"/>
            <p:cNvSpPr>
              <a:spLocks noChangeShapeType="1"/>
            </p:cNvSpPr>
            <p:nvPr/>
          </p:nvSpPr>
          <p:spPr bwMode="auto">
            <a:xfrm flipH="1">
              <a:off x="3072" y="1681"/>
              <a:ext cx="1009" cy="1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9453" name="Line 13"/>
            <p:cNvSpPr>
              <a:spLocks noChangeShapeType="1"/>
            </p:cNvSpPr>
            <p:nvPr/>
          </p:nvSpPr>
          <p:spPr bwMode="auto">
            <a:xfrm>
              <a:off x="4559" y="1690"/>
              <a:ext cx="1009" cy="1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9454" name="Line 14"/>
            <p:cNvSpPr>
              <a:spLocks noChangeShapeType="1"/>
            </p:cNvSpPr>
            <p:nvPr/>
          </p:nvSpPr>
          <p:spPr bwMode="auto">
            <a:xfrm>
              <a:off x="3648" y="1488"/>
              <a:ext cx="1248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6826808" y="1933010"/>
            <a:ext cx="360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kumimoji="1" lang="en-US" altLang="zh-CN" b="0" i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9456" name="Group 16"/>
          <p:cNvGrpSpPr/>
          <p:nvPr/>
        </p:nvGrpSpPr>
        <p:grpSpPr bwMode="auto">
          <a:xfrm>
            <a:off x="5725512" y="3699672"/>
            <a:ext cx="2786553" cy="214350"/>
            <a:chOff x="3024" y="2592"/>
            <a:chExt cx="2496" cy="192"/>
          </a:xfrm>
        </p:grpSpPr>
        <p:sp>
          <p:nvSpPr>
            <p:cNvPr id="189457" name="Rectangle 17"/>
            <p:cNvSpPr>
              <a:spLocks noChangeArrowheads="1"/>
            </p:cNvSpPr>
            <p:nvPr/>
          </p:nvSpPr>
          <p:spPr bwMode="auto">
            <a:xfrm>
              <a:off x="4051" y="2592"/>
              <a:ext cx="433" cy="192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9458" name="Line 18"/>
            <p:cNvSpPr>
              <a:spLocks noChangeShapeType="1"/>
            </p:cNvSpPr>
            <p:nvPr/>
          </p:nvSpPr>
          <p:spPr bwMode="auto">
            <a:xfrm flipH="1">
              <a:off x="3024" y="2689"/>
              <a:ext cx="1009" cy="1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89459" name="Line 19"/>
            <p:cNvSpPr>
              <a:spLocks noChangeShapeType="1"/>
            </p:cNvSpPr>
            <p:nvPr/>
          </p:nvSpPr>
          <p:spPr bwMode="auto">
            <a:xfrm>
              <a:off x="4511" y="2698"/>
              <a:ext cx="1009" cy="1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6928401" y="3237175"/>
            <a:ext cx="360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kumimoji="1" lang="en-US" altLang="zh-CN" b="0" i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465" name="Text Box 25"/>
          <p:cNvSpPr txBox="1">
            <a:spLocks noChangeArrowheads="1"/>
          </p:cNvSpPr>
          <p:nvPr/>
        </p:nvSpPr>
        <p:spPr bwMode="auto">
          <a:xfrm>
            <a:off x="5981396" y="3341827"/>
            <a:ext cx="40703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3095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ommonBullets" pitchFamily="34" charset="2"/>
              </a:rPr>
              <a:t>+</a:t>
            </a:r>
            <a:endParaRPr kumimoji="1" lang="en-US" altLang="zh-CN" sz="3095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sym typeface="CommonBullets" pitchFamily="34" charset="2"/>
            </a:endParaRPr>
          </a:p>
        </p:txBody>
      </p:sp>
      <p:sp>
        <p:nvSpPr>
          <p:cNvPr id="189466" name="Line 26"/>
          <p:cNvSpPr>
            <a:spLocks noChangeShapeType="1"/>
          </p:cNvSpPr>
          <p:nvPr/>
        </p:nvSpPr>
        <p:spPr bwMode="auto">
          <a:xfrm>
            <a:off x="8274271" y="3625989"/>
            <a:ext cx="21435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grpSp>
        <p:nvGrpSpPr>
          <p:cNvPr id="189473" name="Group 33"/>
          <p:cNvGrpSpPr/>
          <p:nvPr/>
        </p:nvGrpSpPr>
        <p:grpSpPr bwMode="auto">
          <a:xfrm>
            <a:off x="5518672" y="4625784"/>
            <a:ext cx="3135989" cy="596161"/>
            <a:chOff x="1488" y="3432"/>
            <a:chExt cx="2809" cy="534"/>
          </a:xfrm>
        </p:grpSpPr>
        <p:grpSp>
          <p:nvGrpSpPr>
            <p:cNvPr id="189460" name="Group 20"/>
            <p:cNvGrpSpPr/>
            <p:nvPr/>
          </p:nvGrpSpPr>
          <p:grpSpPr bwMode="auto">
            <a:xfrm>
              <a:off x="1664" y="3774"/>
              <a:ext cx="2496" cy="192"/>
              <a:chOff x="3024" y="3648"/>
              <a:chExt cx="2496" cy="192"/>
            </a:xfrm>
          </p:grpSpPr>
          <p:sp>
            <p:nvSpPr>
              <p:cNvPr id="189461" name="Rectangle 21"/>
              <p:cNvSpPr>
                <a:spLocks noChangeArrowheads="1"/>
              </p:cNvSpPr>
              <p:nvPr/>
            </p:nvSpPr>
            <p:spPr bwMode="auto">
              <a:xfrm>
                <a:off x="4051" y="3648"/>
                <a:ext cx="433" cy="192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189462" name="Line 22"/>
              <p:cNvSpPr>
                <a:spLocks noChangeShapeType="1"/>
              </p:cNvSpPr>
              <p:nvPr/>
            </p:nvSpPr>
            <p:spPr bwMode="auto">
              <a:xfrm flipH="1">
                <a:off x="3024" y="3745"/>
                <a:ext cx="1009" cy="1"/>
              </a:xfrm>
              <a:prstGeom prst="line">
                <a:avLst/>
              </a:prstGeom>
              <a:noFill/>
              <a:ln w="38100" cap="sq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189463" name="Line 23"/>
              <p:cNvSpPr>
                <a:spLocks noChangeShapeType="1"/>
              </p:cNvSpPr>
              <p:nvPr/>
            </p:nvSpPr>
            <p:spPr bwMode="auto">
              <a:xfrm>
                <a:off x="4511" y="3754"/>
                <a:ext cx="1009" cy="1"/>
              </a:xfrm>
              <a:prstGeom prst="line">
                <a:avLst/>
              </a:prstGeom>
              <a:noFill/>
              <a:ln w="38100" cap="sq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</p:grpSp>
        <p:sp>
          <p:nvSpPr>
            <p:cNvPr id="189467" name="Text Box 27"/>
            <p:cNvSpPr txBox="1">
              <a:spLocks noChangeArrowheads="1"/>
            </p:cNvSpPr>
            <p:nvPr/>
          </p:nvSpPr>
          <p:spPr bwMode="auto">
            <a:xfrm>
              <a:off x="1488" y="3461"/>
              <a:ext cx="361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468" name="Text Box 28"/>
            <p:cNvSpPr txBox="1">
              <a:spLocks noChangeArrowheads="1"/>
            </p:cNvSpPr>
            <p:nvPr/>
          </p:nvSpPr>
          <p:spPr bwMode="auto">
            <a:xfrm>
              <a:off x="3951" y="3432"/>
              <a:ext cx="346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9470" name="Text Box 30"/>
          <p:cNvSpPr txBox="1">
            <a:spLocks noChangeArrowheads="1"/>
          </p:cNvSpPr>
          <p:nvPr/>
        </p:nvSpPr>
        <p:spPr bwMode="auto">
          <a:xfrm>
            <a:off x="6861930" y="4525658"/>
            <a:ext cx="61023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4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endParaRPr kumimoji="1" lang="en-US" altLang="zh-CN" sz="24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9475" name="Group 35"/>
          <p:cNvGrpSpPr/>
          <p:nvPr/>
        </p:nvGrpSpPr>
        <p:grpSpPr bwMode="auto">
          <a:xfrm>
            <a:off x="10165569" y="6054181"/>
            <a:ext cx="578299" cy="285800"/>
            <a:chOff x="5193" y="4020"/>
            <a:chExt cx="518" cy="256"/>
          </a:xfrm>
        </p:grpSpPr>
        <p:pic>
          <p:nvPicPr>
            <p:cNvPr id="189476" name="Picture 3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9477" name="Text Box 3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9478" name="Group 38"/>
          <p:cNvGrpSpPr/>
          <p:nvPr/>
        </p:nvGrpSpPr>
        <p:grpSpPr bwMode="auto">
          <a:xfrm>
            <a:off x="9558243" y="6054181"/>
            <a:ext cx="578299" cy="285800"/>
            <a:chOff x="4649" y="4020"/>
            <a:chExt cx="518" cy="256"/>
          </a:xfrm>
        </p:grpSpPr>
        <p:pic>
          <p:nvPicPr>
            <p:cNvPr id="189479" name="Picture 3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9480" name="Text Box 4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9490" name="Group 50"/>
          <p:cNvGrpSpPr/>
          <p:nvPr/>
        </p:nvGrpSpPr>
        <p:grpSpPr bwMode="auto">
          <a:xfrm>
            <a:off x="8949800" y="6053064"/>
            <a:ext cx="578300" cy="285801"/>
            <a:chOff x="5193" y="4020"/>
            <a:chExt cx="518" cy="256"/>
          </a:xfrm>
        </p:grpSpPr>
        <p:pic>
          <p:nvPicPr>
            <p:cNvPr id="189491" name="Picture 51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9492" name="Text Box 5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/>
              <a:t>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电压参考方向的表示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2455" y="3958590"/>
            <a:ext cx="1831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（最常使用）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bldLvl="0" animBg="1" autoUpdateAnimBg="0"/>
      <p:bldP spid="189447" grpId="0" bldLvl="0" animBg="1" autoUpdateAnimBg="0"/>
      <p:bldP spid="189448" grpId="0" bldLvl="0" animBg="1" autoUpdateAnimBg="0"/>
      <p:bldP spid="189449" grpId="0" bldLvl="0" animBg="1" autoUpdateAnimBg="0"/>
      <p:bldP spid="189455" grpId="0" bldLvl="0" animBg="1" autoUpdateAnimBg="0"/>
      <p:bldP spid="189464" grpId="0" bldLvl="0" animBg="1" autoUpdateAnimBg="0"/>
      <p:bldP spid="189465" grpId="0" bldLvl="0" animBg="1" autoUpdateAnimBg="0"/>
      <p:bldP spid="189466" grpId="0" bldLvl="0" animBg="1"/>
      <p:bldP spid="189470" grpId="0" bldLvl="0" animBg="1" autoUpdateAnimBg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95" dirty="0" smtClean="0">
                <a:solidFill>
                  <a:srgbClr val="FF0000"/>
                </a:solidFill>
              </a:rPr>
              <a:t>课程定位</a:t>
            </a:r>
            <a:endParaRPr lang="zh-CN" altLang="en-US" sz="3095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3483" y="1485052"/>
            <a:ext cx="74980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dirty="0" smtClean="0">
                <a:solidFill>
                  <a:srgbClr val="FF0000"/>
                </a:solidFill>
                <a:latin typeface="Franklin Gothic Book"/>
                <a:ea typeface="华文楷体"/>
              </a:rPr>
              <a:t>电类各专业的专业基础课</a:t>
            </a:r>
            <a:endParaRPr lang="en-US" altLang="zh-CN" sz="3200" b="0" dirty="0" smtClean="0">
              <a:solidFill>
                <a:srgbClr val="FF0000"/>
              </a:solidFill>
              <a:latin typeface="Franklin Gothic Book"/>
              <a:ea typeface="华文楷体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前导：高数、普物；</a:t>
            </a:r>
            <a:endParaRPr lang="en-US" altLang="zh-CN" sz="3200" b="0" dirty="0" smtClean="0">
              <a:solidFill>
                <a:prstClr val="black"/>
              </a:solidFill>
              <a:latin typeface="Franklin Gothic Book"/>
              <a:ea typeface="华文楷体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后续：模电、数电、信号与系统、</a:t>
            </a:r>
            <a:r>
              <a:rPr lang="en-US" altLang="zh-CN" sz="32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......</a:t>
            </a:r>
            <a:endParaRPr lang="en-US" altLang="zh-CN" sz="3200" b="0" dirty="0" smtClean="0">
              <a:solidFill>
                <a:prstClr val="black"/>
              </a:solidFill>
              <a:latin typeface="Franklin Gothic Book"/>
              <a:ea typeface="华文楷体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实际工作中应用广。</a:t>
            </a:r>
            <a:endParaRPr lang="zh-CN" altLang="en-US" sz="3200" b="0" dirty="0">
              <a:solidFill>
                <a:prstClr val="black"/>
              </a:solidFill>
              <a:latin typeface="Franklin Gothic Book"/>
              <a:ea typeface="华文楷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AF75F11-8225-41F9-A280-0376AFE0989D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1078230" y="2061210"/>
            <a:ext cx="10387965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28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40000"/>
              </a:lnSpc>
            </a:pPr>
            <a:r>
              <a:rPr kumimoji="1" lang="en-US" altLang="zh-CN" sz="1965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元件或支路的</a:t>
            </a:r>
            <a:r>
              <a:rPr kumimoji="1" lang="en-US" altLang="zh-CN" b="0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zh-CN" altLang="en-US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b="0" i="1" dirty="0" err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i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采用</a:t>
            </a:r>
            <a:r>
              <a:rPr kumimoji="1" lang="zh-CN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相同的参考方向</a:t>
            </a:r>
            <a:r>
              <a:rPr kumimoji="1" lang="zh-CN" altLang="zh-CN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1" lang="zh-CN" altLang="zh-CN" dirty="0" smtClean="0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</a:rPr>
              <a:t>关联</a:t>
            </a:r>
            <a:r>
              <a:rPr kumimoji="1" lang="zh-CN" altLang="zh-CN" dirty="0">
                <a:solidFill>
                  <a:srgbClr val="FF9966"/>
                </a:solidFill>
                <a:ea typeface="楷体_GB2312" pitchFamily="49" charset="-122"/>
              </a:rPr>
              <a:t>参考方向。</a:t>
            </a:r>
            <a:endParaRPr kumimoji="1" lang="zh-CN" altLang="zh-CN" dirty="0">
              <a:solidFill>
                <a:srgbClr val="FF9966"/>
              </a:solidFill>
              <a:ea typeface="楷体_GB2312" pitchFamily="49" charset="-122"/>
            </a:endParaRPr>
          </a:p>
          <a:p>
            <a:pPr eaLnBrk="0" hangingPunct="0">
              <a:lnSpc>
                <a:spcPct val="140000"/>
              </a:lnSpc>
            </a:pPr>
            <a:r>
              <a:rPr kumimoji="1" lang="zh-CN" altLang="zh-CN" dirty="0">
                <a:solidFill>
                  <a:srgbClr val="FFFF00"/>
                </a:solidFill>
                <a:ea typeface="楷体_GB2312" pitchFamily="49" charset="-122"/>
              </a:rPr>
              <a:t>反之，称为</a:t>
            </a:r>
            <a:r>
              <a:rPr kumimoji="1" lang="zh-CN" altLang="zh-CN" dirty="0">
                <a:solidFill>
                  <a:srgbClr val="FF9966"/>
                </a:solidFill>
                <a:ea typeface="楷体_GB2312" pitchFamily="49" charset="-122"/>
              </a:rPr>
              <a:t>非关联参考方向。</a:t>
            </a:r>
            <a:endParaRPr kumimoji="1" lang="zh-CN" altLang="en-US" dirty="0">
              <a:solidFill>
                <a:srgbClr val="FF99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1520" name="Text Box 32" descr="羊皮纸"/>
          <p:cNvSpPr txBox="1">
            <a:spLocks noChangeArrowheads="1"/>
          </p:cNvSpPr>
          <p:nvPr/>
        </p:nvSpPr>
        <p:spPr bwMode="auto">
          <a:xfrm>
            <a:off x="2802255" y="4921885"/>
            <a:ext cx="2258060" cy="4603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关联参考方向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1521" name="Text Box 33" descr="羊皮纸"/>
          <p:cNvSpPr txBox="1">
            <a:spLocks noChangeArrowheads="1"/>
          </p:cNvSpPr>
          <p:nvPr/>
        </p:nvSpPr>
        <p:spPr bwMode="auto">
          <a:xfrm>
            <a:off x="6329045" y="4921885"/>
            <a:ext cx="2338070" cy="4603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非关联参考方向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1522" name="Text Box 34"/>
          <p:cNvSpPr txBox="1">
            <a:spLocks noChangeArrowheads="1"/>
          </p:cNvSpPr>
          <p:nvPr/>
        </p:nvSpPr>
        <p:spPr bwMode="auto">
          <a:xfrm>
            <a:off x="1344295" y="1454785"/>
            <a:ext cx="4297680" cy="521970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E6833F"/>
                </a:solidFill>
                <a:latin typeface="楷体_GB2312" pitchFamily="49" charset="-122"/>
                <a:sym typeface="Symbol" panose="05050102010706020507" pitchFamily="18" charset="2"/>
              </a:rPr>
              <a:t>电流电压的关联参考方向</a:t>
            </a:r>
            <a:endParaRPr kumimoji="1" lang="zh-CN" altLang="en-US">
              <a:solidFill>
                <a:srgbClr val="E6833F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91523" name="AutoShape 35"/>
          <p:cNvSpPr>
            <a:spLocks noChangeArrowheads="1"/>
          </p:cNvSpPr>
          <p:nvPr/>
        </p:nvSpPr>
        <p:spPr bwMode="auto">
          <a:xfrm>
            <a:off x="5459699" y="1728504"/>
            <a:ext cx="506849" cy="51355"/>
          </a:xfrm>
          <a:prstGeom prst="rightArrow">
            <a:avLst>
              <a:gd name="adj1" fmla="val 50000"/>
              <a:gd name="adj2" fmla="val 246739"/>
            </a:avLst>
          </a:prstGeom>
          <a:solidFill>
            <a:schemeClr val="hlink"/>
          </a:solidFill>
          <a:ln w="38100" cap="sq" algn="ctr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sp>
        <p:nvSpPr>
          <p:cNvPr id="191532" name="Text Box 44"/>
          <p:cNvSpPr txBox="1">
            <a:spLocks noChangeArrowheads="1"/>
          </p:cNvSpPr>
          <p:nvPr/>
        </p:nvSpPr>
        <p:spPr bwMode="auto">
          <a:xfrm>
            <a:off x="3100725" y="3759559"/>
            <a:ext cx="355018" cy="481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535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</a:t>
            </a:r>
            <a:endParaRPr kumimoji="1" lang="en-US" altLang="zh-CN" sz="2535" b="0" i="1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191533" name="Text Box 45"/>
          <p:cNvSpPr txBox="1">
            <a:spLocks noChangeArrowheads="1"/>
          </p:cNvSpPr>
          <p:nvPr/>
        </p:nvSpPr>
        <p:spPr bwMode="auto">
          <a:xfrm>
            <a:off x="2593876" y="4412658"/>
            <a:ext cx="45549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</a:t>
            </a: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191564" name="Text Box 76"/>
          <p:cNvSpPr txBox="1">
            <a:spLocks noChangeArrowheads="1"/>
          </p:cNvSpPr>
          <p:nvPr/>
        </p:nvSpPr>
        <p:spPr bwMode="auto">
          <a:xfrm>
            <a:off x="4923818" y="4412658"/>
            <a:ext cx="45549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endParaRPr kumimoji="1" lang="en-US" altLang="zh-CN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91565" name="Text Box 77"/>
          <p:cNvSpPr txBox="1">
            <a:spLocks noChangeArrowheads="1"/>
          </p:cNvSpPr>
          <p:nvPr/>
        </p:nvSpPr>
        <p:spPr bwMode="auto">
          <a:xfrm>
            <a:off x="8425689" y="4360186"/>
            <a:ext cx="45549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</a:t>
            </a:r>
            <a:endParaRPr kumimoji="1"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191566" name="Text Box 78"/>
          <p:cNvSpPr txBox="1">
            <a:spLocks noChangeArrowheads="1"/>
          </p:cNvSpPr>
          <p:nvPr/>
        </p:nvSpPr>
        <p:spPr bwMode="auto">
          <a:xfrm>
            <a:off x="6147101" y="4410425"/>
            <a:ext cx="45549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endParaRPr kumimoji="1" lang="en-US" altLang="zh-CN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91568" name="Text Box 80"/>
          <p:cNvSpPr txBox="1">
            <a:spLocks noChangeArrowheads="1"/>
          </p:cNvSpPr>
          <p:nvPr/>
        </p:nvSpPr>
        <p:spPr bwMode="auto">
          <a:xfrm>
            <a:off x="6552357" y="3755094"/>
            <a:ext cx="355018" cy="481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535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</a:t>
            </a:r>
            <a:endParaRPr kumimoji="1" lang="en-US" altLang="zh-CN" sz="2535" b="0" i="1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191570" name="Text Box 82"/>
          <p:cNvSpPr txBox="1">
            <a:spLocks noChangeArrowheads="1"/>
          </p:cNvSpPr>
          <p:nvPr/>
        </p:nvSpPr>
        <p:spPr bwMode="auto">
          <a:xfrm>
            <a:off x="3708051" y="4464013"/>
            <a:ext cx="45549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400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endParaRPr kumimoji="1" lang="en-US" altLang="zh-CN" sz="2400" b="0" i="1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191571" name="Text Box 83"/>
          <p:cNvSpPr txBox="1">
            <a:spLocks noChangeArrowheads="1"/>
          </p:cNvSpPr>
          <p:nvPr/>
        </p:nvSpPr>
        <p:spPr bwMode="auto">
          <a:xfrm>
            <a:off x="7209922" y="4512018"/>
            <a:ext cx="45549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400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endParaRPr kumimoji="1" lang="en-US" altLang="zh-CN" sz="2400" b="0" i="1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191573" name="Group 85"/>
          <p:cNvGrpSpPr/>
          <p:nvPr/>
        </p:nvGrpSpPr>
        <p:grpSpPr bwMode="auto">
          <a:xfrm>
            <a:off x="10237324" y="6054181"/>
            <a:ext cx="578299" cy="285800"/>
            <a:chOff x="5193" y="4020"/>
            <a:chExt cx="518" cy="256"/>
          </a:xfrm>
        </p:grpSpPr>
        <p:pic>
          <p:nvPicPr>
            <p:cNvPr id="191574" name="Picture 86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1575" name="Text Box 8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91576" name="Group 88"/>
          <p:cNvGrpSpPr/>
          <p:nvPr/>
        </p:nvGrpSpPr>
        <p:grpSpPr bwMode="auto">
          <a:xfrm>
            <a:off x="9629998" y="6054181"/>
            <a:ext cx="578299" cy="285800"/>
            <a:chOff x="4649" y="4020"/>
            <a:chExt cx="518" cy="256"/>
          </a:xfrm>
        </p:grpSpPr>
        <p:pic>
          <p:nvPicPr>
            <p:cNvPr id="191577" name="Picture 89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1578" name="Text Box 9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91582" name="Group 94"/>
          <p:cNvGrpSpPr/>
          <p:nvPr/>
        </p:nvGrpSpPr>
        <p:grpSpPr bwMode="auto">
          <a:xfrm>
            <a:off x="2797062" y="4159233"/>
            <a:ext cx="2380181" cy="203186"/>
            <a:chOff x="2699" y="890"/>
            <a:chExt cx="2086" cy="182"/>
          </a:xfrm>
        </p:grpSpPr>
        <p:sp>
          <p:nvSpPr>
            <p:cNvPr id="191583" name="Line 95"/>
            <p:cNvSpPr>
              <a:spLocks noChangeShapeType="1"/>
            </p:cNvSpPr>
            <p:nvPr/>
          </p:nvSpPr>
          <p:spPr bwMode="auto">
            <a:xfrm flipH="1">
              <a:off x="2699" y="981"/>
              <a:ext cx="2086" cy="0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91584" name="Rectangle 96"/>
            <p:cNvSpPr>
              <a:spLocks noChangeArrowheads="1"/>
            </p:cNvSpPr>
            <p:nvPr/>
          </p:nvSpPr>
          <p:spPr bwMode="auto">
            <a:xfrm>
              <a:off x="3515" y="890"/>
              <a:ext cx="408" cy="182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grpSp>
        <p:nvGrpSpPr>
          <p:cNvPr id="191585" name="Group 97"/>
          <p:cNvGrpSpPr/>
          <p:nvPr/>
        </p:nvGrpSpPr>
        <p:grpSpPr bwMode="auto">
          <a:xfrm>
            <a:off x="6298933" y="4160350"/>
            <a:ext cx="2380181" cy="203186"/>
            <a:chOff x="2699" y="890"/>
            <a:chExt cx="2086" cy="182"/>
          </a:xfrm>
        </p:grpSpPr>
        <p:sp>
          <p:nvSpPr>
            <p:cNvPr id="191586" name="Line 98"/>
            <p:cNvSpPr>
              <a:spLocks noChangeShapeType="1"/>
            </p:cNvSpPr>
            <p:nvPr/>
          </p:nvSpPr>
          <p:spPr bwMode="auto">
            <a:xfrm flipH="1">
              <a:off x="2699" y="981"/>
              <a:ext cx="2086" cy="0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91587" name="Rectangle 99"/>
            <p:cNvSpPr>
              <a:spLocks noChangeArrowheads="1"/>
            </p:cNvSpPr>
            <p:nvPr/>
          </p:nvSpPr>
          <p:spPr bwMode="auto">
            <a:xfrm>
              <a:off x="3515" y="890"/>
              <a:ext cx="408" cy="182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grpSp>
        <p:nvGrpSpPr>
          <p:cNvPr id="191594" name="Group 106"/>
          <p:cNvGrpSpPr/>
          <p:nvPr/>
        </p:nvGrpSpPr>
        <p:grpSpPr bwMode="auto">
          <a:xfrm>
            <a:off x="9021555" y="6053064"/>
            <a:ext cx="578300" cy="285801"/>
            <a:chOff x="5193" y="4020"/>
            <a:chExt cx="518" cy="256"/>
          </a:xfrm>
        </p:grpSpPr>
        <p:pic>
          <p:nvPicPr>
            <p:cNvPr id="191595" name="Picture 107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1596" name="Text Box 10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91597" name="Line 109"/>
          <p:cNvSpPr>
            <a:spLocks noChangeShapeType="1"/>
          </p:cNvSpPr>
          <p:nvPr/>
        </p:nvSpPr>
        <p:spPr bwMode="auto">
          <a:xfrm>
            <a:off x="2948894" y="4260827"/>
            <a:ext cx="557087" cy="0"/>
          </a:xfrm>
          <a:prstGeom prst="line">
            <a:avLst/>
          </a:prstGeom>
          <a:noFill/>
          <a:ln w="38100" cap="sq">
            <a:solidFill>
              <a:srgbClr val="66FFFF"/>
            </a:solidFill>
            <a:round/>
            <a:tailEnd type="triangle" w="med" len="med"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sp>
        <p:nvSpPr>
          <p:cNvPr id="191598" name="Line 110"/>
          <p:cNvSpPr>
            <a:spLocks noChangeShapeType="1"/>
          </p:cNvSpPr>
          <p:nvPr/>
        </p:nvSpPr>
        <p:spPr bwMode="auto">
          <a:xfrm>
            <a:off x="6400526" y="4260827"/>
            <a:ext cx="557088" cy="0"/>
          </a:xfrm>
          <a:prstGeom prst="line">
            <a:avLst/>
          </a:prstGeom>
          <a:noFill/>
          <a:ln w="38100" cap="sq">
            <a:solidFill>
              <a:srgbClr val="66FFFF"/>
            </a:solidFill>
            <a:round/>
            <a:tailEnd type="triangle" w="med" len="med"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0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/>
              <a:t>    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关联参考方向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1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1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1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1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1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9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1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1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9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3" grpId="0" bldLvl="0" animBg="1" autoUpdateAnimBg="0"/>
      <p:bldP spid="191520" grpId="0" bldLvl="0" animBg="1" autoUpdateAnimBg="0"/>
      <p:bldP spid="191521" grpId="0" bldLvl="0" animBg="1" autoUpdateAnimBg="0"/>
      <p:bldP spid="191522" grpId="0" bldLvl="0" animBg="1"/>
      <p:bldP spid="191523" grpId="0" bldLvl="0" animBg="1"/>
      <p:bldP spid="191532" grpId="0" bldLvl="0" animBg="1"/>
      <p:bldP spid="191533" grpId="0" bldLvl="0" animBg="1"/>
      <p:bldP spid="191564" grpId="0" bldLvl="0" animBg="1"/>
      <p:bldP spid="191565" grpId="0" bldLvl="0" animBg="1"/>
      <p:bldP spid="191566" grpId="0" bldLvl="0" animBg="1"/>
      <p:bldP spid="191568" grpId="0" bldLvl="0" animBg="1"/>
      <p:bldP spid="191570" grpId="0" bldLvl="0" animBg="1"/>
      <p:bldP spid="191571" grpId="0" bldLvl="0" animBg="1"/>
      <p:bldP spid="191597" grpId="0" bldLvl="0" animBg="1"/>
      <p:bldP spid="19159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2256790" y="3509645"/>
            <a:ext cx="723138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965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0" latinLnBrk="0" hangingPunct="0">
              <a:buFontTx/>
              <a:buAutoNum type="circleNumDbPlain"/>
            </a:pPr>
            <a:r>
              <a:rPr kumimoji="1"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分析电路前必须</a:t>
            </a:r>
            <a:r>
              <a:rPr kumimoji="1"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分别</a:t>
            </a:r>
            <a:r>
              <a:rPr kumimoji="1"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选定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电压</a:t>
            </a:r>
            <a:r>
              <a:rPr kumimoji="1"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电流</a:t>
            </a:r>
            <a:r>
              <a:rPr kumimoji="1" lang="zh-CN" altLang="en-US" sz="24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的参考方向。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2256790" y="4151630"/>
            <a:ext cx="699262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965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buFontTx/>
              <a:buAutoNum type="circleNumDbPlain" startAt="2"/>
            </a:pPr>
            <a:r>
              <a:rPr kumimoji="1" lang="zh-CN" altLang="en-US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参考方向一经选定，必须在图中相应位置标注</a:t>
            </a:r>
            <a:endParaRPr kumimoji="1" lang="zh-CN" altLang="en-US" sz="2400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0" hangingPunct="0">
              <a:lnSpc>
                <a:spcPct val="120000"/>
              </a:lnSpc>
              <a:buFontTx/>
              <a:buNone/>
            </a:pPr>
            <a:r>
              <a:rPr kumimoji="1" lang="en-US" altLang="zh-CN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(</a:t>
            </a:r>
            <a:r>
              <a:rPr kumimoji="1" lang="zh-CN" altLang="en-US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包括方向和</a:t>
            </a:r>
            <a:r>
              <a:rPr kumimoji="1" lang="zh-CN" altLang="zh-CN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符号</a:t>
            </a:r>
            <a:r>
              <a:rPr kumimoji="1" lang="en-US" altLang="zh-CN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在计算中不得任意改变。</a:t>
            </a:r>
            <a:endParaRPr kumimoji="1"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6701" name="Text Box 93"/>
          <p:cNvSpPr txBox="1">
            <a:spLocks noChangeArrowheads="1"/>
          </p:cNvSpPr>
          <p:nvPr/>
        </p:nvSpPr>
        <p:spPr bwMode="auto">
          <a:xfrm>
            <a:off x="3590290" y="1281430"/>
            <a:ext cx="114871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例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2-2</a:t>
            </a:r>
            <a:endParaRPr kumimoji="1" lang="en-US" altLang="zh-CN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96705" name="Text Box 97"/>
          <p:cNvSpPr txBox="1">
            <a:spLocks noChangeArrowheads="1"/>
          </p:cNvSpPr>
          <p:nvPr/>
        </p:nvSpPr>
        <p:spPr bwMode="auto">
          <a:xfrm>
            <a:off x="4632325" y="1261110"/>
            <a:ext cx="6689725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sz="2400">
                <a:latin typeface="楷体_GB2312" pitchFamily="49" charset="-122"/>
                <a:sym typeface="Symbol" panose="05050102010706020507" pitchFamily="18" charset="2"/>
              </a:rPr>
              <a:t>电压、电流参考方向如图中所标，问：对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zh-CN" altLang="en-US" sz="2400">
                <a:latin typeface="楷体_GB2312" pitchFamily="49" charset="-122"/>
                <a:sym typeface="Symbol" panose="05050102010706020507" pitchFamily="18" charset="2"/>
              </a:rPr>
              <a:t>两部分电路电压、电流参考方向是否关联？</a:t>
            </a:r>
            <a:endParaRPr kumimoji="1" lang="zh-CN" altLang="en-US" sz="2400"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96706" name="Text Box 98"/>
          <p:cNvSpPr txBox="1">
            <a:spLocks noChangeArrowheads="1"/>
          </p:cNvSpPr>
          <p:nvPr/>
        </p:nvSpPr>
        <p:spPr bwMode="auto">
          <a:xfrm>
            <a:off x="4582795" y="2353310"/>
            <a:ext cx="4853305" cy="903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altLang="zh-CN" sz="1965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A</a:t>
            </a:r>
            <a:r>
              <a:rPr kumimoji="1" lang="zh-CN" altLang="en-US" sz="240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电压、电流参考方向非关联；</a:t>
            </a:r>
            <a:endParaRPr kumimoji="1" lang="zh-CN" altLang="en-US" sz="2400">
              <a:solidFill>
                <a:schemeClr val="tx1"/>
              </a:solidFill>
              <a:latin typeface="楷体_GB2312" pitchFamily="49" charset="-122"/>
              <a:sym typeface="Symbol" panose="05050102010706020507" pitchFamily="18" charset="2"/>
            </a:endParaRPr>
          </a:p>
          <a:p>
            <a:pPr algn="ctr" eaLnBrk="0" hangingPunct="0">
              <a:spcBef>
                <a:spcPct val="20000"/>
              </a:spcBef>
            </a:pPr>
            <a:r>
              <a: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zh-CN" altLang="en-US" sz="240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电压、电流参考方向关联。</a:t>
            </a:r>
            <a:endParaRPr kumimoji="1" lang="zh-CN" altLang="en-US" sz="2400">
              <a:solidFill>
                <a:schemeClr val="tx1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196720" name="Group 112"/>
          <p:cNvGrpSpPr/>
          <p:nvPr/>
        </p:nvGrpSpPr>
        <p:grpSpPr bwMode="auto">
          <a:xfrm>
            <a:off x="10380834" y="6197691"/>
            <a:ext cx="578299" cy="285800"/>
            <a:chOff x="5193" y="4020"/>
            <a:chExt cx="518" cy="256"/>
          </a:xfrm>
        </p:grpSpPr>
        <p:pic>
          <p:nvPicPr>
            <p:cNvPr id="196721" name="Picture 11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722" name="Text Box 114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96723" name="Group 115"/>
          <p:cNvGrpSpPr/>
          <p:nvPr/>
        </p:nvGrpSpPr>
        <p:grpSpPr bwMode="auto">
          <a:xfrm>
            <a:off x="9773508" y="6197691"/>
            <a:ext cx="578299" cy="285800"/>
            <a:chOff x="4649" y="4020"/>
            <a:chExt cx="518" cy="256"/>
          </a:xfrm>
        </p:grpSpPr>
        <p:pic>
          <p:nvPicPr>
            <p:cNvPr id="196724" name="Picture 11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725" name="Text Box 11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96729" name="Group 121"/>
          <p:cNvGrpSpPr/>
          <p:nvPr/>
        </p:nvGrpSpPr>
        <p:grpSpPr bwMode="auto">
          <a:xfrm>
            <a:off x="863435" y="3341206"/>
            <a:ext cx="1212419" cy="598394"/>
            <a:chOff x="385" y="3022"/>
            <a:chExt cx="1086" cy="536"/>
          </a:xfrm>
        </p:grpSpPr>
        <p:pic>
          <p:nvPicPr>
            <p:cNvPr id="196730" name="Picture 122" descr="1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731" name="Text Box 123"/>
            <p:cNvSpPr txBox="1">
              <a:spLocks noChangeArrowheads="1"/>
            </p:cNvSpPr>
            <p:nvPr/>
          </p:nvSpPr>
          <p:spPr bwMode="auto">
            <a:xfrm>
              <a:off x="793" y="3125"/>
              <a:ext cx="67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255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2255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196751" name="Group 143"/>
          <p:cNvGrpSpPr/>
          <p:nvPr/>
        </p:nvGrpSpPr>
        <p:grpSpPr bwMode="auto">
          <a:xfrm>
            <a:off x="1129030" y="906145"/>
            <a:ext cx="2131695" cy="2322903"/>
            <a:chOff x="431" y="436"/>
            <a:chExt cx="1451" cy="1593"/>
          </a:xfrm>
        </p:grpSpPr>
        <p:sp>
          <p:nvSpPr>
            <p:cNvPr id="196733" name="Text Box 125"/>
            <p:cNvSpPr txBox="1">
              <a:spLocks noChangeArrowheads="1"/>
            </p:cNvSpPr>
            <p:nvPr/>
          </p:nvSpPr>
          <p:spPr bwMode="auto">
            <a:xfrm>
              <a:off x="971" y="757"/>
              <a:ext cx="408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＋</a:t>
              </a:r>
              <a:endParaRPr kumimoji="1"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96734" name="Text Box 126"/>
            <p:cNvSpPr txBox="1">
              <a:spLocks noChangeArrowheads="1"/>
            </p:cNvSpPr>
            <p:nvPr/>
          </p:nvSpPr>
          <p:spPr bwMode="auto">
            <a:xfrm>
              <a:off x="971" y="1713"/>
              <a:ext cx="408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－</a:t>
              </a: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96735" name="Text Box 127"/>
            <p:cNvSpPr txBox="1">
              <a:spLocks noChangeArrowheads="1"/>
            </p:cNvSpPr>
            <p:nvPr/>
          </p:nvSpPr>
          <p:spPr bwMode="auto">
            <a:xfrm>
              <a:off x="975" y="1116"/>
              <a:ext cx="363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6736" name="Rectangle 128" descr="斜纹布"/>
            <p:cNvSpPr>
              <a:spLocks noChangeArrowheads="1"/>
            </p:cNvSpPr>
            <p:nvPr/>
          </p:nvSpPr>
          <p:spPr bwMode="auto">
            <a:xfrm>
              <a:off x="703" y="753"/>
              <a:ext cx="953" cy="1225"/>
            </a:xfrm>
            <a:prstGeom prst="rect">
              <a:avLst/>
            </a:prstGeom>
            <a:noFill/>
            <a:ln w="28575" cap="sq" algn="ctr">
              <a:solidFill>
                <a:srgbClr val="FFCC00"/>
              </a:solidFill>
              <a:miter lim="800000"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96737" name="Text Box 129"/>
            <p:cNvSpPr txBox="1">
              <a:spLocks noChangeArrowheads="1"/>
            </p:cNvSpPr>
            <p:nvPr/>
          </p:nvSpPr>
          <p:spPr bwMode="auto">
            <a:xfrm>
              <a:off x="1383" y="1161"/>
              <a:ext cx="499" cy="316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B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6738" name="Text Box 130"/>
            <p:cNvSpPr txBox="1">
              <a:spLocks noChangeArrowheads="1"/>
            </p:cNvSpPr>
            <p:nvPr/>
          </p:nvSpPr>
          <p:spPr bwMode="auto">
            <a:xfrm>
              <a:off x="431" y="1161"/>
              <a:ext cx="498" cy="316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6739" name="Line 131"/>
            <p:cNvSpPr>
              <a:spLocks noChangeShapeType="1"/>
            </p:cNvSpPr>
            <p:nvPr/>
          </p:nvSpPr>
          <p:spPr bwMode="auto">
            <a:xfrm>
              <a:off x="975" y="754"/>
              <a:ext cx="408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tailEnd type="triangle" w="med" len="med"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96740" name="Text Box 132"/>
            <p:cNvSpPr txBox="1">
              <a:spLocks noChangeArrowheads="1"/>
            </p:cNvSpPr>
            <p:nvPr/>
          </p:nvSpPr>
          <p:spPr bwMode="auto">
            <a:xfrm>
              <a:off x="1240" y="436"/>
              <a:ext cx="363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96747" name="Group 139"/>
          <p:cNvGrpSpPr/>
          <p:nvPr/>
        </p:nvGrpSpPr>
        <p:grpSpPr bwMode="auto">
          <a:xfrm>
            <a:off x="9165065" y="6196574"/>
            <a:ext cx="578300" cy="285801"/>
            <a:chOff x="5193" y="4020"/>
            <a:chExt cx="518" cy="256"/>
          </a:xfrm>
        </p:grpSpPr>
        <p:pic>
          <p:nvPicPr>
            <p:cNvPr id="196748" name="Picture 140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749" name="Text Box 14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96750" name="Text Box 142"/>
          <p:cNvSpPr txBox="1">
            <a:spLocks noChangeArrowheads="1"/>
          </p:cNvSpPr>
          <p:nvPr/>
        </p:nvSpPr>
        <p:spPr bwMode="auto">
          <a:xfrm>
            <a:off x="3792210" y="2493924"/>
            <a:ext cx="506849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96752" name="Text Box 144"/>
          <p:cNvSpPr txBox="1">
            <a:spLocks noChangeArrowheads="1"/>
          </p:cNvSpPr>
          <p:nvPr/>
        </p:nvSpPr>
        <p:spPr bwMode="auto">
          <a:xfrm>
            <a:off x="2256790" y="5126355"/>
            <a:ext cx="7550150" cy="91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965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buFontTx/>
              <a:buAutoNum type="circleNumDbPlain" startAt="3"/>
            </a:pPr>
            <a:r>
              <a:rPr kumimoji="1" lang="zh-CN" altLang="en-US" sz="2400" dirty="0">
                <a:solidFill>
                  <a:srgbClr val="FFFF00"/>
                </a:solidFill>
                <a:ea typeface="楷体_GB2312" pitchFamily="49" charset="-122"/>
              </a:rPr>
              <a:t>参考方向不同时，其表达式相差一负号</a:t>
            </a:r>
            <a:r>
              <a:rPr kumimoji="1" lang="zh-CN" altLang="en-US" sz="2400" dirty="0" smtClean="0">
                <a:solidFill>
                  <a:srgbClr val="FFFF00"/>
                </a:solidFill>
                <a:ea typeface="楷体_GB2312" pitchFamily="49" charset="-122"/>
              </a:rPr>
              <a:t>，</a:t>
            </a:r>
            <a:endParaRPr kumimoji="1" lang="en-US" altLang="zh-CN" sz="2400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 marL="0" indent="0" eaLnBrk="0" hangingPunct="0">
              <a:lnSpc>
                <a:spcPct val="120000"/>
              </a:lnSpc>
            </a:pPr>
            <a:r>
              <a:rPr kumimoji="1" lang="en-US" altLang="zh-CN" sz="2400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FFFF00"/>
                </a:solidFill>
                <a:ea typeface="楷体_GB2312" pitchFamily="49" charset="-122"/>
              </a:rPr>
              <a:t>    </a:t>
            </a:r>
            <a:r>
              <a:rPr kumimoji="1" lang="zh-CN" altLang="en-US" sz="2400" dirty="0" smtClean="0">
                <a:solidFill>
                  <a:srgbClr val="FFFF00"/>
                </a:solidFill>
                <a:ea typeface="楷体_GB2312" pitchFamily="49" charset="-122"/>
              </a:rPr>
              <a:t>但</a:t>
            </a:r>
            <a:r>
              <a:rPr kumimoji="1" lang="zh-CN" altLang="en-US" sz="2400" dirty="0">
                <a:solidFill>
                  <a:srgbClr val="FFFF00"/>
                </a:solidFill>
                <a:ea typeface="楷体_GB2312" pitchFamily="49" charset="-122"/>
              </a:rPr>
              <a:t>电压、电流的实际方向不变。</a:t>
            </a:r>
            <a:endParaRPr kumimoji="1" lang="zh-CN" altLang="en-US" sz="2400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2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关联方向判断举例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6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6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6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" fill="hold"/>
                                        <p:tgtEl>
                                          <p:spTgt spid="196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" fill="hold"/>
                                        <p:tgtEl>
                                          <p:spTgt spid="196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6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6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6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6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80" fill="hold"/>
                                        <p:tgtEl>
                                          <p:spTgt spid="196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" fill="hold"/>
                                        <p:tgtEl>
                                          <p:spTgt spid="196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80" fill="hold"/>
                                        <p:tgtEl>
                                          <p:spTgt spid="196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" fill="hold"/>
                                        <p:tgtEl>
                                          <p:spTgt spid="196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" fill="hold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196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196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4" grpId="0" bldLvl="0" animBg="1" autoUpdateAnimBg="0"/>
      <p:bldP spid="196615" grpId="0" bldLvl="0" animBg="1" autoUpdateAnimBg="0"/>
      <p:bldP spid="196701" grpId="0" bldLvl="0" animBg="1"/>
      <p:bldP spid="196705" grpId="0" bldLvl="0" animBg="1"/>
      <p:bldP spid="196750" grpId="0" bldLvl="0" animBg="1"/>
      <p:bldP spid="196752" grpId="0" bldLvl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1199515" y="1684338"/>
            <a:ext cx="16922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  <a:latin typeface="楷体_GB2312" pitchFamily="49" charset="-122"/>
              </a:rPr>
              <a:t>1.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</a:rPr>
              <a:t>电功率</a:t>
            </a:r>
            <a:endParaRPr kumimoji="1" lang="zh-CN" altLang="en-US" dirty="0">
              <a:solidFill>
                <a:schemeClr val="tx2"/>
              </a:solidFill>
              <a:latin typeface="楷体_GB2312" pitchFamily="49" charset="-122"/>
            </a:endParaRPr>
          </a:p>
        </p:txBody>
      </p:sp>
      <p:graphicFrame>
        <p:nvGraphicFramePr>
          <p:cNvPr id="192519" name="Object 7" descr="羊皮纸"/>
          <p:cNvGraphicFramePr>
            <a:graphicFrameLocks noChangeAspect="1"/>
          </p:cNvGraphicFramePr>
          <p:nvPr/>
        </p:nvGraphicFramePr>
        <p:xfrm>
          <a:off x="1703705" y="2493010"/>
          <a:ext cx="1210945" cy="98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06" name="公式" r:id="rId1" imgW="749300" imgH="609600" progId="Equation.3">
                  <p:embed/>
                </p:oleObj>
              </mc:Choice>
              <mc:Fallback>
                <p:oleObj name="公式" r:id="rId1" imgW="749300" imgH="609600" progId="Equation.3">
                  <p:embed/>
                  <p:pic>
                    <p:nvPicPr>
                      <p:cNvPr id="0" name="Object 7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705" y="2493010"/>
                        <a:ext cx="1210945" cy="986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FFCC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0" name="Object 8"/>
          <p:cNvGraphicFramePr>
            <a:graphicFrameLocks noChangeAspect="1"/>
          </p:cNvGraphicFramePr>
          <p:nvPr/>
        </p:nvGraphicFramePr>
        <p:xfrm>
          <a:off x="6456045" y="2493645"/>
          <a:ext cx="3740150" cy="119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07" name="公式" r:id="rId3" imgW="1497965" imgH="482600" progId="Equation.3">
                  <p:embed/>
                </p:oleObj>
              </mc:Choice>
              <mc:Fallback>
                <p:oleObj name="公式" r:id="rId3" imgW="1497965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045" y="2493645"/>
                        <a:ext cx="3740150" cy="119824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tx1"/>
                          </a:gs>
                          <a:gs pos="100000">
                            <a:schemeClr val="hlink"/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tx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1" name="Text Box 9"/>
          <p:cNvSpPr txBox="1">
            <a:spLocks noChangeArrowheads="1"/>
          </p:cNvSpPr>
          <p:nvPr/>
        </p:nvSpPr>
        <p:spPr bwMode="auto">
          <a:xfrm>
            <a:off x="1252220" y="4033838"/>
            <a:ext cx="708215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dirty="0">
                <a:latin typeface="楷体_GB2312" pitchFamily="49" charset="-122"/>
              </a:rPr>
              <a:t>功率的单位：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</a:rPr>
              <a:t>W</a:t>
            </a:r>
            <a:r>
              <a:rPr kumimoji="1" lang="en-US" altLang="zh-CN" dirty="0">
                <a:latin typeface="楷体_GB2312" pitchFamily="49" charset="-122"/>
              </a:rPr>
              <a:t> (</a:t>
            </a:r>
            <a:r>
              <a:rPr kumimoji="1" lang="zh-CN" altLang="en-US" dirty="0">
                <a:latin typeface="楷体_GB2312" pitchFamily="49" charset="-122"/>
              </a:rPr>
              <a:t>瓦</a:t>
            </a:r>
            <a:r>
              <a:rPr kumimoji="1" lang="en-US" altLang="zh-CN" dirty="0">
                <a:latin typeface="楷体_GB2312" pitchFamily="49" charset="-122"/>
              </a:rPr>
              <a:t>[</a:t>
            </a:r>
            <a:r>
              <a:rPr kumimoji="1" lang="zh-CN" altLang="en-US" dirty="0">
                <a:latin typeface="楷体_GB2312" pitchFamily="49" charset="-122"/>
              </a:rPr>
              <a:t>特</a:t>
            </a:r>
            <a:r>
              <a:rPr kumimoji="1" lang="en-US" altLang="zh-CN" dirty="0" smtClean="0">
                <a:latin typeface="楷体_GB2312" pitchFamily="49" charset="-122"/>
              </a:rPr>
              <a:t>])  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1W=1A·1V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522" name="Text Box 10"/>
          <p:cNvSpPr txBox="1">
            <a:spLocks noChangeArrowheads="1"/>
          </p:cNvSpPr>
          <p:nvPr/>
        </p:nvSpPr>
        <p:spPr bwMode="auto">
          <a:xfrm>
            <a:off x="1276985" y="4747578"/>
            <a:ext cx="70491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dirty="0">
                <a:latin typeface="楷体_GB2312" pitchFamily="49" charset="-122"/>
              </a:rPr>
              <a:t>能量的单位：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dirty="0">
                <a:latin typeface="楷体_GB2312" pitchFamily="49" charset="-122"/>
              </a:rPr>
              <a:t>  (</a:t>
            </a:r>
            <a:r>
              <a:rPr kumimoji="1" lang="zh-CN" altLang="en-US" dirty="0">
                <a:latin typeface="楷体_GB2312" pitchFamily="49" charset="-122"/>
              </a:rPr>
              <a:t>焦</a:t>
            </a:r>
            <a:r>
              <a:rPr kumimoji="1" lang="en-US" altLang="zh-CN" dirty="0">
                <a:latin typeface="楷体_GB2312" pitchFamily="49" charset="-122"/>
              </a:rPr>
              <a:t>[</a:t>
            </a:r>
            <a:r>
              <a:rPr kumimoji="1" lang="zh-CN" altLang="en-US" dirty="0">
                <a:latin typeface="楷体_GB2312" pitchFamily="49" charset="-122"/>
              </a:rPr>
              <a:t>耳</a:t>
            </a:r>
            <a:r>
              <a:rPr kumimoji="1" lang="en-US" altLang="zh-CN" dirty="0" smtClean="0">
                <a:latin typeface="楷体_GB2312" pitchFamily="49" charset="-122"/>
              </a:rPr>
              <a:t>])  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1J=1A·1V·1S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525" name="AutoShape 13"/>
          <p:cNvSpPr>
            <a:spLocks noChangeArrowheads="1"/>
          </p:cNvSpPr>
          <p:nvPr/>
        </p:nvSpPr>
        <p:spPr bwMode="auto">
          <a:xfrm>
            <a:off x="2813395" y="1898095"/>
            <a:ext cx="455494" cy="51355"/>
          </a:xfrm>
          <a:prstGeom prst="rightArrow">
            <a:avLst>
              <a:gd name="adj1" fmla="val 50000"/>
              <a:gd name="adj2" fmla="val 221739"/>
            </a:avLst>
          </a:prstGeom>
          <a:solidFill>
            <a:schemeClr val="hlink"/>
          </a:solidFill>
          <a:ln w="38100" cap="sq" algn="ctr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sp>
        <p:nvSpPr>
          <p:cNvPr id="192526" name="Text Box 14"/>
          <p:cNvSpPr txBox="1">
            <a:spLocks noChangeArrowheads="1"/>
          </p:cNvSpPr>
          <p:nvPr/>
        </p:nvSpPr>
        <p:spPr bwMode="auto">
          <a:xfrm>
            <a:off x="3244850" y="1694815"/>
            <a:ext cx="49117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单位时间内电场力所作的功。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92530" name="Group 18"/>
          <p:cNvGrpSpPr/>
          <p:nvPr/>
        </p:nvGrpSpPr>
        <p:grpSpPr bwMode="auto">
          <a:xfrm>
            <a:off x="10237324" y="6197691"/>
            <a:ext cx="578299" cy="285800"/>
            <a:chOff x="5193" y="4020"/>
            <a:chExt cx="518" cy="256"/>
          </a:xfrm>
        </p:grpSpPr>
        <p:pic>
          <p:nvPicPr>
            <p:cNvPr id="192531" name="Picture 19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532" name="Text Box 2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92533" name="Group 21"/>
          <p:cNvGrpSpPr/>
          <p:nvPr/>
        </p:nvGrpSpPr>
        <p:grpSpPr bwMode="auto">
          <a:xfrm>
            <a:off x="9629998" y="6197691"/>
            <a:ext cx="578299" cy="285800"/>
            <a:chOff x="4649" y="4020"/>
            <a:chExt cx="518" cy="256"/>
          </a:xfrm>
        </p:grpSpPr>
        <p:pic>
          <p:nvPicPr>
            <p:cNvPr id="192534" name="Picture 22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535" name="Text Box 2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192539" name="Object 27" descr="羊皮纸"/>
          <p:cNvGraphicFramePr>
            <a:graphicFrameLocks noChangeAspect="1"/>
          </p:cNvGraphicFramePr>
          <p:nvPr/>
        </p:nvGraphicFramePr>
        <p:xfrm>
          <a:off x="3164205" y="2529205"/>
          <a:ext cx="1130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08" name="公式" r:id="rId6" imgW="711200" imgH="647700" progId="Equation.3">
                  <p:embed/>
                </p:oleObj>
              </mc:Choice>
              <mc:Fallback>
                <p:oleObj name="公式" r:id="rId6" imgW="711200" imgH="647700" progId="Equation.3">
                  <p:embed/>
                  <p:pic>
                    <p:nvPicPr>
                      <p:cNvPr id="0" name="Object 27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205" y="2529205"/>
                        <a:ext cx="1130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FFCC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40" name="Object 28" descr="羊皮纸"/>
          <p:cNvGraphicFramePr>
            <a:graphicFrameLocks noChangeAspect="1"/>
          </p:cNvGraphicFramePr>
          <p:nvPr/>
        </p:nvGraphicFramePr>
        <p:xfrm>
          <a:off x="4583430" y="2508885"/>
          <a:ext cx="988060" cy="957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09" name="公式" r:id="rId8" imgW="622300" imgH="609600" progId="Equation.3">
                  <p:embed/>
                </p:oleObj>
              </mc:Choice>
              <mc:Fallback>
                <p:oleObj name="公式" r:id="rId8" imgW="622300" imgH="609600" progId="Equation.3">
                  <p:embed/>
                  <p:pic>
                    <p:nvPicPr>
                      <p:cNvPr id="0" name="Object 28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430" y="2508885"/>
                        <a:ext cx="988060" cy="957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FFCC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2547" name="Group 35"/>
          <p:cNvGrpSpPr/>
          <p:nvPr/>
        </p:nvGrpSpPr>
        <p:grpSpPr bwMode="auto">
          <a:xfrm>
            <a:off x="9021555" y="6196574"/>
            <a:ext cx="578300" cy="285801"/>
            <a:chOff x="5193" y="4020"/>
            <a:chExt cx="518" cy="256"/>
          </a:xfrm>
        </p:grpSpPr>
        <p:pic>
          <p:nvPicPr>
            <p:cNvPr id="192548" name="Picture 36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2549" name="Text Box 3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43509" y="5442825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能量是功率对时间的定积分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电功率和能量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" fill="hold"/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" fill="hold"/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2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2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20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 bldLvl="0" animBg="1"/>
      <p:bldP spid="192521" grpId="0" bldLvl="0" animBg="1" autoUpdateAnimBg="0"/>
      <p:bldP spid="192522" grpId="0" bldLvl="0" animBg="1" autoUpdateAnimBg="0"/>
      <p:bldP spid="192525" grpId="0" bldLvl="0" animBg="1"/>
      <p:bldP spid="192526" grpId="0" bldLvl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800350" y="1618615"/>
            <a:ext cx="357124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kumimoji="1" lang="en-US" altLang="zh-CN" sz="1685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400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en-US" altLang="zh-CN" sz="240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en-US" altLang="zh-CN" sz="2400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>
                <a:solidFill>
                  <a:srgbClr val="FF9900"/>
                </a:solidFill>
                <a:latin typeface="Times New Roman" panose="02020603050405020304" pitchFamily="18" charset="0"/>
              </a:rPr>
              <a:t>取</a:t>
            </a:r>
            <a:r>
              <a:rPr kumimoji="1" lang="zh-CN" altLang="zh-CN" sz="2400">
                <a:solidFill>
                  <a:srgbClr val="FF9900"/>
                </a:solidFill>
                <a:latin typeface="Times New Roman" panose="02020603050405020304" pitchFamily="18" charset="0"/>
              </a:rPr>
              <a:t>关联参考方向：</a:t>
            </a:r>
            <a:endParaRPr kumimoji="1" lang="zh-CN" altLang="en-US" sz="240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6164580" y="1591945"/>
            <a:ext cx="405193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400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p=ui </a:t>
            </a:r>
            <a:r>
              <a:rPr kumimoji="1" lang="en-US" altLang="zh-CN" sz="2400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zh-CN" altLang="en-US" sz="2400">
                <a:latin typeface="Times New Roman" panose="02020603050405020304" pitchFamily="18" charset="0"/>
              </a:rPr>
              <a:t>表</a:t>
            </a:r>
            <a:r>
              <a:rPr kumimoji="1" lang="zh-CN" altLang="zh-CN" sz="2400">
                <a:latin typeface="Times New Roman" panose="02020603050405020304" pitchFamily="18" charset="0"/>
              </a:rPr>
              <a:t>示元件吸收的功率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6194425" y="2192020"/>
            <a:ext cx="445262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&gt;0</a:t>
            </a:r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zh-CN" altLang="en-US" sz="2400">
                <a:latin typeface="楷体_GB2312" pitchFamily="49" charset="-122"/>
              </a:rPr>
              <a:t>吸收正功率  </a:t>
            </a:r>
            <a:r>
              <a:rPr kumimoji="1" lang="en-US" altLang="zh-CN" sz="2400">
                <a:latin typeface="楷体_GB2312" pitchFamily="49" charset="-122"/>
              </a:rPr>
              <a:t>(</a:t>
            </a:r>
            <a:r>
              <a:rPr kumimoji="1" lang="zh-CN" altLang="en-US" sz="2400">
                <a:solidFill>
                  <a:schemeClr val="tx1"/>
                </a:solidFill>
                <a:latin typeface="楷体_GB2312" pitchFamily="49" charset="-122"/>
              </a:rPr>
              <a:t>实际吸收</a:t>
            </a:r>
            <a:r>
              <a:rPr kumimoji="1" lang="en-US" altLang="zh-CN" sz="2400">
                <a:latin typeface="楷体_GB2312" pitchFamily="49" charset="-122"/>
              </a:rPr>
              <a:t>)</a:t>
            </a:r>
            <a:endParaRPr kumimoji="1" lang="en-US" altLang="zh-CN" sz="2400">
              <a:latin typeface="楷体_GB2312" pitchFamily="49" charset="-122"/>
            </a:endParaRPr>
          </a:p>
        </p:txBody>
      </p:sp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6194425" y="2791460"/>
            <a:ext cx="4514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&lt;0 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zh-CN" altLang="en-US" sz="2400">
                <a:latin typeface="楷体_GB2312" pitchFamily="49" charset="-122"/>
              </a:rPr>
              <a:t>吸收负功率  </a:t>
            </a:r>
            <a:r>
              <a:rPr kumimoji="1" lang="en-US" altLang="zh-CN" sz="2400">
                <a:latin typeface="楷体_GB2312" pitchFamily="49" charset="-122"/>
              </a:rPr>
              <a:t>(</a:t>
            </a:r>
            <a:r>
              <a:rPr kumimoji="1" lang="zh-CN" altLang="en-US" sz="2400">
                <a:solidFill>
                  <a:schemeClr val="tx1"/>
                </a:solidFill>
                <a:latin typeface="楷体_GB2312" pitchFamily="49" charset="-122"/>
              </a:rPr>
              <a:t>实际发出</a:t>
            </a:r>
            <a:r>
              <a:rPr kumimoji="1" lang="en-US" altLang="zh-CN" sz="2400">
                <a:latin typeface="楷体_GB2312" pitchFamily="49" charset="-122"/>
              </a:rPr>
              <a:t>)</a:t>
            </a:r>
            <a:endParaRPr kumimoji="1" lang="en-US" altLang="zh-CN" sz="2400">
              <a:latin typeface="楷体_GB2312" pitchFamily="49" charset="-122"/>
            </a:endParaRPr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6029325" y="4175760"/>
            <a:ext cx="440753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zh-CN" altLang="zh-CN" sz="2400" dirty="0">
                <a:latin typeface="Times New Roman" panose="02020603050405020304" pitchFamily="18" charset="0"/>
              </a:rPr>
              <a:t>表示元件发出的功率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98677" name="Text Box 21"/>
          <p:cNvSpPr txBox="1">
            <a:spLocks noChangeArrowheads="1"/>
          </p:cNvSpPr>
          <p:nvPr/>
        </p:nvSpPr>
        <p:spPr bwMode="auto">
          <a:xfrm>
            <a:off x="6244590" y="4826000"/>
            <a:ext cx="455422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&gt;0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zh-CN" altLang="en-US" sz="2400">
                <a:latin typeface="楷体_GB2312" pitchFamily="49" charset="-122"/>
              </a:rPr>
              <a:t>发出正功率  </a:t>
            </a:r>
            <a:r>
              <a:rPr kumimoji="1" lang="en-US" altLang="zh-CN" sz="2400">
                <a:latin typeface="楷体_GB2312" pitchFamily="49" charset="-122"/>
              </a:rPr>
              <a:t>(</a:t>
            </a:r>
            <a:r>
              <a:rPr kumimoji="1" lang="zh-CN" altLang="en-US" sz="2400">
                <a:solidFill>
                  <a:schemeClr val="tx1"/>
                </a:solidFill>
                <a:latin typeface="楷体_GB2312" pitchFamily="49" charset="-122"/>
              </a:rPr>
              <a:t>实际发出</a:t>
            </a:r>
            <a:r>
              <a:rPr kumimoji="1" lang="en-US" altLang="zh-CN" sz="2400">
                <a:latin typeface="楷体_GB2312" pitchFamily="49" charset="-122"/>
              </a:rPr>
              <a:t>)</a:t>
            </a:r>
            <a:endParaRPr kumimoji="1" lang="en-US" altLang="zh-CN" sz="2400">
              <a:latin typeface="楷体_GB2312" pitchFamily="49" charset="-122"/>
            </a:endParaRPr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6244590" y="5424805"/>
            <a:ext cx="455422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&lt;0  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zh-CN" altLang="en-US" sz="2400">
                <a:latin typeface="楷体_GB2312" pitchFamily="49" charset="-122"/>
              </a:rPr>
              <a:t>发出负功率  </a:t>
            </a:r>
            <a:r>
              <a:rPr kumimoji="1" lang="en-US" altLang="zh-CN" sz="2400">
                <a:latin typeface="楷体_GB2312" pitchFamily="49" charset="-122"/>
              </a:rPr>
              <a:t>(</a:t>
            </a:r>
            <a:r>
              <a:rPr kumimoji="1" lang="zh-CN" altLang="en-US" sz="2400">
                <a:solidFill>
                  <a:schemeClr val="tx1"/>
                </a:solidFill>
                <a:latin typeface="楷体_GB2312" pitchFamily="49" charset="-122"/>
              </a:rPr>
              <a:t>实际吸收</a:t>
            </a:r>
            <a:r>
              <a:rPr kumimoji="1" lang="en-US" altLang="zh-CN" sz="2400">
                <a:latin typeface="楷体_GB2312" pitchFamily="49" charset="-122"/>
              </a:rPr>
              <a:t>)</a:t>
            </a:r>
            <a:endParaRPr kumimoji="1" lang="en-US" altLang="zh-CN" sz="2400">
              <a:latin typeface="楷体_GB2312" pitchFamily="49" charset="-122"/>
            </a:endParaRPr>
          </a:p>
        </p:txBody>
      </p:sp>
      <p:sp>
        <p:nvSpPr>
          <p:cNvPr id="198690" name="Text Box 34"/>
          <p:cNvSpPr txBox="1">
            <a:spLocks noChangeArrowheads="1"/>
          </p:cNvSpPr>
          <p:nvPr/>
        </p:nvSpPr>
        <p:spPr bwMode="auto">
          <a:xfrm>
            <a:off x="2821940" y="3677285"/>
            <a:ext cx="384746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kumimoji="1" lang="en-US" altLang="zh-CN" sz="1685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i="1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en-US" altLang="zh-CN" sz="2400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en-US" altLang="zh-CN" sz="2400" i="1" dirty="0" err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dirty="0">
                <a:solidFill>
                  <a:srgbClr val="FF9900"/>
                </a:solidFill>
                <a:latin typeface="Times New Roman" panose="02020603050405020304" pitchFamily="18" charset="0"/>
              </a:rPr>
              <a:t>取非</a:t>
            </a:r>
            <a:r>
              <a:rPr kumimoji="1" lang="zh-CN" altLang="zh-CN" sz="2400" dirty="0">
                <a:solidFill>
                  <a:srgbClr val="FF9900"/>
                </a:solidFill>
                <a:latin typeface="Times New Roman" panose="02020603050405020304" pitchFamily="18" charset="0"/>
              </a:rPr>
              <a:t>关联参考方向：</a:t>
            </a:r>
            <a:endParaRPr kumimoji="1" lang="zh-CN" altLang="en-US" sz="24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8713" name="Group 57"/>
          <p:cNvGrpSpPr/>
          <p:nvPr/>
        </p:nvGrpSpPr>
        <p:grpSpPr bwMode="auto">
          <a:xfrm>
            <a:off x="10237324" y="6197691"/>
            <a:ext cx="578299" cy="285800"/>
            <a:chOff x="5193" y="4020"/>
            <a:chExt cx="518" cy="256"/>
          </a:xfrm>
        </p:grpSpPr>
        <p:pic>
          <p:nvPicPr>
            <p:cNvPr id="198714" name="Picture 5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8715" name="Text Box 5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98716" name="Group 60"/>
          <p:cNvGrpSpPr/>
          <p:nvPr/>
        </p:nvGrpSpPr>
        <p:grpSpPr bwMode="auto">
          <a:xfrm>
            <a:off x="9629998" y="6197691"/>
            <a:ext cx="578299" cy="285800"/>
            <a:chOff x="4649" y="4020"/>
            <a:chExt cx="518" cy="256"/>
          </a:xfrm>
        </p:grpSpPr>
        <p:pic>
          <p:nvPicPr>
            <p:cNvPr id="198717" name="Picture 6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8718" name="Text Box 6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98722" name="Group 66"/>
          <p:cNvGrpSpPr/>
          <p:nvPr/>
        </p:nvGrpSpPr>
        <p:grpSpPr bwMode="auto">
          <a:xfrm>
            <a:off x="1188614" y="1796502"/>
            <a:ext cx="1114175" cy="1422304"/>
            <a:chOff x="2880" y="1117"/>
            <a:chExt cx="998" cy="1274"/>
          </a:xfrm>
        </p:grpSpPr>
        <p:sp>
          <p:nvSpPr>
            <p:cNvPr id="198723" name="Line 67"/>
            <p:cNvSpPr>
              <a:spLocks noChangeShapeType="1"/>
            </p:cNvSpPr>
            <p:nvPr/>
          </p:nvSpPr>
          <p:spPr bwMode="auto">
            <a:xfrm>
              <a:off x="3379" y="1117"/>
              <a:ext cx="0" cy="1270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98724" name="AutoShape 68"/>
            <p:cNvSpPr>
              <a:spLocks noChangeArrowheads="1"/>
            </p:cNvSpPr>
            <p:nvPr/>
          </p:nvSpPr>
          <p:spPr bwMode="auto">
            <a:xfrm>
              <a:off x="3061" y="1253"/>
              <a:ext cx="46" cy="726"/>
            </a:xfrm>
            <a:prstGeom prst="downArrow">
              <a:avLst>
                <a:gd name="adj1" fmla="val 50000"/>
                <a:gd name="adj2" fmla="val 394565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98725" name="Text Box 69"/>
            <p:cNvSpPr txBox="1">
              <a:spLocks noChangeArrowheads="1"/>
            </p:cNvSpPr>
            <p:nvPr/>
          </p:nvSpPr>
          <p:spPr bwMode="auto">
            <a:xfrm>
              <a:off x="3470" y="1162"/>
              <a:ext cx="36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98726" name="Text Box 70"/>
            <p:cNvSpPr txBox="1">
              <a:spLocks noChangeArrowheads="1"/>
            </p:cNvSpPr>
            <p:nvPr/>
          </p:nvSpPr>
          <p:spPr bwMode="auto">
            <a:xfrm>
              <a:off x="3515" y="1979"/>
              <a:ext cx="36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98727" name="Text Box 71"/>
            <p:cNvSpPr txBox="1">
              <a:spLocks noChangeArrowheads="1"/>
            </p:cNvSpPr>
            <p:nvPr/>
          </p:nvSpPr>
          <p:spPr bwMode="auto">
            <a:xfrm>
              <a:off x="2880" y="1979"/>
              <a:ext cx="362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8728" name="Text Box 72"/>
            <p:cNvSpPr txBox="1">
              <a:spLocks noChangeArrowheads="1"/>
            </p:cNvSpPr>
            <p:nvPr/>
          </p:nvSpPr>
          <p:spPr bwMode="auto">
            <a:xfrm>
              <a:off x="3459" y="1571"/>
              <a:ext cx="362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8729" name="Rectangle 73"/>
            <p:cNvSpPr>
              <a:spLocks noChangeArrowheads="1"/>
            </p:cNvSpPr>
            <p:nvPr/>
          </p:nvSpPr>
          <p:spPr bwMode="auto">
            <a:xfrm>
              <a:off x="3243" y="1525"/>
              <a:ext cx="271" cy="454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grpSp>
        <p:nvGrpSpPr>
          <p:cNvPr id="198738" name="Group 82"/>
          <p:cNvGrpSpPr/>
          <p:nvPr/>
        </p:nvGrpSpPr>
        <p:grpSpPr bwMode="auto">
          <a:xfrm>
            <a:off x="1188614" y="3967816"/>
            <a:ext cx="1163297" cy="1574135"/>
            <a:chOff x="476" y="2296"/>
            <a:chExt cx="1042" cy="1410"/>
          </a:xfrm>
        </p:grpSpPr>
        <p:sp>
          <p:nvSpPr>
            <p:cNvPr id="198731" name="Line 75"/>
            <p:cNvSpPr>
              <a:spLocks noChangeShapeType="1"/>
            </p:cNvSpPr>
            <p:nvPr/>
          </p:nvSpPr>
          <p:spPr bwMode="auto">
            <a:xfrm>
              <a:off x="975" y="2387"/>
              <a:ext cx="0" cy="1270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98732" name="AutoShape 76"/>
            <p:cNvSpPr>
              <a:spLocks noChangeArrowheads="1"/>
            </p:cNvSpPr>
            <p:nvPr/>
          </p:nvSpPr>
          <p:spPr bwMode="auto">
            <a:xfrm>
              <a:off x="657" y="2523"/>
              <a:ext cx="46" cy="726"/>
            </a:xfrm>
            <a:prstGeom prst="downArrow">
              <a:avLst>
                <a:gd name="adj1" fmla="val 50000"/>
                <a:gd name="adj2" fmla="val 394565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98733" name="Text Box 77"/>
            <p:cNvSpPr txBox="1">
              <a:spLocks noChangeArrowheads="1"/>
            </p:cNvSpPr>
            <p:nvPr/>
          </p:nvSpPr>
          <p:spPr bwMode="auto">
            <a:xfrm>
              <a:off x="1111" y="3294"/>
              <a:ext cx="36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98734" name="Text Box 78"/>
            <p:cNvSpPr txBox="1">
              <a:spLocks noChangeArrowheads="1"/>
            </p:cNvSpPr>
            <p:nvPr/>
          </p:nvSpPr>
          <p:spPr bwMode="auto">
            <a:xfrm>
              <a:off x="1111" y="2296"/>
              <a:ext cx="36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98735" name="Text Box 79"/>
            <p:cNvSpPr txBox="1">
              <a:spLocks noChangeArrowheads="1"/>
            </p:cNvSpPr>
            <p:nvPr/>
          </p:nvSpPr>
          <p:spPr bwMode="auto">
            <a:xfrm>
              <a:off x="476" y="3249"/>
              <a:ext cx="362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8736" name="Text Box 80"/>
            <p:cNvSpPr txBox="1">
              <a:spLocks noChangeArrowheads="1"/>
            </p:cNvSpPr>
            <p:nvPr/>
          </p:nvSpPr>
          <p:spPr bwMode="auto">
            <a:xfrm>
              <a:off x="1156" y="2840"/>
              <a:ext cx="362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8737" name="Rectangle 81"/>
            <p:cNvSpPr>
              <a:spLocks noChangeArrowheads="1"/>
            </p:cNvSpPr>
            <p:nvPr/>
          </p:nvSpPr>
          <p:spPr bwMode="auto">
            <a:xfrm>
              <a:off x="839" y="2795"/>
              <a:ext cx="271" cy="454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grpSp>
        <p:nvGrpSpPr>
          <p:cNvPr id="198745" name="Group 89"/>
          <p:cNvGrpSpPr/>
          <p:nvPr/>
        </p:nvGrpSpPr>
        <p:grpSpPr bwMode="auto">
          <a:xfrm>
            <a:off x="9021555" y="6196574"/>
            <a:ext cx="578300" cy="285801"/>
            <a:chOff x="5193" y="4020"/>
            <a:chExt cx="518" cy="256"/>
          </a:xfrm>
        </p:grpSpPr>
        <p:pic>
          <p:nvPicPr>
            <p:cNvPr id="198746" name="Picture 90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8747" name="Text Box 9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/>
              <a:t>    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电路吸收或发出功率的判断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8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8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 bldLvl="0" animBg="1" autoUpdateAnimBg="0"/>
      <p:bldP spid="198662" grpId="0" bldLvl="0" animBg="1" autoUpdateAnimBg="0"/>
      <p:bldP spid="198663" grpId="0" bldLvl="0" animBg="1" autoUpdateAnimBg="0"/>
      <p:bldP spid="198664" grpId="0" bldLvl="0" animBg="1" autoUpdateAnimBg="0"/>
      <p:bldP spid="198676" grpId="0" bldLvl="0" animBg="1" autoUpdateAnimBg="0"/>
      <p:bldP spid="198677" grpId="0" bldLvl="0" animBg="1" autoUpdateAnimBg="0"/>
      <p:bldP spid="198678" grpId="0" bldLvl="0" animBg="1" autoUpdateAnimBg="0"/>
      <p:bldP spid="198690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4134485" y="1928495"/>
            <a:ext cx="14573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例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3-1</a:t>
            </a:r>
            <a:r>
              <a: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  <a:endParaRPr kumimoji="1" lang="zh-CN" altLang="en-US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95635" name="Text Box 51"/>
          <p:cNvSpPr txBox="1">
            <a:spLocks noChangeArrowheads="1"/>
          </p:cNvSpPr>
          <p:nvPr/>
        </p:nvSpPr>
        <p:spPr bwMode="auto">
          <a:xfrm>
            <a:off x="5363210" y="1893570"/>
            <a:ext cx="5741035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求图示电路中各方框所代表的元件</a:t>
            </a:r>
            <a:endParaRPr kumimoji="1"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吸收或发出的功率。</a:t>
            </a:r>
            <a:endParaRPr kumimoji="1" lang="zh-CN" altLang="en-US" baseline="26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95650" name="Group 66"/>
          <p:cNvGrpSpPr/>
          <p:nvPr/>
        </p:nvGrpSpPr>
        <p:grpSpPr bwMode="auto">
          <a:xfrm>
            <a:off x="10237324" y="6197691"/>
            <a:ext cx="578299" cy="285800"/>
            <a:chOff x="5193" y="4020"/>
            <a:chExt cx="518" cy="256"/>
          </a:xfrm>
        </p:grpSpPr>
        <p:pic>
          <p:nvPicPr>
            <p:cNvPr id="195651" name="Picture 6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652" name="Text Box 6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95653" name="Group 69"/>
          <p:cNvGrpSpPr/>
          <p:nvPr/>
        </p:nvGrpSpPr>
        <p:grpSpPr bwMode="auto">
          <a:xfrm>
            <a:off x="9629998" y="6197691"/>
            <a:ext cx="578299" cy="285800"/>
            <a:chOff x="4649" y="4020"/>
            <a:chExt cx="518" cy="256"/>
          </a:xfrm>
        </p:grpSpPr>
        <p:pic>
          <p:nvPicPr>
            <p:cNvPr id="195654" name="Picture 7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655" name="Text Box 7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95661" name="Text Box 77"/>
          <p:cNvSpPr txBox="1">
            <a:spLocks noChangeArrowheads="1"/>
          </p:cNvSpPr>
          <p:nvPr/>
        </p:nvSpPr>
        <p:spPr bwMode="auto">
          <a:xfrm>
            <a:off x="4368165" y="3358515"/>
            <a:ext cx="6009005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已知： 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=1V,   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3V</a:t>
            </a:r>
            <a:r>
              <a: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3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=8V,  </a:t>
            </a:r>
            <a:endParaRPr kumimoji="1" lang="en-US" altLang="zh-CN" b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           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4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4V</a:t>
            </a:r>
            <a:r>
              <a: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5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=7V,   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6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3V</a:t>
            </a:r>
            <a:r>
              <a: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，</a:t>
            </a:r>
            <a:endParaRPr kumimoji="1" lang="zh-CN" altLang="en-US" b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            I</a:t>
            </a:r>
            <a:r>
              <a: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=2A,    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=1A</a:t>
            </a:r>
            <a:r>
              <a: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3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1A </a:t>
            </a:r>
            <a:r>
              <a: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。 </a:t>
            </a:r>
            <a:endParaRPr kumimoji="1" lang="zh-CN" altLang="en-US" b="0" baseline="2600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95743" name="Group 159"/>
          <p:cNvGrpSpPr/>
          <p:nvPr/>
        </p:nvGrpSpPr>
        <p:grpSpPr bwMode="auto">
          <a:xfrm>
            <a:off x="935355" y="1584112"/>
            <a:ext cx="3076575" cy="2989158"/>
            <a:chOff x="657" y="373"/>
            <a:chExt cx="2381" cy="2241"/>
          </a:xfrm>
        </p:grpSpPr>
        <p:sp>
          <p:nvSpPr>
            <p:cNvPr id="195699" name="Line 115"/>
            <p:cNvSpPr>
              <a:spLocks noChangeShapeType="1"/>
            </p:cNvSpPr>
            <p:nvPr/>
          </p:nvSpPr>
          <p:spPr bwMode="auto">
            <a:xfrm>
              <a:off x="2902" y="845"/>
              <a:ext cx="0" cy="163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95700" name="Rectangle 116"/>
            <p:cNvSpPr>
              <a:spLocks noChangeArrowheads="1"/>
            </p:cNvSpPr>
            <p:nvPr/>
          </p:nvSpPr>
          <p:spPr bwMode="auto">
            <a:xfrm>
              <a:off x="2766" y="1344"/>
              <a:ext cx="272" cy="453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95701" name="Line 117"/>
            <p:cNvSpPr>
              <a:spLocks noChangeShapeType="1"/>
            </p:cNvSpPr>
            <p:nvPr/>
          </p:nvSpPr>
          <p:spPr bwMode="auto">
            <a:xfrm flipV="1">
              <a:off x="793" y="844"/>
              <a:ext cx="2108" cy="1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95702" name="Line 118"/>
            <p:cNvSpPr>
              <a:spLocks noChangeShapeType="1"/>
            </p:cNvSpPr>
            <p:nvPr/>
          </p:nvSpPr>
          <p:spPr bwMode="auto">
            <a:xfrm flipV="1">
              <a:off x="793" y="2477"/>
              <a:ext cx="2108" cy="1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95703" name="Line 119"/>
            <p:cNvSpPr>
              <a:spLocks noChangeShapeType="1"/>
            </p:cNvSpPr>
            <p:nvPr/>
          </p:nvSpPr>
          <p:spPr bwMode="auto">
            <a:xfrm>
              <a:off x="793" y="845"/>
              <a:ext cx="0" cy="163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95704" name="Line 120"/>
            <p:cNvSpPr>
              <a:spLocks noChangeShapeType="1"/>
            </p:cNvSpPr>
            <p:nvPr/>
          </p:nvSpPr>
          <p:spPr bwMode="auto">
            <a:xfrm>
              <a:off x="1927" y="845"/>
              <a:ext cx="0" cy="163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95705" name="AutoShape 121"/>
            <p:cNvSpPr>
              <a:spLocks noChangeArrowheads="1"/>
            </p:cNvSpPr>
            <p:nvPr/>
          </p:nvSpPr>
          <p:spPr bwMode="auto">
            <a:xfrm flipH="1">
              <a:off x="766" y="890"/>
              <a:ext cx="44" cy="363"/>
            </a:xfrm>
            <a:prstGeom prst="downArrow">
              <a:avLst>
                <a:gd name="adj1" fmla="val 50000"/>
                <a:gd name="adj2" fmla="val 206250"/>
              </a:avLst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95706" name="AutoShape 122"/>
            <p:cNvSpPr>
              <a:spLocks noChangeArrowheads="1"/>
            </p:cNvSpPr>
            <p:nvPr/>
          </p:nvSpPr>
          <p:spPr bwMode="auto">
            <a:xfrm flipH="1">
              <a:off x="2880" y="1888"/>
              <a:ext cx="45" cy="317"/>
            </a:xfrm>
            <a:prstGeom prst="downArrow">
              <a:avLst>
                <a:gd name="adj1" fmla="val 50000"/>
                <a:gd name="adj2" fmla="val 176111"/>
              </a:avLst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95707" name="Rectangle 123"/>
            <p:cNvSpPr>
              <a:spLocks noChangeArrowheads="1"/>
            </p:cNvSpPr>
            <p:nvPr/>
          </p:nvSpPr>
          <p:spPr bwMode="auto">
            <a:xfrm>
              <a:off x="2130" y="708"/>
              <a:ext cx="544" cy="272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6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08" name="Rectangle 124"/>
            <p:cNvSpPr>
              <a:spLocks noChangeArrowheads="1"/>
            </p:cNvSpPr>
            <p:nvPr/>
          </p:nvSpPr>
          <p:spPr bwMode="auto">
            <a:xfrm>
              <a:off x="1791" y="1344"/>
              <a:ext cx="272" cy="453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4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09" name="Rectangle 125"/>
            <p:cNvSpPr>
              <a:spLocks noChangeArrowheads="1"/>
            </p:cNvSpPr>
            <p:nvPr/>
          </p:nvSpPr>
          <p:spPr bwMode="auto">
            <a:xfrm>
              <a:off x="1223" y="708"/>
              <a:ext cx="499" cy="272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10" name="Rectangle 126"/>
            <p:cNvSpPr>
              <a:spLocks noChangeArrowheads="1"/>
            </p:cNvSpPr>
            <p:nvPr/>
          </p:nvSpPr>
          <p:spPr bwMode="auto">
            <a:xfrm>
              <a:off x="657" y="1463"/>
              <a:ext cx="272" cy="453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11" name="Rectangle 127"/>
            <p:cNvSpPr>
              <a:spLocks noChangeArrowheads="1"/>
            </p:cNvSpPr>
            <p:nvPr/>
          </p:nvSpPr>
          <p:spPr bwMode="auto">
            <a:xfrm>
              <a:off x="1065" y="2341"/>
              <a:ext cx="544" cy="273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3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12" name="AutoShape 128"/>
            <p:cNvSpPr>
              <a:spLocks noChangeArrowheads="1"/>
            </p:cNvSpPr>
            <p:nvPr/>
          </p:nvSpPr>
          <p:spPr bwMode="auto">
            <a:xfrm>
              <a:off x="1891" y="1888"/>
              <a:ext cx="67" cy="408"/>
            </a:xfrm>
            <a:prstGeom prst="upArrow">
              <a:avLst>
                <a:gd name="adj1" fmla="val 50000"/>
                <a:gd name="adj2" fmla="val 152239"/>
              </a:avLst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95713" name="Text Box 129"/>
            <p:cNvSpPr txBox="1">
              <a:spLocks noChangeArrowheads="1"/>
            </p:cNvSpPr>
            <p:nvPr/>
          </p:nvSpPr>
          <p:spPr bwMode="auto">
            <a:xfrm>
              <a:off x="1882" y="1979"/>
              <a:ext cx="362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sz="2400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14" name="Text Box 130"/>
            <p:cNvSpPr txBox="1">
              <a:spLocks noChangeArrowheads="1"/>
            </p:cNvSpPr>
            <p:nvPr/>
          </p:nvSpPr>
          <p:spPr bwMode="auto">
            <a:xfrm>
              <a:off x="2511" y="1888"/>
              <a:ext cx="413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3</a:t>
              </a:r>
              <a:endParaRPr kumimoji="1" lang="en-US" altLang="zh-CN" sz="2400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15" name="Text Box 131"/>
            <p:cNvSpPr txBox="1">
              <a:spLocks noChangeArrowheads="1"/>
            </p:cNvSpPr>
            <p:nvPr/>
          </p:nvSpPr>
          <p:spPr bwMode="auto">
            <a:xfrm>
              <a:off x="748" y="890"/>
              <a:ext cx="363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sz="2400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16" name="Text Box 132"/>
            <p:cNvSpPr txBox="1">
              <a:spLocks noChangeArrowheads="1"/>
            </p:cNvSpPr>
            <p:nvPr/>
          </p:nvSpPr>
          <p:spPr bwMode="auto">
            <a:xfrm>
              <a:off x="1518" y="1843"/>
              <a:ext cx="31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17" name="Text Box 133"/>
            <p:cNvSpPr txBox="1">
              <a:spLocks noChangeArrowheads="1"/>
            </p:cNvSpPr>
            <p:nvPr/>
          </p:nvSpPr>
          <p:spPr bwMode="auto">
            <a:xfrm>
              <a:off x="815" y="2097"/>
              <a:ext cx="31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18" name="Text Box 134"/>
            <p:cNvSpPr txBox="1">
              <a:spLocks noChangeArrowheads="1"/>
            </p:cNvSpPr>
            <p:nvPr/>
          </p:nvSpPr>
          <p:spPr bwMode="auto">
            <a:xfrm>
              <a:off x="884" y="1207"/>
              <a:ext cx="31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19" name="Text Box 135"/>
            <p:cNvSpPr txBox="1">
              <a:spLocks noChangeArrowheads="1"/>
            </p:cNvSpPr>
            <p:nvPr/>
          </p:nvSpPr>
          <p:spPr bwMode="auto">
            <a:xfrm>
              <a:off x="905" y="427"/>
              <a:ext cx="31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20" name="Text Box 136"/>
            <p:cNvSpPr txBox="1">
              <a:spLocks noChangeArrowheads="1"/>
            </p:cNvSpPr>
            <p:nvPr/>
          </p:nvSpPr>
          <p:spPr bwMode="auto">
            <a:xfrm>
              <a:off x="1927" y="419"/>
              <a:ext cx="31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21" name="Text Box 137"/>
            <p:cNvSpPr txBox="1">
              <a:spLocks noChangeArrowheads="1"/>
            </p:cNvSpPr>
            <p:nvPr/>
          </p:nvSpPr>
          <p:spPr bwMode="auto">
            <a:xfrm>
              <a:off x="2448" y="1117"/>
              <a:ext cx="31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22" name="Text Box 138"/>
            <p:cNvSpPr txBox="1">
              <a:spLocks noChangeArrowheads="1"/>
            </p:cNvSpPr>
            <p:nvPr/>
          </p:nvSpPr>
          <p:spPr bwMode="auto">
            <a:xfrm>
              <a:off x="883" y="1871"/>
              <a:ext cx="318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－</a:t>
              </a: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95723" name="Text Box 139"/>
            <p:cNvSpPr txBox="1">
              <a:spLocks noChangeArrowheads="1"/>
            </p:cNvSpPr>
            <p:nvPr/>
          </p:nvSpPr>
          <p:spPr bwMode="auto">
            <a:xfrm>
              <a:off x="1530" y="2097"/>
              <a:ext cx="318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－</a:t>
              </a: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95724" name="Text Box 140"/>
            <p:cNvSpPr txBox="1">
              <a:spLocks noChangeArrowheads="1"/>
            </p:cNvSpPr>
            <p:nvPr/>
          </p:nvSpPr>
          <p:spPr bwMode="auto">
            <a:xfrm>
              <a:off x="2629" y="482"/>
              <a:ext cx="318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－</a:t>
              </a: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95725" name="Text Box 141"/>
            <p:cNvSpPr txBox="1">
              <a:spLocks noChangeArrowheads="1"/>
            </p:cNvSpPr>
            <p:nvPr/>
          </p:nvSpPr>
          <p:spPr bwMode="auto">
            <a:xfrm>
              <a:off x="2448" y="1706"/>
              <a:ext cx="318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－</a:t>
              </a: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95726" name="Text Box 142"/>
            <p:cNvSpPr txBox="1">
              <a:spLocks noChangeArrowheads="1"/>
            </p:cNvSpPr>
            <p:nvPr/>
          </p:nvSpPr>
          <p:spPr bwMode="auto">
            <a:xfrm>
              <a:off x="1518" y="1026"/>
              <a:ext cx="318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－</a:t>
              </a: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95727" name="Text Box 143"/>
            <p:cNvSpPr txBox="1">
              <a:spLocks noChangeArrowheads="1"/>
            </p:cNvSpPr>
            <p:nvPr/>
          </p:nvSpPr>
          <p:spPr bwMode="auto">
            <a:xfrm>
              <a:off x="2244" y="383"/>
              <a:ext cx="454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6</a:t>
              </a:r>
              <a:endParaRPr kumimoji="1" lang="en-US" altLang="zh-CN" sz="2400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28" name="Text Box 144"/>
            <p:cNvSpPr txBox="1">
              <a:spLocks noChangeArrowheads="1"/>
            </p:cNvSpPr>
            <p:nvPr/>
          </p:nvSpPr>
          <p:spPr bwMode="auto">
            <a:xfrm>
              <a:off x="2299" y="1388"/>
              <a:ext cx="466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5</a:t>
              </a:r>
              <a:endParaRPr kumimoji="1" lang="en-US" altLang="zh-CN" sz="2400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29" name="Text Box 145"/>
            <p:cNvSpPr txBox="1">
              <a:spLocks noChangeArrowheads="1"/>
            </p:cNvSpPr>
            <p:nvPr/>
          </p:nvSpPr>
          <p:spPr bwMode="auto">
            <a:xfrm>
              <a:off x="1384" y="1435"/>
              <a:ext cx="452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4</a:t>
              </a:r>
              <a:endParaRPr kumimoji="1" lang="en-US" altLang="zh-CN" sz="2400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30" name="Text Box 146"/>
            <p:cNvSpPr txBox="1">
              <a:spLocks noChangeArrowheads="1"/>
            </p:cNvSpPr>
            <p:nvPr/>
          </p:nvSpPr>
          <p:spPr bwMode="auto">
            <a:xfrm>
              <a:off x="1102" y="2015"/>
              <a:ext cx="438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3</a:t>
              </a:r>
              <a:endParaRPr kumimoji="1" lang="en-US" altLang="zh-CN" sz="2400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31" name="Text Box 147"/>
            <p:cNvSpPr txBox="1">
              <a:spLocks noChangeArrowheads="1"/>
            </p:cNvSpPr>
            <p:nvPr/>
          </p:nvSpPr>
          <p:spPr bwMode="auto">
            <a:xfrm>
              <a:off x="883" y="1554"/>
              <a:ext cx="466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sz="2400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32" name="Text Box 148"/>
            <p:cNvSpPr txBox="1">
              <a:spLocks noChangeArrowheads="1"/>
            </p:cNvSpPr>
            <p:nvPr/>
          </p:nvSpPr>
          <p:spPr bwMode="auto">
            <a:xfrm>
              <a:off x="1272" y="373"/>
              <a:ext cx="405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sz="2400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33" name="Text Box 149"/>
            <p:cNvSpPr txBox="1">
              <a:spLocks noChangeArrowheads="1"/>
            </p:cNvSpPr>
            <p:nvPr/>
          </p:nvSpPr>
          <p:spPr bwMode="auto">
            <a:xfrm>
              <a:off x="1631" y="472"/>
              <a:ext cx="318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－</a:t>
              </a: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95740" name="Group 156"/>
          <p:cNvGrpSpPr/>
          <p:nvPr/>
        </p:nvGrpSpPr>
        <p:grpSpPr bwMode="auto">
          <a:xfrm>
            <a:off x="9021555" y="6196574"/>
            <a:ext cx="578300" cy="285801"/>
            <a:chOff x="5193" y="4020"/>
            <a:chExt cx="518" cy="256"/>
          </a:xfrm>
        </p:grpSpPr>
        <p:pic>
          <p:nvPicPr>
            <p:cNvPr id="195741" name="Picture 157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742" name="Text Box 15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995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吸收发出功率判断举例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19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bldLvl="0" animBg="1"/>
      <p:bldP spid="195635" grpId="0" bldLvl="0" animBg="1"/>
      <p:bldP spid="19566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2" name="Text Box 4"/>
          <p:cNvSpPr txBox="1">
            <a:spLocks noChangeArrowheads="1"/>
          </p:cNvSpPr>
          <p:nvPr/>
        </p:nvSpPr>
        <p:spPr bwMode="auto">
          <a:xfrm>
            <a:off x="4870116" y="1341015"/>
            <a:ext cx="505732" cy="460375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457733" name="Object 5"/>
          <p:cNvGraphicFramePr>
            <a:graphicFrameLocks noChangeAspect="1"/>
          </p:cNvGraphicFramePr>
          <p:nvPr/>
        </p:nvGraphicFramePr>
        <p:xfrm>
          <a:off x="5956935" y="1356995"/>
          <a:ext cx="374713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40" name="公式" r:id="rId1" imgW="3136900" imgH="342900" progId="Equation.3">
                  <p:embed/>
                </p:oleObj>
              </mc:Choice>
              <mc:Fallback>
                <p:oleObj name="公式" r:id="rId1" imgW="31369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935" y="1356995"/>
                        <a:ext cx="374713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4" name="Object 6"/>
          <p:cNvGraphicFramePr>
            <a:graphicFrameLocks noChangeAspect="1"/>
          </p:cNvGraphicFramePr>
          <p:nvPr/>
        </p:nvGraphicFramePr>
        <p:xfrm>
          <a:off x="5956935" y="1892935"/>
          <a:ext cx="4005580" cy="38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41" name="Equation" r:id="rId3" imgW="3136900" imgH="304800" progId="Equation.DSMT4">
                  <p:embed/>
                </p:oleObj>
              </mc:Choice>
              <mc:Fallback>
                <p:oleObj name="Equation" r:id="rId3" imgW="3136900" imgH="30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935" y="1892935"/>
                        <a:ext cx="4005580" cy="389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5" name="Object 7"/>
          <p:cNvGraphicFramePr>
            <a:graphicFrameLocks noChangeAspect="1"/>
          </p:cNvGraphicFramePr>
          <p:nvPr/>
        </p:nvGraphicFramePr>
        <p:xfrm>
          <a:off x="5956935" y="2370455"/>
          <a:ext cx="396621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42" name="公式" r:id="rId5" imgW="3289300" imgH="342900" progId="Equation.3">
                  <p:embed/>
                </p:oleObj>
              </mc:Choice>
              <mc:Fallback>
                <p:oleObj name="公式" r:id="rId5" imgW="32893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935" y="2370455"/>
                        <a:ext cx="3966210" cy="407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6" name="Object 8"/>
          <p:cNvGraphicFramePr>
            <a:graphicFrameLocks noChangeAspect="1"/>
          </p:cNvGraphicFramePr>
          <p:nvPr/>
        </p:nvGraphicFramePr>
        <p:xfrm>
          <a:off x="5970270" y="3851275"/>
          <a:ext cx="457898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43" name="公式" r:id="rId7" imgW="3771900" imgH="342900" progId="Equation.3">
                  <p:embed/>
                </p:oleObj>
              </mc:Choice>
              <mc:Fallback>
                <p:oleObj name="公式" r:id="rId7" imgW="37719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270" y="3851275"/>
                        <a:ext cx="4578985" cy="408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7" name="Object 9"/>
          <p:cNvGraphicFramePr>
            <a:graphicFrameLocks noChangeAspect="1"/>
          </p:cNvGraphicFramePr>
          <p:nvPr/>
        </p:nvGraphicFramePr>
        <p:xfrm>
          <a:off x="6000115" y="3374390"/>
          <a:ext cx="4037965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44" name="Equation" r:id="rId9" imgW="3136900" imgH="304800" progId="Equation.DSMT4">
                  <p:embed/>
                </p:oleObj>
              </mc:Choice>
              <mc:Fallback>
                <p:oleObj name="Equation" r:id="rId9" imgW="3136900" imgH="304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115" y="3374390"/>
                        <a:ext cx="4037965" cy="391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38" name="Object 10"/>
          <p:cNvGraphicFramePr>
            <a:graphicFrameLocks noChangeAspect="1"/>
          </p:cNvGraphicFramePr>
          <p:nvPr/>
        </p:nvGraphicFramePr>
        <p:xfrm>
          <a:off x="5978525" y="2897505"/>
          <a:ext cx="398970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45" name="Equation" r:id="rId11" imgW="3111500" imgH="304800" progId="Equation.DSMT4">
                  <p:embed/>
                </p:oleObj>
              </mc:Choice>
              <mc:Fallback>
                <p:oleObj name="Equation" r:id="rId11" imgW="3111500" imgH="304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525" y="2897505"/>
                        <a:ext cx="398970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40" name="Text Box 12"/>
          <p:cNvSpPr txBox="1">
            <a:spLocks noChangeArrowheads="1"/>
          </p:cNvSpPr>
          <p:nvPr/>
        </p:nvSpPr>
        <p:spPr bwMode="auto">
          <a:xfrm>
            <a:off x="2326640" y="4543425"/>
            <a:ext cx="706310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对一完整的电路，满足：</a:t>
            </a:r>
            <a:r>
              <a:rPr kumimoji="1"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发出的功率＝吸收的</a:t>
            </a:r>
            <a:r>
              <a:rPr kumimoji="1" lang="zh-CN" altLang="en-US" sz="2400" dirty="0" smtClean="0">
                <a:solidFill>
                  <a:srgbClr val="FF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功率</a:t>
            </a:r>
            <a:endParaRPr kumimoji="1" lang="en-US" altLang="zh-CN" sz="2400" dirty="0" smtClean="0">
              <a:solidFill>
                <a:srgbClr val="FF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57741" name="Group 13"/>
          <p:cNvGrpSpPr/>
          <p:nvPr/>
        </p:nvGrpSpPr>
        <p:grpSpPr bwMode="auto">
          <a:xfrm>
            <a:off x="10309079" y="6197691"/>
            <a:ext cx="578299" cy="285800"/>
            <a:chOff x="5193" y="4020"/>
            <a:chExt cx="518" cy="256"/>
          </a:xfrm>
        </p:grpSpPr>
        <p:pic>
          <p:nvPicPr>
            <p:cNvPr id="457742" name="Picture 14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7743" name="Text Box 1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57744" name="Group 16"/>
          <p:cNvGrpSpPr/>
          <p:nvPr/>
        </p:nvGrpSpPr>
        <p:grpSpPr bwMode="auto">
          <a:xfrm>
            <a:off x="9701753" y="6197691"/>
            <a:ext cx="578299" cy="285800"/>
            <a:chOff x="4649" y="4020"/>
            <a:chExt cx="518" cy="256"/>
          </a:xfrm>
        </p:grpSpPr>
        <p:pic>
          <p:nvPicPr>
            <p:cNvPr id="457745" name="Picture 17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7746" name="Text Box 1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57820" name="Group 92"/>
          <p:cNvGrpSpPr/>
          <p:nvPr/>
        </p:nvGrpSpPr>
        <p:grpSpPr bwMode="auto">
          <a:xfrm>
            <a:off x="653877" y="4437489"/>
            <a:ext cx="1212419" cy="598394"/>
            <a:chOff x="385" y="3022"/>
            <a:chExt cx="1086" cy="536"/>
          </a:xfrm>
        </p:grpSpPr>
        <p:pic>
          <p:nvPicPr>
            <p:cNvPr id="457821" name="Picture 93" descr="12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7822" name="Text Box 94"/>
            <p:cNvSpPr txBox="1">
              <a:spLocks noChangeArrowheads="1"/>
            </p:cNvSpPr>
            <p:nvPr/>
          </p:nvSpPr>
          <p:spPr bwMode="auto">
            <a:xfrm>
              <a:off x="793" y="3125"/>
              <a:ext cx="67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255" b="0" dirty="0">
                  <a:solidFill>
                    <a:srgbClr val="CC6600"/>
                  </a:solidFill>
                  <a:ea typeface="华文行楷" panose="02010800040101010101" pitchFamily="2" charset="-122"/>
                </a:rPr>
                <a:t>注意</a:t>
              </a:r>
              <a:endParaRPr lang="zh-CN" altLang="en-US" sz="2255" b="0" dirty="0">
                <a:solidFill>
                  <a:srgbClr val="CC6600"/>
                </a:solidFill>
                <a:ea typeface="华文行楷" panose="02010800040101010101" pitchFamily="2" charset="-122"/>
              </a:endParaRPr>
            </a:p>
          </p:txBody>
        </p:sp>
      </p:grpSp>
      <p:grpSp>
        <p:nvGrpSpPr>
          <p:cNvPr id="457829" name="Group 101"/>
          <p:cNvGrpSpPr/>
          <p:nvPr/>
        </p:nvGrpSpPr>
        <p:grpSpPr bwMode="auto">
          <a:xfrm>
            <a:off x="9093310" y="6196574"/>
            <a:ext cx="578300" cy="285801"/>
            <a:chOff x="5193" y="4020"/>
            <a:chExt cx="518" cy="256"/>
          </a:xfrm>
        </p:grpSpPr>
        <p:pic>
          <p:nvPicPr>
            <p:cNvPr id="457830" name="Picture 102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7831" name="Text Box 10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331085" y="5120005"/>
            <a:ext cx="4275455" cy="903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实际发出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: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、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-P</a:t>
            </a:r>
            <a:r>
              <a:rPr kumimoji="1"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-P</a:t>
            </a:r>
            <a:r>
              <a:rPr kumimoji="1"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-P</a:t>
            </a:r>
            <a:r>
              <a:rPr kumimoji="1"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kumimoji="1" lang="en-US" altLang="zh-CN" sz="2400" baseline="-25000" dirty="0" smtClean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spcBef>
                <a:spcPct val="20000"/>
              </a:spcBef>
            </a:pPr>
            <a:r>
              <a:rPr kumimoji="1"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实际吸收：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、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95743" name="Group 159"/>
          <p:cNvGrpSpPr/>
          <p:nvPr/>
        </p:nvGrpSpPr>
        <p:grpSpPr bwMode="auto">
          <a:xfrm>
            <a:off x="1222375" y="1225337"/>
            <a:ext cx="3076575" cy="2989158"/>
            <a:chOff x="657" y="373"/>
            <a:chExt cx="2381" cy="2241"/>
          </a:xfrm>
        </p:grpSpPr>
        <p:sp>
          <p:nvSpPr>
            <p:cNvPr id="195699" name="Line 115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2902" y="845"/>
              <a:ext cx="0" cy="163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sp>
          <p:nvSpPr>
            <p:cNvPr id="195700" name="Rectangle 11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766" y="1344"/>
              <a:ext cx="272" cy="453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 eaLnBrk="0" hangingPunct="0"/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95701" name="Line 117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793" y="844"/>
              <a:ext cx="2108" cy="1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sp>
          <p:nvSpPr>
            <p:cNvPr id="195702" name="Line 118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793" y="2477"/>
              <a:ext cx="2108" cy="1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sp>
          <p:nvSpPr>
            <p:cNvPr id="195703" name="Line 119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793" y="845"/>
              <a:ext cx="0" cy="163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sp>
          <p:nvSpPr>
            <p:cNvPr id="195704" name="Line 120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927" y="845"/>
              <a:ext cx="0" cy="1633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sp>
          <p:nvSpPr>
            <p:cNvPr id="195705" name="AutoShape 12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766" y="890"/>
              <a:ext cx="44" cy="363"/>
            </a:xfrm>
            <a:prstGeom prst="downArrow">
              <a:avLst>
                <a:gd name="adj1" fmla="val 50000"/>
                <a:gd name="adj2" fmla="val 206250"/>
              </a:avLst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sp>
          <p:nvSpPr>
            <p:cNvPr id="195706" name="AutoShape 12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2880" y="1888"/>
              <a:ext cx="45" cy="317"/>
            </a:xfrm>
            <a:prstGeom prst="downArrow">
              <a:avLst>
                <a:gd name="adj1" fmla="val 50000"/>
                <a:gd name="adj2" fmla="val 176111"/>
              </a:avLst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sp>
          <p:nvSpPr>
            <p:cNvPr id="195707" name="Rectangle 12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130" y="708"/>
              <a:ext cx="544" cy="272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 eaLnBrk="0" hangingPunct="0"/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6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08" name="Rectangle 124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791" y="1344"/>
              <a:ext cx="272" cy="453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 eaLnBrk="0" hangingPunct="0"/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4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09" name="Rectangle 12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223" y="708"/>
              <a:ext cx="499" cy="272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 eaLnBrk="0" hangingPunct="0"/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10" name="Rectangle 126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57" y="1463"/>
              <a:ext cx="272" cy="453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 eaLnBrk="0" hangingPunct="0"/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11" name="Rectangle 127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065" y="2341"/>
              <a:ext cx="544" cy="273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 eaLnBrk="0" hangingPunct="0"/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3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12" name="AutoShape 128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891" y="1888"/>
              <a:ext cx="67" cy="408"/>
            </a:xfrm>
            <a:prstGeom prst="upArrow">
              <a:avLst>
                <a:gd name="adj1" fmla="val 50000"/>
                <a:gd name="adj2" fmla="val 152239"/>
              </a:avLst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sp>
          <p:nvSpPr>
            <p:cNvPr id="195713" name="Text Box 129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882" y="1979"/>
              <a:ext cx="362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sz="2400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14" name="Text Box 130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511" y="1888"/>
              <a:ext cx="413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3</a:t>
              </a:r>
              <a:endParaRPr kumimoji="1" lang="en-US" altLang="zh-CN" sz="2400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15" name="Text Box 131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748" y="890"/>
              <a:ext cx="363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sz="2400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16" name="Text Box 132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518" y="1843"/>
              <a:ext cx="31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17" name="Text Box 133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815" y="2097"/>
              <a:ext cx="31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18" name="Text Box 134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84" y="1207"/>
              <a:ext cx="31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19" name="Text Box 135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905" y="427"/>
              <a:ext cx="31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20" name="Text Box 136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927" y="419"/>
              <a:ext cx="31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21" name="Text Box 137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448" y="1117"/>
              <a:ext cx="31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22" name="Text Box 138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883" y="1871"/>
              <a:ext cx="318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－</a:t>
              </a: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95723" name="Text Box 139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1530" y="2097"/>
              <a:ext cx="318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－</a:t>
              </a: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95724" name="Text Box 140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629" y="482"/>
              <a:ext cx="318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－</a:t>
              </a: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95725" name="Text Box 141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448" y="1706"/>
              <a:ext cx="318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－</a:t>
              </a: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95726" name="Text Box 142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518" y="1026"/>
              <a:ext cx="318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－</a:t>
              </a: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95727" name="Text Box 143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244" y="383"/>
              <a:ext cx="454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6</a:t>
              </a:r>
              <a:endParaRPr kumimoji="1" lang="en-US" altLang="zh-CN" sz="2400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28" name="Text Box 144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299" y="1388"/>
              <a:ext cx="466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5</a:t>
              </a:r>
              <a:endParaRPr kumimoji="1" lang="en-US" altLang="zh-CN" sz="2400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29" name="Text Box 145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384" y="1435"/>
              <a:ext cx="452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4</a:t>
              </a:r>
              <a:endParaRPr kumimoji="1" lang="en-US" altLang="zh-CN" sz="2400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30" name="Text Box 146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102" y="2015"/>
              <a:ext cx="438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3</a:t>
              </a:r>
              <a:endParaRPr kumimoji="1" lang="en-US" altLang="zh-CN" sz="2400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31" name="Text Box 147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883" y="1554"/>
              <a:ext cx="466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sz="2400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32" name="Text Box 148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272" y="373"/>
              <a:ext cx="405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no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sz="2400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5733" name="Text Box 149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631" y="472"/>
              <a:ext cx="318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－</a:t>
              </a: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4" name="Text Box 12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456045" y="5588635"/>
            <a:ext cx="441833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实际发出功率＝</a:t>
            </a:r>
            <a:r>
              <a:rPr kumimoji="1"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实际吸收</a:t>
            </a:r>
            <a:r>
              <a:rPr kumimoji="1" lang="zh-CN" altLang="en-US" sz="2400" dirty="0" smtClean="0">
                <a:solidFill>
                  <a:srgbClr val="FF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功率</a:t>
            </a:r>
            <a:endParaRPr kumimoji="1" lang="en-US" altLang="zh-CN" sz="2400" dirty="0" smtClean="0">
              <a:solidFill>
                <a:srgbClr val="FF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2000"/>
                                        <p:tgtEl>
                                          <p:spTgt spid="4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2000"/>
                                        <p:tgtEl>
                                          <p:spTgt spid="4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2000"/>
                                        <p:tgtEl>
                                          <p:spTgt spid="4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2000"/>
                                        <p:tgtEl>
                                          <p:spTgt spid="45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2000"/>
                                        <p:tgtEl>
                                          <p:spTgt spid="45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2000"/>
                                        <p:tgtEl>
                                          <p:spTgt spid="4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5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7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7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2" grpId="0" bldLvl="0" animBg="1"/>
      <p:bldP spid="457740" grpId="0" bldLvl="0" animBg="1"/>
      <p:bldP spid="2" grpId="0"/>
      <p:bldP spid="4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493395"/>
            <a:ext cx="10974705" cy="924560"/>
          </a:xfrm>
        </p:spPr>
        <p:txBody>
          <a:bodyPr/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1.4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电路元件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95624" name="Group 8"/>
          <p:cNvGrpSpPr/>
          <p:nvPr/>
        </p:nvGrpSpPr>
        <p:grpSpPr bwMode="auto">
          <a:xfrm>
            <a:off x="10309079" y="6197691"/>
            <a:ext cx="578299" cy="285800"/>
            <a:chOff x="5193" y="4020"/>
            <a:chExt cx="518" cy="256"/>
          </a:xfrm>
        </p:grpSpPr>
        <p:pic>
          <p:nvPicPr>
            <p:cNvPr id="495625" name="Picture 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5626" name="Text Box 1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5627" name="Group 11"/>
          <p:cNvGrpSpPr/>
          <p:nvPr/>
        </p:nvGrpSpPr>
        <p:grpSpPr bwMode="auto">
          <a:xfrm>
            <a:off x="9701753" y="6197691"/>
            <a:ext cx="578299" cy="285800"/>
            <a:chOff x="4649" y="4020"/>
            <a:chExt cx="518" cy="256"/>
          </a:xfrm>
        </p:grpSpPr>
        <p:pic>
          <p:nvPicPr>
            <p:cNvPr id="495628" name="Picture 1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5629" name="Text Box 1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495634" name="Text Box 18"/>
          <p:cNvSpPr txBox="1">
            <a:spLocks noChangeArrowheads="1"/>
          </p:cNvSpPr>
          <p:nvPr/>
        </p:nvSpPr>
        <p:spPr bwMode="auto">
          <a:xfrm>
            <a:off x="3108325" y="1430020"/>
            <a:ext cx="4959350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t" hangingPunct="0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是电路中最基本的组成单元。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5638" name="Text Box 22"/>
          <p:cNvSpPr txBox="1">
            <a:spLocks noChangeArrowheads="1"/>
          </p:cNvSpPr>
          <p:nvPr/>
        </p:nvSpPr>
        <p:spPr bwMode="auto">
          <a:xfrm>
            <a:off x="682379" y="1482916"/>
            <a:ext cx="2228350" cy="521970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2255" dirty="0">
                <a:solidFill>
                  <a:schemeClr val="tx1"/>
                </a:solidFill>
                <a:latin typeface="楷体_GB2312" pitchFamily="49" charset="-122"/>
              </a:rPr>
              <a:t>1</a:t>
            </a:r>
            <a:r>
              <a:rPr kumimoji="1" lang="en-US" altLang="zh-CN" dirty="0">
                <a:solidFill>
                  <a:schemeClr val="tx1"/>
                </a:solidFill>
                <a:latin typeface="楷体_GB2312" pitchFamily="49" charset="-122"/>
              </a:rPr>
              <a:t>. 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</a:rPr>
              <a:t>电路元件</a:t>
            </a:r>
            <a:endParaRPr kumimoji="1" lang="zh-CN" altLang="en-US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495645" name="Group 29"/>
          <p:cNvGrpSpPr/>
          <p:nvPr/>
        </p:nvGrpSpPr>
        <p:grpSpPr bwMode="auto">
          <a:xfrm>
            <a:off x="9093310" y="6196574"/>
            <a:ext cx="578300" cy="285801"/>
            <a:chOff x="5193" y="4020"/>
            <a:chExt cx="518" cy="256"/>
          </a:xfrm>
        </p:grpSpPr>
        <p:pic>
          <p:nvPicPr>
            <p:cNvPr id="495646" name="Picture 30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5647" name="Text Box 3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495648" name="Text Box 32"/>
          <p:cNvSpPr txBox="1">
            <a:spLocks noChangeArrowheads="1"/>
          </p:cNvSpPr>
          <p:nvPr/>
        </p:nvSpPr>
        <p:spPr bwMode="auto">
          <a:xfrm>
            <a:off x="7646670" y="1523683"/>
            <a:ext cx="43199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b="0" dirty="0">
                <a:solidFill>
                  <a:srgbClr val="FF66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dirty="0">
                <a:solidFill>
                  <a:srgbClr val="FF6600"/>
                </a:solidFill>
                <a:latin typeface="Times New Roman" panose="02020603050405020304" pitchFamily="18" charset="0"/>
              </a:rPr>
              <a:t>种基本的</a:t>
            </a:r>
            <a:r>
              <a:rPr kumimoji="1" lang="zh-CN" altLang="en-US" dirty="0" smtClean="0">
                <a:solidFill>
                  <a:srgbClr val="FF6600"/>
                </a:solidFill>
                <a:latin typeface="Times New Roman" panose="02020603050405020304" pitchFamily="18" charset="0"/>
              </a:rPr>
              <a:t>理想电路元件。</a:t>
            </a:r>
            <a:endParaRPr kumimoji="1" lang="zh-CN" altLang="en-US" dirty="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5649" name="Text Box 33"/>
          <p:cNvSpPr txBox="1">
            <a:spLocks noChangeArrowheads="1"/>
          </p:cNvSpPr>
          <p:nvPr/>
        </p:nvSpPr>
        <p:spPr bwMode="auto">
          <a:xfrm>
            <a:off x="1332230" y="2061845"/>
            <a:ext cx="587883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indent="0" algn="l" eaLnBrk="0" latinLnBrk="0" hangingPunct="0">
              <a:spcBef>
                <a:spcPts val="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电路元件通过其端子与外部连接。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5650" name="Text Box 34"/>
          <p:cNvSpPr txBox="1">
            <a:spLocks noChangeArrowheads="1"/>
          </p:cNvSpPr>
          <p:nvPr/>
        </p:nvSpPr>
        <p:spPr bwMode="auto">
          <a:xfrm>
            <a:off x="1332230" y="2689225"/>
            <a:ext cx="584073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二端元件、三端元件、四端元件。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5651" name="Text Box 35"/>
          <p:cNvSpPr txBox="1">
            <a:spLocks noChangeArrowheads="1"/>
          </p:cNvSpPr>
          <p:nvPr/>
        </p:nvSpPr>
        <p:spPr bwMode="auto">
          <a:xfrm>
            <a:off x="1403350" y="3342640"/>
            <a:ext cx="432625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时不变元件、时变元件。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5652" name="Text Box 36"/>
          <p:cNvSpPr txBox="1">
            <a:spLocks noChangeArrowheads="1"/>
          </p:cNvSpPr>
          <p:nvPr/>
        </p:nvSpPr>
        <p:spPr bwMode="auto">
          <a:xfrm>
            <a:off x="1345565" y="3938905"/>
            <a:ext cx="38328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无源元件、有源元件。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95653" name="Group 37"/>
          <p:cNvGrpSpPr/>
          <p:nvPr/>
        </p:nvGrpSpPr>
        <p:grpSpPr bwMode="auto">
          <a:xfrm>
            <a:off x="911621" y="4542893"/>
            <a:ext cx="1212419" cy="598394"/>
            <a:chOff x="385" y="3022"/>
            <a:chExt cx="1086" cy="536"/>
          </a:xfrm>
        </p:grpSpPr>
        <p:pic>
          <p:nvPicPr>
            <p:cNvPr id="495654" name="Picture 38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5655" name="Text Box 39"/>
            <p:cNvSpPr txBox="1">
              <a:spLocks noChangeArrowheads="1"/>
            </p:cNvSpPr>
            <p:nvPr/>
          </p:nvSpPr>
          <p:spPr bwMode="auto">
            <a:xfrm>
              <a:off x="793" y="3125"/>
              <a:ext cx="67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255" b="0" dirty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2255" b="0" dirty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495656" name="Text Box 40"/>
          <p:cNvSpPr txBox="1">
            <a:spLocks noChangeArrowheads="1"/>
          </p:cNvSpPr>
          <p:nvPr/>
        </p:nvSpPr>
        <p:spPr bwMode="auto">
          <a:xfrm>
            <a:off x="2084070" y="4612640"/>
            <a:ext cx="8817610" cy="125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t" hangingPunct="0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965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表征元件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端子特性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的数学关系式是线性关系，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fontAlgn="t" hangingPunct="0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该元件称为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线性元件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，否则称为非线性元件。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5657" name="Line 41"/>
          <p:cNvSpPr>
            <a:spLocks noChangeShapeType="1"/>
          </p:cNvSpPr>
          <p:nvPr/>
        </p:nvSpPr>
        <p:spPr bwMode="auto">
          <a:xfrm>
            <a:off x="2817060" y="1724677"/>
            <a:ext cx="405256" cy="0"/>
          </a:xfrm>
          <a:prstGeom prst="line">
            <a:avLst/>
          </a:prstGeom>
          <a:noFill/>
          <a:ln w="76200" cap="sq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4A547B-133A-4DEB-89C5-A6EFAEE054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49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9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9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9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9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49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9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495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5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38" grpId="0" bldLvl="0" animBg="1"/>
      <p:bldP spid="495648" grpId="0" bldLvl="0" animBg="1"/>
      <p:bldP spid="495649" grpId="0" bldLvl="0" animBg="1"/>
      <p:bldP spid="495650" grpId="0" bldLvl="0" animBg="1" autoUpdateAnimBg="0"/>
      <p:bldP spid="495651" grpId="0" bldLvl="0" animBg="1" autoUpdateAnimBg="0"/>
      <p:bldP spid="495652" grpId="0" bldLvl="0" animBg="1" autoUpdateAnimBg="0"/>
      <p:bldP spid="495657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sz="quarter"/>
          </p:nvPr>
        </p:nvSpPr>
        <p:spPr>
          <a:xfrm>
            <a:off x="609703" y="421372"/>
            <a:ext cx="10974657" cy="1143201"/>
          </a:xfrm>
        </p:spPr>
        <p:txBody>
          <a:bodyPr/>
          <a:p>
            <a:r>
              <a:rPr lang="en-US" altLang="zh-CN"/>
              <a:t>     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集总参数电路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7666" name="Oval 2"/>
          <p:cNvSpPr>
            <a:spLocks noChangeArrowheads="1"/>
          </p:cNvSpPr>
          <p:nvPr/>
        </p:nvSpPr>
        <p:spPr bwMode="auto">
          <a:xfrm>
            <a:off x="4780619" y="1506729"/>
            <a:ext cx="431418" cy="55458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965"/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1270635" y="1540510"/>
            <a:ext cx="43281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由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集总元件</a:t>
            </a:r>
            <a:r>
              <a:rPr kumimoji="1" lang="zh-CN" altLang="en-US" dirty="0">
                <a:latin typeface="Times New Roman" panose="02020603050405020304" pitchFamily="18" charset="0"/>
              </a:rPr>
              <a:t>构成的电路。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97670" name="Text Box 6"/>
          <p:cNvSpPr txBox="1">
            <a:spLocks noChangeArrowheads="1"/>
          </p:cNvSpPr>
          <p:nvPr/>
        </p:nvSpPr>
        <p:spPr bwMode="auto">
          <a:xfrm>
            <a:off x="1201420" y="2205355"/>
            <a:ext cx="17595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集总元件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497671" name="Line 7"/>
          <p:cNvSpPr>
            <a:spLocks noChangeShapeType="1"/>
          </p:cNvSpPr>
          <p:nvPr/>
        </p:nvSpPr>
        <p:spPr bwMode="auto">
          <a:xfrm>
            <a:off x="2876550" y="2465070"/>
            <a:ext cx="540000" cy="0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endParaRPr lang="zh-CN" altLang="en-US" sz="1965"/>
          </a:p>
        </p:txBody>
      </p:sp>
      <p:sp>
        <p:nvSpPr>
          <p:cNvPr id="497672" name="Text Box 8"/>
          <p:cNvSpPr txBox="1">
            <a:spLocks noChangeArrowheads="1"/>
          </p:cNvSpPr>
          <p:nvPr/>
        </p:nvSpPr>
        <p:spPr bwMode="auto">
          <a:xfrm>
            <a:off x="3691890" y="2121535"/>
            <a:ext cx="7613015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dirty="0">
                <a:latin typeface="Times New Roman" panose="02020603050405020304" pitchFamily="18" charset="0"/>
              </a:rPr>
              <a:t>假定发生的电磁过程都集中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在元件</a:t>
            </a:r>
            <a:r>
              <a:rPr kumimoji="1" lang="zh-CN" altLang="en-US" dirty="0">
                <a:latin typeface="Times New Roman" panose="02020603050405020304" pitchFamily="18" charset="0"/>
              </a:rPr>
              <a:t>内部进行。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97673" name="Rectangle 9"/>
          <p:cNvSpPr>
            <a:spLocks noChangeArrowheads="1"/>
          </p:cNvSpPr>
          <p:nvPr/>
        </p:nvSpPr>
        <p:spPr bwMode="auto">
          <a:xfrm>
            <a:off x="1200150" y="2853690"/>
            <a:ext cx="179514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集总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条件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7674" name="Line 10"/>
          <p:cNvSpPr>
            <a:spLocks noChangeShapeType="1"/>
          </p:cNvSpPr>
          <p:nvPr/>
        </p:nvSpPr>
        <p:spPr bwMode="auto">
          <a:xfrm>
            <a:off x="2948584" y="3152678"/>
            <a:ext cx="455494" cy="0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1965"/>
          </a:p>
        </p:txBody>
      </p:sp>
      <p:graphicFrame>
        <p:nvGraphicFramePr>
          <p:cNvPr id="497675" name="Object 1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785235" y="2939415"/>
          <a:ext cx="1526540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759" name="Equation" r:id="rId1" imgW="520700" imgH="203200" progId="Equation.3">
                  <p:embed/>
                </p:oleObj>
              </mc:Choice>
              <mc:Fallback>
                <p:oleObj name="Equation" r:id="rId1" imgW="5207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5235" y="2939415"/>
                        <a:ext cx="1526540" cy="59118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CC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7676" name="Group 12"/>
          <p:cNvGrpSpPr/>
          <p:nvPr/>
        </p:nvGrpSpPr>
        <p:grpSpPr bwMode="auto">
          <a:xfrm>
            <a:off x="10309079" y="6197691"/>
            <a:ext cx="578299" cy="285800"/>
            <a:chOff x="5193" y="4020"/>
            <a:chExt cx="518" cy="256"/>
          </a:xfrm>
        </p:grpSpPr>
        <p:pic>
          <p:nvPicPr>
            <p:cNvPr id="497677" name="Picture 13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7678" name="Text Box 1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7679" name="Group 15"/>
          <p:cNvGrpSpPr/>
          <p:nvPr/>
        </p:nvGrpSpPr>
        <p:grpSpPr bwMode="auto">
          <a:xfrm>
            <a:off x="9701753" y="6197691"/>
            <a:ext cx="578299" cy="285800"/>
            <a:chOff x="4649" y="4020"/>
            <a:chExt cx="518" cy="256"/>
          </a:xfrm>
        </p:grpSpPr>
        <p:pic>
          <p:nvPicPr>
            <p:cNvPr id="497680" name="Picture 16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7681" name="Text Box 1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497682" name="Text Box 18"/>
          <p:cNvSpPr txBox="1">
            <a:spLocks noChangeArrowheads="1"/>
          </p:cNvSpPr>
          <p:nvPr/>
        </p:nvSpPr>
        <p:spPr bwMode="auto">
          <a:xfrm>
            <a:off x="1195705" y="4185285"/>
            <a:ext cx="10328275" cy="179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 smtClean="0">
                <a:latin typeface="楷体_GB2312" pitchFamily="49" charset="-122"/>
              </a:rPr>
              <a:t>集总</a:t>
            </a:r>
            <a:r>
              <a:rPr kumimoji="1" lang="zh-CN" altLang="en-US" dirty="0">
                <a:latin typeface="楷体_GB2312" pitchFamily="49" charset="-122"/>
              </a:rPr>
              <a:t>参数电路</a:t>
            </a:r>
            <a:r>
              <a:rPr kumimoji="1" lang="zh-CN" altLang="en-US" dirty="0" smtClean="0">
                <a:latin typeface="楷体_GB2312" pitchFamily="49" charset="-122"/>
              </a:rPr>
              <a:t>中，</a:t>
            </a:r>
            <a:r>
              <a:rPr kumimoji="1"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en-US" b="0" i="1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楷体_GB2312" pitchFamily="49" charset="-122"/>
              </a:rPr>
              <a:t>可以是时间的函数</a:t>
            </a:r>
            <a:r>
              <a:rPr kumimoji="1" lang="zh-CN" altLang="en-US" dirty="0" smtClean="0">
                <a:latin typeface="楷体_GB2312" pitchFamily="49" charset="-122"/>
              </a:rPr>
              <a:t>，但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</a:rPr>
              <a:t>与空间坐标无关</a:t>
            </a:r>
            <a:r>
              <a:rPr kumimoji="1" lang="zh-CN" altLang="en-US" dirty="0" smtClean="0">
                <a:latin typeface="楷体_GB2312" pitchFamily="49" charset="-122"/>
              </a:rPr>
              <a:t>。</a:t>
            </a:r>
            <a:endParaRPr kumimoji="1" lang="zh-CN" altLang="en-US" dirty="0" smtClean="0">
              <a:latin typeface="楷体_GB2312" pitchFamily="49" charset="-122"/>
            </a:endParaRPr>
          </a:p>
          <a:p>
            <a:pPr eaLnBrk="0" hangingPunct="0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 smtClean="0">
                <a:latin typeface="楷体_GB2312" pitchFamily="49" charset="-122"/>
              </a:rPr>
              <a:t>因此，任何</a:t>
            </a:r>
            <a:r>
              <a:rPr kumimoji="1" lang="zh-CN" altLang="en-US" dirty="0">
                <a:latin typeface="楷体_GB2312" pitchFamily="49" charset="-122"/>
              </a:rPr>
              <a:t>时刻</a:t>
            </a:r>
            <a:r>
              <a:rPr kumimoji="1" lang="zh-CN" altLang="en-US" dirty="0" smtClean="0">
                <a:latin typeface="楷体_GB2312" pitchFamily="49" charset="-122"/>
              </a:rPr>
              <a:t>，</a:t>
            </a:r>
            <a:r>
              <a:rPr kumimoji="1" lang="zh-CN" altLang="en-US" dirty="0" smtClean="0">
                <a:latin typeface="楷体_GB2312" pitchFamily="49" charset="-122"/>
                <a:sym typeface="+mn-ea"/>
              </a:rPr>
              <a:t>流入</a:t>
            </a:r>
            <a:r>
              <a:rPr kumimoji="1" lang="zh-CN" altLang="en-US" dirty="0" smtClean="0">
                <a:latin typeface="楷体_GB2312" pitchFamily="49" charset="-122"/>
              </a:rPr>
              <a:t>两端元件</a:t>
            </a:r>
            <a:r>
              <a:rPr kumimoji="1" lang="zh-CN" altLang="en-US" dirty="0">
                <a:latin typeface="楷体_GB2312" pitchFamily="49" charset="-122"/>
              </a:rPr>
              <a:t>一个端子的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</a:rPr>
              <a:t>电流等于</a:t>
            </a:r>
            <a:endParaRPr kumimoji="1" lang="zh-CN" altLang="en-US" dirty="0">
              <a:latin typeface="楷体_GB2312" pitchFamily="49" charset="-122"/>
            </a:endParaRPr>
          </a:p>
          <a:p>
            <a:pPr eaLnBrk="0" hangingPunct="0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>
                <a:latin typeface="楷体_GB2312" pitchFamily="49" charset="-122"/>
              </a:rPr>
              <a:t>从另一端子流出的电流</a:t>
            </a:r>
            <a:r>
              <a:rPr kumimoji="1" lang="zh-CN" altLang="en-US" dirty="0" smtClean="0">
                <a:latin typeface="楷体_GB2312" pitchFamily="49" charset="-122"/>
              </a:rPr>
              <a:t>；端子</a:t>
            </a:r>
            <a:r>
              <a:rPr kumimoji="1" lang="zh-CN" altLang="en-US" dirty="0">
                <a:latin typeface="楷体_GB2312" pitchFamily="49" charset="-122"/>
              </a:rPr>
              <a:t>间的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</a:rPr>
              <a:t>电压为确定值</a:t>
            </a:r>
            <a:r>
              <a:rPr kumimoji="1" lang="zh-CN" altLang="en-US" dirty="0">
                <a:latin typeface="楷体_GB2312" pitchFamily="49" charset="-122"/>
              </a:rPr>
              <a:t>。</a:t>
            </a:r>
            <a:endParaRPr kumimoji="1" lang="zh-CN" altLang="en-US" dirty="0">
              <a:latin typeface="楷体_GB2312" pitchFamily="49" charset="-122"/>
            </a:endParaRPr>
          </a:p>
        </p:txBody>
      </p:sp>
      <p:grpSp>
        <p:nvGrpSpPr>
          <p:cNvPr id="497683" name="Group 19"/>
          <p:cNvGrpSpPr/>
          <p:nvPr/>
        </p:nvGrpSpPr>
        <p:grpSpPr bwMode="auto">
          <a:xfrm>
            <a:off x="1198735" y="3646247"/>
            <a:ext cx="1212419" cy="598394"/>
            <a:chOff x="385" y="3022"/>
            <a:chExt cx="1086" cy="536"/>
          </a:xfrm>
        </p:grpSpPr>
        <p:pic>
          <p:nvPicPr>
            <p:cNvPr id="497684" name="Picture 20" descr="1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7685" name="Text Box 21"/>
            <p:cNvSpPr txBox="1">
              <a:spLocks noChangeArrowheads="1"/>
            </p:cNvSpPr>
            <p:nvPr/>
          </p:nvSpPr>
          <p:spPr bwMode="auto">
            <a:xfrm>
              <a:off x="793" y="3125"/>
              <a:ext cx="67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255" b="0" dirty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2255" b="0" dirty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497692" name="Group 28"/>
          <p:cNvGrpSpPr/>
          <p:nvPr/>
        </p:nvGrpSpPr>
        <p:grpSpPr bwMode="auto">
          <a:xfrm>
            <a:off x="9093310" y="6196574"/>
            <a:ext cx="578300" cy="285801"/>
            <a:chOff x="5193" y="4020"/>
            <a:chExt cx="518" cy="256"/>
          </a:xfrm>
        </p:grpSpPr>
        <p:pic>
          <p:nvPicPr>
            <p:cNvPr id="497693" name="Picture 29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7694" name="Text Box 3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57875" y="3009341"/>
            <a:ext cx="3924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元件尺寸</a:t>
            </a:r>
            <a:r>
              <a:rPr lang="en-US" altLang="zh-CN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&lt;&lt;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电磁波波长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F0DFFC-0AAD-4F89-8553-4597954B17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4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9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4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7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7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9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9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80" fill="hold"/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" fill="hold"/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9" grpId="0" bldLvl="0" animBg="1"/>
      <p:bldP spid="497670" grpId="0" bldLvl="0" animBg="1"/>
      <p:bldP spid="497671" grpId="0" bldLvl="0" animBg="1"/>
      <p:bldP spid="497672" grpId="0" bldLvl="0" animBg="1"/>
      <p:bldP spid="497673" grpId="0" bldLvl="0" animBg="1"/>
      <p:bldP spid="497674" grpId="0" bldLvl="0" animBg="1"/>
      <p:bldP spid="497682" grpId="0" bldLvl="0" animBg="1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sz="quarter"/>
          </p:nvPr>
        </p:nvSpPr>
        <p:spPr>
          <a:xfrm>
            <a:off x="609703" y="349617"/>
            <a:ext cx="10974657" cy="1143201"/>
          </a:xfrm>
        </p:spPr>
        <p:txBody>
          <a:bodyPr/>
          <a:p>
            <a:r>
              <a:rPr lang="en-US" altLang="zh-CN"/>
              <a:t>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例：传输线等效电路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8690" name="Group 2"/>
          <p:cNvGrpSpPr/>
          <p:nvPr/>
        </p:nvGrpSpPr>
        <p:grpSpPr bwMode="auto">
          <a:xfrm>
            <a:off x="10237324" y="6125936"/>
            <a:ext cx="578299" cy="285800"/>
            <a:chOff x="5193" y="4020"/>
            <a:chExt cx="518" cy="256"/>
          </a:xfrm>
        </p:grpSpPr>
        <p:pic>
          <p:nvPicPr>
            <p:cNvPr id="498691" name="Picture 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8692" name="Text Box 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8693" name="Group 5"/>
          <p:cNvGrpSpPr/>
          <p:nvPr/>
        </p:nvGrpSpPr>
        <p:grpSpPr bwMode="auto">
          <a:xfrm>
            <a:off x="9629998" y="6125936"/>
            <a:ext cx="578299" cy="285800"/>
            <a:chOff x="4649" y="4020"/>
            <a:chExt cx="518" cy="256"/>
          </a:xfrm>
        </p:grpSpPr>
        <p:pic>
          <p:nvPicPr>
            <p:cNvPr id="498694" name="Picture 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8695" name="Text Box 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8697" name="Group 9"/>
          <p:cNvGrpSpPr/>
          <p:nvPr/>
        </p:nvGrpSpPr>
        <p:grpSpPr bwMode="auto">
          <a:xfrm>
            <a:off x="1433016" y="2278992"/>
            <a:ext cx="1924687" cy="1215768"/>
            <a:chOff x="3787" y="255"/>
            <a:chExt cx="1587" cy="998"/>
          </a:xfrm>
        </p:grpSpPr>
        <p:grpSp>
          <p:nvGrpSpPr>
            <p:cNvPr id="498698" name="Group 10"/>
            <p:cNvGrpSpPr/>
            <p:nvPr/>
          </p:nvGrpSpPr>
          <p:grpSpPr bwMode="auto">
            <a:xfrm>
              <a:off x="3787" y="346"/>
              <a:ext cx="1587" cy="907"/>
              <a:chOff x="3787" y="346"/>
              <a:chExt cx="1587" cy="907"/>
            </a:xfrm>
          </p:grpSpPr>
          <p:pic>
            <p:nvPicPr>
              <p:cNvPr id="498699" name="Picture 11" descr="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7" y="346"/>
                <a:ext cx="1587" cy="9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8700" name="Line 12"/>
              <p:cNvSpPr>
                <a:spLocks noChangeShapeType="1"/>
              </p:cNvSpPr>
              <p:nvPr/>
            </p:nvSpPr>
            <p:spPr bwMode="auto">
              <a:xfrm flipV="1">
                <a:off x="3969" y="799"/>
                <a:ext cx="363" cy="2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  <p:sp>
            <p:nvSpPr>
              <p:cNvPr id="498701" name="Line 13"/>
              <p:cNvSpPr>
                <a:spLocks noChangeShapeType="1"/>
              </p:cNvSpPr>
              <p:nvPr/>
            </p:nvSpPr>
            <p:spPr bwMode="auto">
              <a:xfrm flipV="1">
                <a:off x="4649" y="754"/>
                <a:ext cx="363" cy="2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  <p:sp>
            <p:nvSpPr>
              <p:cNvPr id="498702" name="Text Box 14"/>
              <p:cNvSpPr txBox="1">
                <a:spLocks noChangeArrowheads="1"/>
              </p:cNvSpPr>
              <p:nvPr/>
            </p:nvSpPr>
            <p:spPr bwMode="auto">
              <a:xfrm>
                <a:off x="3969" y="61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85" b="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itchFamily="2" charset="-122"/>
                  </a:rPr>
                  <a:t>i</a:t>
                </a:r>
                <a:endParaRPr kumimoji="1" lang="en-US" altLang="zh-CN" sz="1685" b="0" i="1">
                  <a:solidFill>
                    <a:srgbClr val="000000"/>
                  </a:solidFill>
                  <a:latin typeface="Times New Roman" panose="02020603050405020304" pitchFamily="18" charset="0"/>
                  <a:ea typeface="华文中宋" pitchFamily="2" charset="-122"/>
                </a:endParaRPr>
              </a:p>
            </p:txBody>
          </p:sp>
          <p:sp>
            <p:nvSpPr>
              <p:cNvPr id="498703" name="Text Box 15"/>
              <p:cNvSpPr txBox="1">
                <a:spLocks noChangeArrowheads="1"/>
              </p:cNvSpPr>
              <p:nvPr/>
            </p:nvSpPr>
            <p:spPr bwMode="auto">
              <a:xfrm>
                <a:off x="4785" y="799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85" b="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itchFamily="2" charset="-122"/>
                  </a:rPr>
                  <a:t>i</a:t>
                </a:r>
                <a:endParaRPr kumimoji="1" lang="en-US" altLang="zh-CN" sz="1685" b="0" i="1">
                  <a:solidFill>
                    <a:srgbClr val="000000"/>
                  </a:solidFill>
                  <a:latin typeface="Times New Roman" panose="02020603050405020304" pitchFamily="18" charset="0"/>
                  <a:ea typeface="华文中宋" pitchFamily="2" charset="-122"/>
                </a:endParaRPr>
              </a:p>
            </p:txBody>
          </p:sp>
        </p:grpSp>
        <p:sp>
          <p:nvSpPr>
            <p:cNvPr id="498704" name="Line 16"/>
            <p:cNvSpPr>
              <a:spLocks noChangeShapeType="1"/>
            </p:cNvSpPr>
            <p:nvPr/>
          </p:nvSpPr>
          <p:spPr bwMode="auto">
            <a:xfrm flipV="1">
              <a:off x="4105" y="391"/>
              <a:ext cx="1088" cy="8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98705" name="Text Box 17"/>
            <p:cNvSpPr txBox="1">
              <a:spLocks noChangeArrowheads="1"/>
            </p:cNvSpPr>
            <p:nvPr/>
          </p:nvSpPr>
          <p:spPr bwMode="auto">
            <a:xfrm>
              <a:off x="4830" y="255"/>
              <a:ext cx="27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965" b="0" i="1">
                  <a:solidFill>
                    <a:srgbClr val="000000"/>
                  </a:solidFill>
                  <a:latin typeface="Times New Roman" panose="02020603050405020304" pitchFamily="18" charset="0"/>
                  <a:ea typeface="华文中宋" pitchFamily="2" charset="-122"/>
                </a:rPr>
                <a:t>z</a:t>
              </a:r>
              <a:endParaRPr kumimoji="1" lang="en-US" altLang="zh-CN" sz="1965" b="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</p:grpSp>
      <p:sp>
        <p:nvSpPr>
          <p:cNvPr id="498706" name="AutoShape 18" descr="羊皮纸"/>
          <p:cNvSpPr>
            <a:spLocks noChangeArrowheads="1"/>
          </p:cNvSpPr>
          <p:nvPr/>
        </p:nvSpPr>
        <p:spPr bwMode="auto">
          <a:xfrm>
            <a:off x="8528685" y="2458720"/>
            <a:ext cx="2267585" cy="405130"/>
          </a:xfrm>
          <a:prstGeom prst="wedgeRoundRectCallout">
            <a:avLst>
              <a:gd name="adj1" fmla="val -56370"/>
              <a:gd name="adj2" fmla="val 106435"/>
              <a:gd name="adj3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集总参数电路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8731" name="Text Box 43" descr="斜纹布"/>
          <p:cNvSpPr txBox="1">
            <a:spLocks noChangeArrowheads="1"/>
          </p:cNvSpPr>
          <p:nvPr/>
        </p:nvSpPr>
        <p:spPr bwMode="auto">
          <a:xfrm>
            <a:off x="1055390" y="1275676"/>
            <a:ext cx="3949850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两线传输线的等效电路：</a:t>
            </a:r>
            <a:endParaRPr lang="zh-CN" altLang="en-US" sz="2400"/>
          </a:p>
        </p:txBody>
      </p:sp>
      <p:sp>
        <p:nvSpPr>
          <p:cNvPr id="498732" name="Text Box 44" descr="斜纹布"/>
          <p:cNvSpPr txBox="1">
            <a:spLocks noChangeArrowheads="1"/>
          </p:cNvSpPr>
          <p:nvPr/>
        </p:nvSpPr>
        <p:spPr bwMode="auto">
          <a:xfrm>
            <a:off x="1058545" y="1803400"/>
            <a:ext cx="6383020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当两线传输线的长度 </a:t>
            </a:r>
            <a:r>
              <a:rPr lang="en-US" altLang="zh-CN" sz="2400" b="0" i="1">
                <a:solidFill>
                  <a:srgbClr val="FFFF00"/>
                </a:solidFill>
                <a:latin typeface="Times New Roman" panose="02020603050405020304" pitchFamily="18" charset="0"/>
              </a:rPr>
              <a:t>l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与电磁波的波长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</a:rPr>
              <a:t>λ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满足：</a:t>
            </a:r>
            <a:endParaRPr lang="zh-CN" altLang="en-US" sz="2400">
              <a:solidFill>
                <a:schemeClr val="tx1"/>
              </a:solidFill>
            </a:endParaRPr>
          </a:p>
        </p:txBody>
      </p:sp>
      <p:graphicFrame>
        <p:nvGraphicFramePr>
          <p:cNvPr id="498733" name="Object 4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7349744" y="1773747"/>
          <a:ext cx="1094079" cy="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123" name="公式" r:id="rId4" imgW="647700" imgH="254000" progId="Equation.3">
                  <p:embed/>
                </p:oleObj>
              </mc:Choice>
              <mc:Fallback>
                <p:oleObj name="公式" r:id="rId4" imgW="647700" imgH="2540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9744" y="1773747"/>
                        <a:ext cx="1094079" cy="4320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CC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734" name="Line 46"/>
          <p:cNvSpPr>
            <a:spLocks noChangeShapeType="1"/>
          </p:cNvSpPr>
          <p:nvPr/>
        </p:nvSpPr>
        <p:spPr bwMode="auto">
          <a:xfrm>
            <a:off x="3889411" y="2835510"/>
            <a:ext cx="455494" cy="0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1965"/>
          </a:p>
        </p:txBody>
      </p:sp>
      <p:grpSp>
        <p:nvGrpSpPr>
          <p:cNvPr id="498741" name="Group 53"/>
          <p:cNvGrpSpPr/>
          <p:nvPr/>
        </p:nvGrpSpPr>
        <p:grpSpPr bwMode="auto">
          <a:xfrm>
            <a:off x="9021555" y="6124819"/>
            <a:ext cx="578300" cy="285801"/>
            <a:chOff x="5193" y="4020"/>
            <a:chExt cx="518" cy="256"/>
          </a:xfrm>
        </p:grpSpPr>
        <p:pic>
          <p:nvPicPr>
            <p:cNvPr id="498742" name="Picture 54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8743" name="Text Box 5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8750" name="Group 62"/>
          <p:cNvGrpSpPr/>
          <p:nvPr/>
        </p:nvGrpSpPr>
        <p:grpSpPr bwMode="auto">
          <a:xfrm>
            <a:off x="5090365" y="2179932"/>
            <a:ext cx="2655934" cy="1427885"/>
            <a:chOff x="2814" y="2069"/>
            <a:chExt cx="2379" cy="1279"/>
          </a:xfrm>
        </p:grpSpPr>
        <p:sp>
          <p:nvSpPr>
            <p:cNvPr id="498727" name="Line 39"/>
            <p:cNvSpPr>
              <a:spLocks noChangeShapeType="1"/>
            </p:cNvSpPr>
            <p:nvPr/>
          </p:nvSpPr>
          <p:spPr bwMode="auto">
            <a:xfrm>
              <a:off x="4032" y="2387"/>
              <a:ext cx="116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graphicFrame>
          <p:nvGraphicFramePr>
            <p:cNvPr id="498708" name="Object 20"/>
            <p:cNvGraphicFramePr>
              <a:graphicFrameLocks noChangeAspect="1"/>
            </p:cNvGraphicFramePr>
            <p:nvPr/>
          </p:nvGraphicFramePr>
          <p:xfrm>
            <a:off x="2814" y="2686"/>
            <a:ext cx="37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124" name="公式" r:id="rId6" imgW="368300" imgH="266700" progId="Equation.3">
                    <p:embed/>
                  </p:oleObj>
                </mc:Choice>
                <mc:Fallback>
                  <p:oleObj name="公式" r:id="rId6" imgW="368300" imgH="2667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4" y="2686"/>
                          <a:ext cx="37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8709" name="Text Box 21"/>
            <p:cNvSpPr txBox="1">
              <a:spLocks noChangeArrowheads="1"/>
            </p:cNvSpPr>
            <p:nvPr/>
          </p:nvSpPr>
          <p:spPr bwMode="auto">
            <a:xfrm>
              <a:off x="3039" y="2399"/>
              <a:ext cx="273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85">
                  <a:solidFill>
                    <a:schemeClr val="tx1"/>
                  </a:solidFill>
                  <a:latin typeface="华文中宋" pitchFamily="2" charset="-122"/>
                </a:rPr>
                <a:t>+</a:t>
              </a:r>
              <a:endParaRPr kumimoji="1" lang="en-US" altLang="zh-CN" sz="1685">
                <a:solidFill>
                  <a:schemeClr val="tx1"/>
                </a:solidFill>
                <a:latin typeface="华文中宋" pitchFamily="2" charset="-122"/>
              </a:endParaRPr>
            </a:p>
          </p:txBody>
        </p:sp>
        <p:sp>
          <p:nvSpPr>
            <p:cNvPr id="498710" name="Text Box 22"/>
            <p:cNvSpPr txBox="1">
              <a:spLocks noChangeArrowheads="1"/>
            </p:cNvSpPr>
            <p:nvPr/>
          </p:nvSpPr>
          <p:spPr bwMode="auto">
            <a:xfrm>
              <a:off x="2993" y="3034"/>
              <a:ext cx="273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85">
                  <a:solidFill>
                    <a:schemeClr val="tx1"/>
                  </a:solidFill>
                  <a:latin typeface="华文中宋" pitchFamily="2" charset="-122"/>
                </a:rPr>
                <a:t>-</a:t>
              </a:r>
              <a:endParaRPr kumimoji="1" lang="en-US" altLang="zh-CN" sz="1685">
                <a:solidFill>
                  <a:schemeClr val="tx1"/>
                </a:solidFill>
                <a:latin typeface="华文中宋" pitchFamily="2" charset="-122"/>
              </a:endParaRPr>
            </a:p>
          </p:txBody>
        </p:sp>
        <p:sp>
          <p:nvSpPr>
            <p:cNvPr id="498711" name="Line 23"/>
            <p:cNvSpPr>
              <a:spLocks noChangeShapeType="1"/>
            </p:cNvSpPr>
            <p:nvPr/>
          </p:nvSpPr>
          <p:spPr bwMode="auto">
            <a:xfrm>
              <a:off x="4059" y="2387"/>
              <a:ext cx="273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graphicFrame>
          <p:nvGraphicFramePr>
            <p:cNvPr id="498712" name="Object 24"/>
            <p:cNvGraphicFramePr>
              <a:graphicFrameLocks noChangeAspect="1"/>
            </p:cNvGraphicFramePr>
            <p:nvPr/>
          </p:nvGraphicFramePr>
          <p:xfrm>
            <a:off x="4084" y="2447"/>
            <a:ext cx="32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125" name="公式" r:id="rId8" imgW="317500" imgH="266700" progId="Equation.3">
                    <p:embed/>
                  </p:oleObj>
                </mc:Choice>
                <mc:Fallback>
                  <p:oleObj name="公式" r:id="rId8" imgW="317500" imgH="2667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4" y="2447"/>
                          <a:ext cx="322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8713" name="Object 25"/>
            <p:cNvGraphicFramePr>
              <a:graphicFrameLocks noChangeAspect="1"/>
            </p:cNvGraphicFramePr>
            <p:nvPr/>
          </p:nvGraphicFramePr>
          <p:xfrm>
            <a:off x="3742" y="2069"/>
            <a:ext cx="2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126" name="公式" r:id="rId10" imgW="203200" imgH="241300" progId="Equation.3">
                    <p:embed/>
                  </p:oleObj>
                </mc:Choice>
                <mc:Fallback>
                  <p:oleObj name="公式" r:id="rId10" imgW="203200" imgH="2413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069"/>
                          <a:ext cx="2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8714" name="Object 26"/>
            <p:cNvGraphicFramePr>
              <a:graphicFrameLocks noChangeAspect="1"/>
            </p:cNvGraphicFramePr>
            <p:nvPr/>
          </p:nvGraphicFramePr>
          <p:xfrm>
            <a:off x="3515" y="2704"/>
            <a:ext cx="24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127" name="公式" r:id="rId12" imgW="215900" imgH="254000" progId="Equation.3">
                    <p:embed/>
                  </p:oleObj>
                </mc:Choice>
                <mc:Fallback>
                  <p:oleObj name="公式" r:id="rId12" imgW="215900" imgH="2540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704"/>
                          <a:ext cx="242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8720" name="Group 32"/>
            <p:cNvGrpSpPr/>
            <p:nvPr/>
          </p:nvGrpSpPr>
          <p:grpSpPr bwMode="auto">
            <a:xfrm>
              <a:off x="3287" y="2795"/>
              <a:ext cx="227" cy="91"/>
              <a:chOff x="1020" y="2069"/>
              <a:chExt cx="227" cy="91"/>
            </a:xfrm>
          </p:grpSpPr>
          <p:sp>
            <p:nvSpPr>
              <p:cNvPr id="498721" name="Line 33"/>
              <p:cNvSpPr>
                <a:spLocks noChangeShapeType="1"/>
              </p:cNvSpPr>
              <p:nvPr/>
            </p:nvSpPr>
            <p:spPr bwMode="auto">
              <a:xfrm>
                <a:off x="1020" y="2069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  <p:sp>
            <p:nvSpPr>
              <p:cNvPr id="498722" name="Line 34"/>
              <p:cNvSpPr>
                <a:spLocks noChangeShapeType="1"/>
              </p:cNvSpPr>
              <p:nvPr/>
            </p:nvSpPr>
            <p:spPr bwMode="auto">
              <a:xfrm>
                <a:off x="1020" y="2160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</p:grpSp>
        <p:sp>
          <p:nvSpPr>
            <p:cNvPr id="498723" name="Line 35"/>
            <p:cNvSpPr>
              <a:spLocks noChangeShapeType="1"/>
            </p:cNvSpPr>
            <p:nvPr/>
          </p:nvSpPr>
          <p:spPr bwMode="auto">
            <a:xfrm>
              <a:off x="3061" y="2387"/>
              <a:ext cx="59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98724" name="Line 36"/>
            <p:cNvSpPr>
              <a:spLocks noChangeShapeType="1"/>
            </p:cNvSpPr>
            <p:nvPr/>
          </p:nvSpPr>
          <p:spPr bwMode="auto">
            <a:xfrm>
              <a:off x="3423" y="2387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98725" name="Line 37"/>
            <p:cNvSpPr>
              <a:spLocks noChangeShapeType="1"/>
            </p:cNvSpPr>
            <p:nvPr/>
          </p:nvSpPr>
          <p:spPr bwMode="auto">
            <a:xfrm>
              <a:off x="3423" y="2885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98726" name="Line 38"/>
            <p:cNvSpPr>
              <a:spLocks noChangeShapeType="1"/>
            </p:cNvSpPr>
            <p:nvPr/>
          </p:nvSpPr>
          <p:spPr bwMode="auto">
            <a:xfrm>
              <a:off x="3061" y="3294"/>
              <a:ext cx="204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graphicFrame>
          <p:nvGraphicFramePr>
            <p:cNvPr id="498730" name="Object 42"/>
            <p:cNvGraphicFramePr>
              <a:graphicFrameLocks noChangeAspect="1"/>
            </p:cNvGraphicFramePr>
            <p:nvPr/>
          </p:nvGraphicFramePr>
          <p:xfrm>
            <a:off x="4468" y="2069"/>
            <a:ext cx="26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9128" name="公式" r:id="rId14" imgW="215900" imgH="241300" progId="Equation.3">
                    <p:embed/>
                  </p:oleObj>
                </mc:Choice>
                <mc:Fallback>
                  <p:oleObj name="公式" r:id="rId14" imgW="215900" imgH="2413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069"/>
                          <a:ext cx="261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8744" name="Group 56"/>
            <p:cNvGrpSpPr/>
            <p:nvPr/>
          </p:nvGrpSpPr>
          <p:grpSpPr bwMode="auto">
            <a:xfrm rot="5400000">
              <a:off x="3810" y="2155"/>
              <a:ext cx="68" cy="385"/>
              <a:chOff x="1565" y="2614"/>
              <a:chExt cx="90" cy="486"/>
            </a:xfrm>
          </p:grpSpPr>
          <p:sp>
            <p:nvSpPr>
              <p:cNvPr id="498745" name="Arc 57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498746" name="Arc 58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498747" name="Arc 59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498748" name="Arc 60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</p:grpSp>
        <p:sp>
          <p:nvSpPr>
            <p:cNvPr id="498749" name="Rectangle 61"/>
            <p:cNvSpPr>
              <a:spLocks noChangeArrowheads="1"/>
            </p:cNvSpPr>
            <p:nvPr/>
          </p:nvSpPr>
          <p:spPr bwMode="auto">
            <a:xfrm>
              <a:off x="4468" y="234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2F0DFFC-0AAD-4F89-8553-4597954B1796}" type="slidenum">
              <a:rPr lang="en-US" altLang="zh-CN"/>
            </a:fld>
            <a:endParaRPr lang="en-US" altLang="zh-CN"/>
          </a:p>
        </p:txBody>
      </p:sp>
      <p:sp>
        <p:nvSpPr>
          <p:cNvPr id="499777" name="Text Box 65" descr="斜纹布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031875" y="3772535"/>
            <a:ext cx="6276340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</a:rPr>
              <a:t>当两线传输线的长度 </a:t>
            </a:r>
            <a:r>
              <a:rPr lang="en-US" altLang="zh-CN" sz="2400" b="0" i="1">
                <a:solidFill>
                  <a:srgbClr val="FFFF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0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与电磁波的波长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sym typeface="+mn-ea"/>
              </a:rPr>
              <a:t>λ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满足：</a:t>
            </a:r>
            <a:endParaRPr lang="zh-CN" altLang="en-US" sz="2400">
              <a:solidFill>
                <a:schemeClr val="tx1"/>
              </a:solidFill>
            </a:endParaRPr>
          </a:p>
        </p:txBody>
      </p:sp>
      <p:graphicFrame>
        <p:nvGraphicFramePr>
          <p:cNvPr id="499778" name="Object 66"/>
          <p:cNvGraphicFramePr>
            <a:graphicFrameLocks noGrp="1" noChangeAspect="1"/>
          </p:cNvGraphicFramePr>
          <p:nvPr>
            <p:ph sz="quarter" idx="4"/>
            <p:custDataLst>
              <p:tags r:id="rId17"/>
            </p:custDataLst>
          </p:nvPr>
        </p:nvGraphicFramePr>
        <p:xfrm>
          <a:off x="7247978" y="3790964"/>
          <a:ext cx="864099" cy="432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484" name="公式" r:id="rId18" imgW="508000" imgH="254000" progId="Equation.3">
                  <p:embed/>
                </p:oleObj>
              </mc:Choice>
              <mc:Fallback>
                <p:oleObj name="公式" r:id="rId18" imgW="508000" imgH="2540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7978" y="3790964"/>
                        <a:ext cx="864099" cy="432049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CC"/>
                          </a:gs>
                          <a:gs pos="100000">
                            <a:schemeClr val="tx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9720" name="Group 8"/>
          <p:cNvGrpSpPr/>
          <p:nvPr/>
        </p:nvGrpSpPr>
        <p:grpSpPr bwMode="auto">
          <a:xfrm>
            <a:off x="1403879" y="4506549"/>
            <a:ext cx="1924687" cy="1215768"/>
            <a:chOff x="3787" y="255"/>
            <a:chExt cx="1587" cy="998"/>
          </a:xfrm>
        </p:grpSpPr>
        <p:grpSp>
          <p:nvGrpSpPr>
            <p:cNvPr id="499721" name="Group 9"/>
            <p:cNvGrpSpPr/>
            <p:nvPr/>
          </p:nvGrpSpPr>
          <p:grpSpPr bwMode="auto">
            <a:xfrm>
              <a:off x="3787" y="346"/>
              <a:ext cx="1587" cy="907"/>
              <a:chOff x="3787" y="346"/>
              <a:chExt cx="1587" cy="907"/>
            </a:xfrm>
          </p:grpSpPr>
          <p:pic>
            <p:nvPicPr>
              <p:cNvPr id="499722" name="Picture 10" descr="7"/>
              <p:cNvPicPr>
                <a:picLocks noChangeAspect="1" noChangeArrowheads="1"/>
              </p:cNvPicPr>
              <p:nvPr>
                <p:custDataLst>
                  <p:tags r:id="rId20"/>
                </p:custDataLst>
              </p:nvPr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7" y="346"/>
                <a:ext cx="1587" cy="9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9723" name="Line 11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 flipV="1">
                <a:off x="3969" y="799"/>
                <a:ext cx="363" cy="2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1965"/>
              </a:p>
            </p:txBody>
          </p:sp>
          <p:sp>
            <p:nvSpPr>
              <p:cNvPr id="499724" name="Line 12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 flipV="1">
                <a:off x="4649" y="754"/>
                <a:ext cx="363" cy="2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1965"/>
              </a:p>
            </p:txBody>
          </p:sp>
          <p:sp>
            <p:nvSpPr>
              <p:cNvPr id="499725" name="Text Box 13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969" y="61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85" b="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itchFamily="2" charset="-122"/>
                  </a:rPr>
                  <a:t>i</a:t>
                </a:r>
                <a:endParaRPr kumimoji="1" lang="en-US" altLang="zh-CN" sz="1685" b="0" i="1">
                  <a:solidFill>
                    <a:srgbClr val="000000"/>
                  </a:solidFill>
                  <a:latin typeface="Times New Roman" panose="02020603050405020304" pitchFamily="18" charset="0"/>
                  <a:ea typeface="华文中宋" pitchFamily="2" charset="-122"/>
                </a:endParaRPr>
              </a:p>
            </p:txBody>
          </p:sp>
          <p:sp>
            <p:nvSpPr>
              <p:cNvPr id="499726" name="Text Box 14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785" y="799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85" b="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中宋" pitchFamily="2" charset="-122"/>
                  </a:rPr>
                  <a:t>i</a:t>
                </a:r>
                <a:endParaRPr kumimoji="1" lang="en-US" altLang="zh-CN" sz="1685" b="0" i="1">
                  <a:solidFill>
                    <a:srgbClr val="000000"/>
                  </a:solidFill>
                  <a:latin typeface="Times New Roman" panose="02020603050405020304" pitchFamily="18" charset="0"/>
                  <a:ea typeface="华文中宋" pitchFamily="2" charset="-122"/>
                </a:endParaRPr>
              </a:p>
            </p:txBody>
          </p:sp>
        </p:grpSp>
        <p:sp>
          <p:nvSpPr>
            <p:cNvPr id="499727" name="Line 15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V="1">
              <a:off x="4105" y="391"/>
              <a:ext cx="1088" cy="8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1965"/>
            </a:p>
          </p:txBody>
        </p:sp>
        <p:sp>
          <p:nvSpPr>
            <p:cNvPr id="499728" name="Text Box 16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830" y="255"/>
              <a:ext cx="273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kumimoji="1" lang="en-US" altLang="zh-CN" sz="1965" b="0" i="1">
                  <a:solidFill>
                    <a:srgbClr val="000000"/>
                  </a:solidFill>
                  <a:latin typeface="Times New Roman" panose="02020603050405020304" pitchFamily="18" charset="0"/>
                  <a:ea typeface="华文中宋" pitchFamily="2" charset="-122"/>
                </a:rPr>
                <a:t>z</a:t>
              </a:r>
              <a:endParaRPr kumimoji="1" lang="en-US" altLang="zh-CN" sz="1965" b="0" i="1">
                <a:solidFill>
                  <a:srgbClr val="000000"/>
                </a:solidFill>
                <a:latin typeface="Times New Roman" panose="02020603050405020304" pitchFamily="18" charset="0"/>
                <a:ea typeface="华文中宋" pitchFamily="2" charset="-122"/>
              </a:endParaRPr>
            </a:p>
          </p:txBody>
        </p:sp>
      </p:grpSp>
      <p:grpSp>
        <p:nvGrpSpPr>
          <p:cNvPr id="499801" name="Group 89"/>
          <p:cNvGrpSpPr/>
          <p:nvPr/>
        </p:nvGrpSpPr>
        <p:grpSpPr bwMode="auto">
          <a:xfrm>
            <a:off x="4784685" y="4320503"/>
            <a:ext cx="4784923" cy="1514965"/>
            <a:chOff x="612" y="2317"/>
            <a:chExt cx="4286" cy="1357"/>
          </a:xfrm>
        </p:grpSpPr>
        <p:sp>
          <p:nvSpPr>
            <p:cNvPr id="499754" name="Line 42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3724" y="2659"/>
              <a:ext cx="79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1965"/>
            </a:p>
          </p:txBody>
        </p:sp>
        <p:sp>
          <p:nvSpPr>
            <p:cNvPr id="499769" name="Line 57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2046" y="2659"/>
              <a:ext cx="12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1965"/>
            </a:p>
          </p:txBody>
        </p:sp>
        <p:graphicFrame>
          <p:nvGraphicFramePr>
            <p:cNvPr id="499730" name="Object 18"/>
            <p:cNvGraphicFramePr>
              <a:graphicFrameLocks noChangeAspect="1"/>
            </p:cNvGraphicFramePr>
            <p:nvPr>
              <p:custDataLst>
                <p:tags r:id="rId29"/>
              </p:custDataLst>
            </p:nvPr>
          </p:nvGraphicFramePr>
          <p:xfrm>
            <a:off x="612" y="3062"/>
            <a:ext cx="627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485" name="公式" r:id="rId30" imgW="609600" imgH="304800" progId="Equation.3">
                    <p:embed/>
                  </p:oleObj>
                </mc:Choice>
                <mc:Fallback>
                  <p:oleObj name="公式" r:id="rId30" imgW="609600" imgH="304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062"/>
                          <a:ext cx="627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9731" name="Text Box 19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57" y="2665"/>
              <a:ext cx="282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kumimoji="1" lang="en-US" altLang="zh-CN" sz="1685">
                  <a:solidFill>
                    <a:schemeClr val="tx1"/>
                  </a:solidFill>
                  <a:latin typeface="华文中宋" pitchFamily="2" charset="-122"/>
                </a:rPr>
                <a:t>+</a:t>
              </a:r>
              <a:endParaRPr kumimoji="1" lang="en-US" altLang="zh-CN" sz="1685">
                <a:solidFill>
                  <a:schemeClr val="tx1"/>
                </a:solidFill>
                <a:latin typeface="华文中宋" pitchFamily="2" charset="-122"/>
              </a:endParaRPr>
            </a:p>
          </p:txBody>
        </p:sp>
        <p:sp>
          <p:nvSpPr>
            <p:cNvPr id="499732" name="Text Box 20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056" y="2665"/>
              <a:ext cx="281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kumimoji="1" lang="en-US" altLang="zh-CN" sz="1685">
                  <a:solidFill>
                    <a:schemeClr val="tx1"/>
                  </a:solidFill>
                  <a:latin typeface="华文中宋" pitchFamily="2" charset="-122"/>
                </a:rPr>
                <a:t>+</a:t>
              </a:r>
              <a:endParaRPr kumimoji="1" lang="en-US" altLang="zh-CN" sz="1685">
                <a:solidFill>
                  <a:schemeClr val="tx1"/>
                </a:solidFill>
                <a:latin typeface="华文中宋" pitchFamily="2" charset="-122"/>
              </a:endParaRPr>
            </a:p>
          </p:txBody>
        </p:sp>
        <p:sp>
          <p:nvSpPr>
            <p:cNvPr id="499733" name="Text Box 21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008" y="3360"/>
              <a:ext cx="282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kumimoji="1" lang="en-US" altLang="zh-CN" sz="1685">
                  <a:solidFill>
                    <a:schemeClr val="tx1"/>
                  </a:solidFill>
                  <a:latin typeface="华文中宋" pitchFamily="2" charset="-122"/>
                </a:rPr>
                <a:t>-</a:t>
              </a:r>
              <a:endParaRPr kumimoji="1" lang="en-US" altLang="zh-CN" sz="1685">
                <a:solidFill>
                  <a:schemeClr val="tx1"/>
                </a:solidFill>
                <a:latin typeface="华文中宋" pitchFamily="2" charset="-122"/>
              </a:endParaRPr>
            </a:p>
          </p:txBody>
        </p:sp>
        <p:sp>
          <p:nvSpPr>
            <p:cNvPr id="499734" name="Line 22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2690" y="2659"/>
              <a:ext cx="281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1965"/>
            </a:p>
          </p:txBody>
        </p:sp>
        <p:graphicFrame>
          <p:nvGraphicFramePr>
            <p:cNvPr id="499735" name="Object 23"/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2472" y="2750"/>
            <a:ext cx="576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486" name="公式" r:id="rId37" imgW="558800" imgH="304800" progId="Equation.3">
                    <p:embed/>
                  </p:oleObj>
                </mc:Choice>
                <mc:Fallback>
                  <p:oleObj name="公式" r:id="rId37" imgW="558800" imgH="3048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2750"/>
                          <a:ext cx="576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9736" name="Object 24"/>
            <p:cNvGraphicFramePr>
              <a:graphicFrameLocks noChangeAspect="1"/>
            </p:cNvGraphicFramePr>
            <p:nvPr>
              <p:custDataLst>
                <p:tags r:id="rId39"/>
              </p:custDataLst>
            </p:nvPr>
          </p:nvGraphicFramePr>
          <p:xfrm>
            <a:off x="3250" y="3062"/>
            <a:ext cx="106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487" name="公式" r:id="rId40" imgW="1028700" imgH="304800" progId="Equation.3">
                    <p:embed/>
                  </p:oleObj>
                </mc:Choice>
                <mc:Fallback>
                  <p:oleObj name="公式" r:id="rId40" imgW="1028700" imgH="3048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0" y="3062"/>
                          <a:ext cx="1062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9737" name="Text Box 25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204" y="3310"/>
              <a:ext cx="281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kumimoji="1" lang="en-US" altLang="zh-CN" sz="1685">
                  <a:solidFill>
                    <a:schemeClr val="tx1"/>
                  </a:solidFill>
                  <a:latin typeface="华文中宋" pitchFamily="2" charset="-122"/>
                </a:rPr>
                <a:t>-</a:t>
              </a:r>
              <a:endParaRPr kumimoji="1" lang="en-US" altLang="zh-CN" sz="1685">
                <a:solidFill>
                  <a:schemeClr val="tx1"/>
                </a:solidFill>
                <a:latin typeface="华文中宋" pitchFamily="2" charset="-122"/>
              </a:endParaRPr>
            </a:p>
          </p:txBody>
        </p:sp>
        <p:graphicFrame>
          <p:nvGraphicFramePr>
            <p:cNvPr id="499738" name="Object 26"/>
            <p:cNvGraphicFramePr>
              <a:graphicFrameLocks noChangeAspect="1"/>
            </p:cNvGraphicFramePr>
            <p:nvPr>
              <p:custDataLst>
                <p:tags r:id="rId43"/>
              </p:custDataLst>
            </p:nvPr>
          </p:nvGraphicFramePr>
          <p:xfrm>
            <a:off x="3833" y="2750"/>
            <a:ext cx="106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488" name="公式" r:id="rId44" imgW="1028700" imgH="304800" progId="Equation.3">
                    <p:embed/>
                  </p:oleObj>
                </mc:Choice>
                <mc:Fallback>
                  <p:oleObj name="公式" r:id="rId44" imgW="1028700" imgH="3048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750"/>
                          <a:ext cx="1065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9739" name="Line 27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4332" y="2659"/>
              <a:ext cx="280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1965"/>
            </a:p>
          </p:txBody>
        </p:sp>
        <p:graphicFrame>
          <p:nvGraphicFramePr>
            <p:cNvPr id="499740" name="Object 28"/>
            <p:cNvGraphicFramePr>
              <a:graphicFrameLocks noChangeAspect="1"/>
            </p:cNvGraphicFramePr>
            <p:nvPr>
              <p:custDataLst>
                <p:tags r:id="rId47"/>
              </p:custDataLst>
            </p:nvPr>
          </p:nvGraphicFramePr>
          <p:xfrm>
            <a:off x="1565" y="2341"/>
            <a:ext cx="45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489" name="公式" r:id="rId48" imgW="508000" imgH="317500" progId="Equation.3">
                    <p:embed/>
                  </p:oleObj>
                </mc:Choice>
                <mc:Fallback>
                  <p:oleObj name="公式" r:id="rId48" imgW="508000" imgH="3175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341"/>
                          <a:ext cx="45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9741" name="Object 29"/>
            <p:cNvGraphicFramePr>
              <a:graphicFrameLocks noChangeAspect="1"/>
            </p:cNvGraphicFramePr>
            <p:nvPr>
              <p:custDataLst>
                <p:tags r:id="rId50"/>
              </p:custDataLst>
            </p:nvPr>
          </p:nvGraphicFramePr>
          <p:xfrm>
            <a:off x="1519" y="3067"/>
            <a:ext cx="46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490" name="公式" r:id="rId51" imgW="520700" imgH="317500" progId="Equation.3">
                    <p:embed/>
                  </p:oleObj>
                </mc:Choice>
                <mc:Fallback>
                  <p:oleObj name="公式" r:id="rId51" imgW="520700" imgH="3175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067"/>
                          <a:ext cx="46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9747" name="Group 35"/>
            <p:cNvGrpSpPr/>
            <p:nvPr/>
          </p:nvGrpSpPr>
          <p:grpSpPr bwMode="auto">
            <a:xfrm>
              <a:off x="2970" y="3111"/>
              <a:ext cx="234" cy="100"/>
              <a:chOff x="1020" y="2069"/>
              <a:chExt cx="227" cy="91"/>
            </a:xfrm>
          </p:grpSpPr>
          <p:sp>
            <p:nvSpPr>
              <p:cNvPr id="499748" name="Line 36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020" y="2069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1965"/>
              </a:p>
            </p:txBody>
          </p:sp>
          <p:sp>
            <p:nvSpPr>
              <p:cNvPr id="499749" name="Line 37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020" y="2160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1965"/>
              </a:p>
            </p:txBody>
          </p:sp>
        </p:grpSp>
        <p:sp>
          <p:nvSpPr>
            <p:cNvPr id="499751" name="Line 39"/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>
              <a:off x="3110" y="2665"/>
              <a:ext cx="0" cy="44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1965"/>
            </a:p>
          </p:txBody>
        </p:sp>
        <p:sp>
          <p:nvSpPr>
            <p:cNvPr id="499752" name="Line 40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>
              <a:off x="3110" y="3209"/>
              <a:ext cx="0" cy="44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1965"/>
            </a:p>
          </p:txBody>
        </p:sp>
        <p:grpSp>
          <p:nvGrpSpPr>
            <p:cNvPr id="499762" name="Group 50"/>
            <p:cNvGrpSpPr/>
            <p:nvPr/>
          </p:nvGrpSpPr>
          <p:grpSpPr bwMode="auto">
            <a:xfrm>
              <a:off x="1289" y="3111"/>
              <a:ext cx="233" cy="100"/>
              <a:chOff x="1020" y="2069"/>
              <a:chExt cx="227" cy="91"/>
            </a:xfrm>
          </p:grpSpPr>
          <p:sp>
            <p:nvSpPr>
              <p:cNvPr id="499763" name="Line 51"/>
              <p:cNvSpPr>
                <a:spLocks noChangeShapeType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020" y="2069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1965"/>
              </a:p>
            </p:txBody>
          </p:sp>
          <p:sp>
            <p:nvSpPr>
              <p:cNvPr id="499764" name="Line 52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020" y="2160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1965"/>
              </a:p>
            </p:txBody>
          </p:sp>
        </p:grpSp>
        <p:sp>
          <p:nvSpPr>
            <p:cNvPr id="499765" name="Line 53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>
              <a:off x="1056" y="2665"/>
              <a:ext cx="60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1965"/>
            </a:p>
          </p:txBody>
        </p:sp>
        <p:sp>
          <p:nvSpPr>
            <p:cNvPr id="499766" name="Line 54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>
              <a:off x="1429" y="2665"/>
              <a:ext cx="0" cy="44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1965"/>
            </a:p>
          </p:txBody>
        </p:sp>
        <p:sp>
          <p:nvSpPr>
            <p:cNvPr id="499767" name="Line 55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1429" y="3209"/>
              <a:ext cx="0" cy="44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1965"/>
            </a:p>
          </p:txBody>
        </p:sp>
        <p:sp>
          <p:nvSpPr>
            <p:cNvPr id="499768" name="Line 56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1056" y="3657"/>
              <a:ext cx="359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 sz="1965"/>
            </a:p>
          </p:txBody>
        </p:sp>
        <p:graphicFrame>
          <p:nvGraphicFramePr>
            <p:cNvPr id="499772" name="Object 60"/>
            <p:cNvGraphicFramePr>
              <a:graphicFrameLocks noChangeAspect="1"/>
            </p:cNvGraphicFramePr>
            <p:nvPr>
              <p:custDataLst>
                <p:tags r:id="rId63"/>
              </p:custDataLst>
            </p:nvPr>
          </p:nvGraphicFramePr>
          <p:xfrm>
            <a:off x="2216" y="2317"/>
            <a:ext cx="46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491" name="公式" r:id="rId64" imgW="520700" imgH="317500" progId="Equation.3">
                    <p:embed/>
                  </p:oleObj>
                </mc:Choice>
                <mc:Fallback>
                  <p:oleObj name="公式" r:id="rId64" imgW="520700" imgH="3175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6" y="2317"/>
                          <a:ext cx="46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9773" name="Object 61"/>
            <p:cNvGraphicFramePr>
              <a:graphicFrameLocks noChangeAspect="1"/>
            </p:cNvGraphicFramePr>
            <p:nvPr>
              <p:custDataLst>
                <p:tags r:id="rId66"/>
              </p:custDataLst>
            </p:nvPr>
          </p:nvGraphicFramePr>
          <p:xfrm>
            <a:off x="3905" y="2317"/>
            <a:ext cx="465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492" name="公式" r:id="rId67" imgW="520700" imgH="317500" progId="Equation.3">
                    <p:embed/>
                  </p:oleObj>
                </mc:Choice>
                <mc:Fallback>
                  <p:oleObj name="公式" r:id="rId67" imgW="520700" imgH="3175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5" y="2317"/>
                          <a:ext cx="465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9774" name="Object 62"/>
            <p:cNvGraphicFramePr>
              <a:graphicFrameLocks noChangeAspect="1"/>
            </p:cNvGraphicFramePr>
            <p:nvPr>
              <p:custDataLst>
                <p:tags r:id="rId69"/>
              </p:custDataLst>
            </p:nvPr>
          </p:nvGraphicFramePr>
          <p:xfrm>
            <a:off x="3251" y="2317"/>
            <a:ext cx="45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493" name="公式" r:id="rId70" imgW="508000" imgH="317500" progId="Equation.3">
                    <p:embed/>
                  </p:oleObj>
                </mc:Choice>
                <mc:Fallback>
                  <p:oleObj name="公式" r:id="rId70" imgW="508000" imgH="3175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" y="2317"/>
                          <a:ext cx="45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9775" name="Object 63"/>
            <p:cNvGraphicFramePr>
              <a:graphicFrameLocks noChangeAspect="1"/>
            </p:cNvGraphicFramePr>
            <p:nvPr>
              <p:custDataLst>
                <p:tags r:id="rId72"/>
              </p:custDataLst>
            </p:nvPr>
          </p:nvGraphicFramePr>
          <p:xfrm>
            <a:off x="2472" y="3113"/>
            <a:ext cx="46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494" name="公式" r:id="rId73" imgW="520700" imgH="317500" progId="Equation.3">
                    <p:embed/>
                  </p:oleObj>
                </mc:Choice>
                <mc:Fallback>
                  <p:oleObj name="公式" r:id="rId73" imgW="520700" imgH="31750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113"/>
                          <a:ext cx="46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9789" name="Group 77"/>
            <p:cNvGrpSpPr/>
            <p:nvPr/>
          </p:nvGrpSpPr>
          <p:grpSpPr bwMode="auto">
            <a:xfrm rot="5400000">
              <a:off x="3493" y="2446"/>
              <a:ext cx="68" cy="385"/>
              <a:chOff x="1565" y="2614"/>
              <a:chExt cx="90" cy="486"/>
            </a:xfrm>
          </p:grpSpPr>
          <p:sp>
            <p:nvSpPr>
              <p:cNvPr id="499790" name="Arc 78"/>
              <p:cNvSpPr/>
              <p:nvPr>
                <p:custDataLst>
                  <p:tags r:id="rId75"/>
                </p:custDataLst>
              </p:nvPr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1965"/>
              </a:p>
            </p:txBody>
          </p:sp>
          <p:sp>
            <p:nvSpPr>
              <p:cNvPr id="499791" name="Arc 79"/>
              <p:cNvSpPr/>
              <p:nvPr>
                <p:custDataLst>
                  <p:tags r:id="rId76"/>
                </p:custDataLst>
              </p:nvPr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1965"/>
              </a:p>
            </p:txBody>
          </p:sp>
          <p:sp>
            <p:nvSpPr>
              <p:cNvPr id="499792" name="Arc 80"/>
              <p:cNvSpPr/>
              <p:nvPr>
                <p:custDataLst>
                  <p:tags r:id="rId77"/>
                </p:custDataLst>
              </p:nvPr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1965"/>
              </a:p>
            </p:txBody>
          </p:sp>
          <p:sp>
            <p:nvSpPr>
              <p:cNvPr id="499793" name="Arc 81"/>
              <p:cNvSpPr/>
              <p:nvPr>
                <p:custDataLst>
                  <p:tags r:id="rId78"/>
                </p:custDataLst>
              </p:nvPr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1965"/>
              </a:p>
            </p:txBody>
          </p:sp>
        </p:grpSp>
        <p:grpSp>
          <p:nvGrpSpPr>
            <p:cNvPr id="499794" name="Group 82"/>
            <p:cNvGrpSpPr/>
            <p:nvPr/>
          </p:nvGrpSpPr>
          <p:grpSpPr bwMode="auto">
            <a:xfrm rot="5400000">
              <a:off x="1814" y="2446"/>
              <a:ext cx="68" cy="385"/>
              <a:chOff x="1565" y="2614"/>
              <a:chExt cx="90" cy="486"/>
            </a:xfrm>
          </p:grpSpPr>
          <p:sp>
            <p:nvSpPr>
              <p:cNvPr id="499795" name="Arc 83"/>
              <p:cNvSpPr/>
              <p:nvPr>
                <p:custDataLst>
                  <p:tags r:id="rId79"/>
                </p:custDataLst>
              </p:nvPr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1965"/>
              </a:p>
            </p:txBody>
          </p:sp>
          <p:sp>
            <p:nvSpPr>
              <p:cNvPr id="499796" name="Arc 84"/>
              <p:cNvSpPr/>
              <p:nvPr>
                <p:custDataLst>
                  <p:tags r:id="rId80"/>
                </p:custDataLst>
              </p:nvPr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1965"/>
              </a:p>
            </p:txBody>
          </p:sp>
          <p:sp>
            <p:nvSpPr>
              <p:cNvPr id="499797" name="Arc 85"/>
              <p:cNvSpPr/>
              <p:nvPr>
                <p:custDataLst>
                  <p:tags r:id="rId81"/>
                </p:custDataLst>
              </p:nvPr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1965"/>
              </a:p>
            </p:txBody>
          </p:sp>
          <p:sp>
            <p:nvSpPr>
              <p:cNvPr id="499798" name="Arc 86"/>
              <p:cNvSpPr/>
              <p:nvPr>
                <p:custDataLst>
                  <p:tags r:id="rId82"/>
                </p:custDataLst>
              </p:nvPr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 sz="1965"/>
              </a:p>
            </p:txBody>
          </p:sp>
        </p:grpSp>
        <p:sp>
          <p:nvSpPr>
            <p:cNvPr id="499799" name="Rectangle 87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2245" y="257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  <p:sp>
          <p:nvSpPr>
            <p:cNvPr id="499800" name="Rectangle 88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3969" y="257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965"/>
            </a:p>
          </p:txBody>
        </p:sp>
      </p:grpSp>
      <p:sp>
        <p:nvSpPr>
          <p:cNvPr id="7" name="Line 46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3801146" y="5115160"/>
            <a:ext cx="455494" cy="0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endParaRPr lang="zh-CN" altLang="en-US" sz="1965"/>
          </a:p>
        </p:txBody>
      </p:sp>
      <p:sp>
        <p:nvSpPr>
          <p:cNvPr id="499776" name="AutoShape 64" descr="羊皮纸"/>
          <p:cNvSpPr>
            <a:spLocks noChangeArrowheads="1"/>
          </p:cNvSpPr>
          <p:nvPr>
            <p:custDataLst>
              <p:tags r:id="rId86"/>
            </p:custDataLst>
          </p:nvPr>
        </p:nvSpPr>
        <p:spPr bwMode="auto">
          <a:xfrm>
            <a:off x="9022080" y="3723640"/>
            <a:ext cx="2252345" cy="427355"/>
          </a:xfrm>
          <a:prstGeom prst="wedgeRoundRectCallout">
            <a:avLst>
              <a:gd name="adj1" fmla="val -47659"/>
              <a:gd name="adj2" fmla="val 112109"/>
              <a:gd name="adj3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algn="ctr" eaLnBrk="0" hangingPunct="0"/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分布参数电路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9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8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8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9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9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9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9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9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2000"/>
                                        <p:tgtEl>
                                          <p:spTgt spid="49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706" grpId="0" bldLvl="0" animBg="1"/>
      <p:bldP spid="498731" grpId="0" bldLvl="0" animBg="1"/>
      <p:bldP spid="498732" grpId="0" bldLvl="0" animBg="1"/>
      <p:bldP spid="498734" grpId="0" bldLvl="0" animBg="1"/>
      <p:bldP spid="499777" grpId="0" bldLvl="0" animBg="1"/>
      <p:bldP spid="7" grpId="0" bldLvl="0" animBg="1"/>
      <p:bldP spid="49977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1343660" y="4179253"/>
            <a:ext cx="4062095" cy="521970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444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 eaLnBrk="0" hangingPunct="0"/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2.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线性时不变电阻元件</a:t>
            </a:r>
            <a:endParaRPr kumimoji="1" lang="zh-CN" altLang="en-US">
              <a:solidFill>
                <a:schemeClr val="tx1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1841500" y="5428298"/>
            <a:ext cx="1934210" cy="521970"/>
          </a:xfrm>
          <a:prstGeom prst="rect">
            <a:avLst/>
          </a:prstGeom>
          <a:noFill/>
          <a:ln w="38100" cap="sq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kumimoji="1" lang="en-US" altLang="zh-CN" sz="1965">
                <a:solidFill>
                  <a:srgbClr val="FF9900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  <a:sym typeface="Symbol" panose="05050102010706020507" pitchFamily="18" charset="2"/>
              </a:rPr>
              <a:t>电路符号</a:t>
            </a:r>
            <a:endParaRPr kumimoji="1" lang="zh-CN" altLang="en-US">
              <a:solidFill>
                <a:srgbClr val="FF9900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199732" name="Group 52"/>
          <p:cNvGrpSpPr/>
          <p:nvPr/>
        </p:nvGrpSpPr>
        <p:grpSpPr bwMode="auto">
          <a:xfrm>
            <a:off x="4497325" y="5285585"/>
            <a:ext cx="1821977" cy="593929"/>
            <a:chOff x="1751" y="3406"/>
            <a:chExt cx="1632" cy="532"/>
          </a:xfrm>
        </p:grpSpPr>
        <p:sp>
          <p:nvSpPr>
            <p:cNvPr id="199690" name="Text Box 10"/>
            <p:cNvSpPr txBox="1">
              <a:spLocks noChangeArrowheads="1"/>
            </p:cNvSpPr>
            <p:nvPr/>
          </p:nvSpPr>
          <p:spPr bwMode="auto">
            <a:xfrm>
              <a:off x="2430" y="3406"/>
              <a:ext cx="330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endParaRPr kumimoji="1" lang="en-US" altLang="zh-CN" sz="24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99704" name="Rectangle 24"/>
            <p:cNvSpPr>
              <a:spLocks noChangeArrowheads="1"/>
            </p:cNvSpPr>
            <p:nvPr/>
          </p:nvSpPr>
          <p:spPr bwMode="auto">
            <a:xfrm>
              <a:off x="2327" y="3702"/>
              <a:ext cx="480" cy="2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99705" name="Line 25"/>
            <p:cNvSpPr>
              <a:spLocks noChangeShapeType="1"/>
            </p:cNvSpPr>
            <p:nvPr/>
          </p:nvSpPr>
          <p:spPr bwMode="auto">
            <a:xfrm flipH="1" flipV="1">
              <a:off x="1751" y="3820"/>
              <a:ext cx="576" cy="0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99706" name="Line 26"/>
            <p:cNvSpPr>
              <a:spLocks noChangeShapeType="1"/>
            </p:cNvSpPr>
            <p:nvPr/>
          </p:nvSpPr>
          <p:spPr bwMode="auto">
            <a:xfrm>
              <a:off x="2807" y="3820"/>
              <a:ext cx="576" cy="0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sp>
        <p:nvSpPr>
          <p:cNvPr id="199715" name="Text Box 35"/>
          <p:cNvSpPr txBox="1">
            <a:spLocks noChangeArrowheads="1"/>
          </p:cNvSpPr>
          <p:nvPr/>
        </p:nvSpPr>
        <p:spPr bwMode="auto">
          <a:xfrm>
            <a:off x="1703070" y="1948180"/>
            <a:ext cx="1822450" cy="521970"/>
          </a:xfrm>
          <a:prstGeom prst="rect">
            <a:avLst/>
          </a:prstGeom>
          <a:noFill/>
          <a:ln w="38100" cap="sq" algn="ctr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电阻元件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9716" name="AutoShape 36"/>
          <p:cNvSpPr>
            <a:spLocks noChangeArrowheads="1"/>
          </p:cNvSpPr>
          <p:nvPr/>
        </p:nvSpPr>
        <p:spPr bwMode="auto">
          <a:xfrm>
            <a:off x="3777165" y="2086970"/>
            <a:ext cx="404140" cy="51355"/>
          </a:xfrm>
          <a:prstGeom prst="rightArrow">
            <a:avLst>
              <a:gd name="adj1" fmla="val 50000"/>
              <a:gd name="adj2" fmla="val 196739"/>
            </a:avLst>
          </a:prstGeom>
          <a:solidFill>
            <a:schemeClr val="hlink"/>
          </a:solidFill>
          <a:ln w="38100" cap="sq" algn="ctr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sp>
        <p:nvSpPr>
          <p:cNvPr id="199717" name="Text Box 37"/>
          <p:cNvSpPr txBox="1">
            <a:spLocks noChangeArrowheads="1"/>
          </p:cNvSpPr>
          <p:nvPr/>
        </p:nvSpPr>
        <p:spPr bwMode="auto">
          <a:xfrm>
            <a:off x="4312285" y="1661160"/>
            <a:ext cx="7077075" cy="103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0" latinLnBrk="0" hangingPunct="0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>
                <a:latin typeface="楷体_GB2312" pitchFamily="49" charset="-122"/>
                <a:sym typeface="Symbol" panose="05050102010706020507" pitchFamily="18" charset="2"/>
              </a:rPr>
              <a:t>对电流呈现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阻力</a:t>
            </a:r>
            <a:r>
              <a:rPr kumimoji="1" lang="zh-CN" altLang="en-US">
                <a:latin typeface="楷体_GB2312" pitchFamily="49" charset="-122"/>
                <a:sym typeface="Symbol" panose="05050102010706020507" pitchFamily="18" charset="2"/>
              </a:rPr>
              <a:t>的元件。</a:t>
            </a:r>
            <a:endParaRPr kumimoji="1" lang="zh-CN" altLang="en-US">
              <a:latin typeface="楷体_GB2312" pitchFamily="49" charset="-122"/>
              <a:sym typeface="Symbol" panose="05050102010706020507" pitchFamily="18" charset="2"/>
            </a:endParaRPr>
          </a:p>
          <a:p>
            <a:pPr marL="0" indent="0" eaLnBrk="0" latinLnBrk="0" hangingPunct="0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>
                <a:latin typeface="楷体_GB2312" pitchFamily="49" charset="-122"/>
                <a:sym typeface="Symbol" panose="05050102010706020507" pitchFamily="18" charset="2"/>
              </a:rPr>
              <a:t>其特性可用</a:t>
            </a:r>
            <a:r>
              <a:rPr kumimoji="1" lang="en-US" altLang="zh-CN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kumimoji="1" lang="en-US" altLang="zh-CN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 i</a:t>
            </a:r>
            <a:r>
              <a:rPr kumimoji="1" lang="zh-CN" altLang="en-US">
                <a:latin typeface="楷体_GB2312" pitchFamily="49" charset="-122"/>
                <a:sym typeface="Symbol" panose="05050102010706020507" pitchFamily="18" charset="2"/>
              </a:rPr>
              <a:t>平面上的一条曲线来描述：</a:t>
            </a:r>
            <a:endParaRPr kumimoji="1" lang="zh-CN" altLang="en-US">
              <a:latin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99718" name="Object 38"/>
          <p:cNvGraphicFramePr>
            <a:graphicFrameLocks noChangeAspect="1"/>
          </p:cNvGraphicFramePr>
          <p:nvPr/>
        </p:nvGraphicFramePr>
        <p:xfrm>
          <a:off x="3178175" y="3216275"/>
          <a:ext cx="18637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17" name="公式" r:id="rId1" imgW="1016000" imgH="304800" progId="Equation.3">
                  <p:embed/>
                </p:oleObj>
              </mc:Choice>
              <mc:Fallback>
                <p:oleObj name="公式" r:id="rId1" imgW="1016000" imgH="3048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3216275"/>
                        <a:ext cx="18637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9730" name="Group 50"/>
          <p:cNvGrpSpPr/>
          <p:nvPr/>
        </p:nvGrpSpPr>
        <p:grpSpPr bwMode="auto">
          <a:xfrm>
            <a:off x="7266305" y="2627630"/>
            <a:ext cx="2722880" cy="1914525"/>
            <a:chOff x="3742" y="1434"/>
            <a:chExt cx="1814" cy="1134"/>
          </a:xfrm>
        </p:grpSpPr>
        <p:sp>
          <p:nvSpPr>
            <p:cNvPr id="199722" name="Text Box 42"/>
            <p:cNvSpPr txBox="1">
              <a:spLocks noChangeArrowheads="1"/>
            </p:cNvSpPr>
            <p:nvPr/>
          </p:nvSpPr>
          <p:spPr bwMode="auto">
            <a:xfrm>
              <a:off x="5239" y="2024"/>
              <a:ext cx="31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grpSp>
          <p:nvGrpSpPr>
            <p:cNvPr id="199728" name="Group 48"/>
            <p:cNvGrpSpPr/>
            <p:nvPr/>
          </p:nvGrpSpPr>
          <p:grpSpPr bwMode="auto">
            <a:xfrm>
              <a:off x="3742" y="1434"/>
              <a:ext cx="1542" cy="1134"/>
              <a:chOff x="3946" y="1026"/>
              <a:chExt cx="1542" cy="1134"/>
            </a:xfrm>
          </p:grpSpPr>
          <p:sp>
            <p:nvSpPr>
              <p:cNvPr id="199719" name="Line 39"/>
              <p:cNvSpPr>
                <a:spLocks noChangeShapeType="1"/>
              </p:cNvSpPr>
              <p:nvPr/>
            </p:nvSpPr>
            <p:spPr bwMode="auto">
              <a:xfrm>
                <a:off x="3946" y="1797"/>
                <a:ext cx="154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199720" name="Line 40"/>
              <p:cNvSpPr>
                <a:spLocks noChangeShapeType="1"/>
              </p:cNvSpPr>
              <p:nvPr/>
            </p:nvSpPr>
            <p:spPr bwMode="auto">
              <a:xfrm>
                <a:off x="4445" y="1162"/>
                <a:ext cx="23" cy="99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199721" name="Text Box 41"/>
              <p:cNvSpPr txBox="1">
                <a:spLocks noChangeArrowheads="1"/>
              </p:cNvSpPr>
              <p:nvPr/>
            </p:nvSpPr>
            <p:spPr bwMode="auto">
              <a:xfrm>
                <a:off x="4445" y="1026"/>
                <a:ext cx="31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u</a:t>
                </a:r>
                <a:endPara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99724" name="Freeform 44"/>
              <p:cNvSpPr/>
              <p:nvPr/>
            </p:nvSpPr>
            <p:spPr bwMode="auto">
              <a:xfrm>
                <a:off x="3991" y="1207"/>
                <a:ext cx="1043" cy="726"/>
              </a:xfrm>
              <a:custGeom>
                <a:avLst/>
                <a:gdLst>
                  <a:gd name="T0" fmla="*/ 0 w 1043"/>
                  <a:gd name="T1" fmla="*/ 726 h 726"/>
                  <a:gd name="T2" fmla="*/ 454 w 1043"/>
                  <a:gd name="T3" fmla="*/ 590 h 726"/>
                  <a:gd name="T4" fmla="*/ 1043 w 1043"/>
                  <a:gd name="T5" fmla="*/ 0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43" h="726">
                    <a:moveTo>
                      <a:pt x="0" y="726"/>
                    </a:moveTo>
                    <a:cubicBezTo>
                      <a:pt x="140" y="718"/>
                      <a:pt x="280" y="711"/>
                      <a:pt x="454" y="590"/>
                    </a:cubicBezTo>
                    <a:cubicBezTo>
                      <a:pt x="628" y="469"/>
                      <a:pt x="945" y="98"/>
                      <a:pt x="1043" y="0"/>
                    </a:cubicBezTo>
                  </a:path>
                </a:pathLst>
              </a:custGeom>
              <a:noFill/>
              <a:ln w="28575" cap="sq" cmpd="sng">
                <a:solidFill>
                  <a:srgbClr val="FF33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</p:grpSp>
      </p:grpSp>
      <p:sp>
        <p:nvSpPr>
          <p:cNvPr id="199726" name="Rectangle 46"/>
          <p:cNvSpPr>
            <a:spLocks noChangeArrowheads="1"/>
          </p:cNvSpPr>
          <p:nvPr/>
        </p:nvSpPr>
        <p:spPr bwMode="auto">
          <a:xfrm>
            <a:off x="1711731" y="4710837"/>
            <a:ext cx="69754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任何时刻端电压与电流成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正比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的电阻元件。</a:t>
            </a:r>
            <a:endParaRPr kumimoji="1"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9729" name="Text Box 49"/>
          <p:cNvSpPr txBox="1">
            <a:spLocks noChangeArrowheads="1"/>
          </p:cNvSpPr>
          <p:nvPr/>
        </p:nvSpPr>
        <p:spPr bwMode="auto">
          <a:xfrm>
            <a:off x="1271905" y="1269365"/>
            <a:ext cx="1412875" cy="521970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1.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定义</a:t>
            </a:r>
            <a:endParaRPr kumimoji="1" lang="zh-CN" altLang="en-US">
              <a:solidFill>
                <a:schemeClr val="tx1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99733" name="AutoShape 53" descr="羊皮纸"/>
          <p:cNvSpPr>
            <a:spLocks noChangeArrowheads="1"/>
          </p:cNvSpPr>
          <p:nvPr/>
        </p:nvSpPr>
        <p:spPr bwMode="auto">
          <a:xfrm>
            <a:off x="5239385" y="3117850"/>
            <a:ext cx="1516380" cy="793750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50000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伏安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0" hangingPunct="0"/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特性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99735" name="Group 55"/>
          <p:cNvGrpSpPr/>
          <p:nvPr/>
        </p:nvGrpSpPr>
        <p:grpSpPr bwMode="auto">
          <a:xfrm>
            <a:off x="10237324" y="6125936"/>
            <a:ext cx="578299" cy="285800"/>
            <a:chOff x="5193" y="4020"/>
            <a:chExt cx="518" cy="256"/>
          </a:xfrm>
        </p:grpSpPr>
        <p:pic>
          <p:nvPicPr>
            <p:cNvPr id="199736" name="Picture 56" descr="789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9737" name="Text Box 5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99738" name="Group 58"/>
          <p:cNvGrpSpPr/>
          <p:nvPr/>
        </p:nvGrpSpPr>
        <p:grpSpPr bwMode="auto">
          <a:xfrm>
            <a:off x="9629998" y="6125936"/>
            <a:ext cx="578299" cy="285800"/>
            <a:chOff x="4649" y="4020"/>
            <a:chExt cx="518" cy="256"/>
          </a:xfrm>
        </p:grpSpPr>
        <p:pic>
          <p:nvPicPr>
            <p:cNvPr id="199739" name="Picture 59" descr="789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9740" name="Text Box 6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99744" name="Text Box 64" descr="斜纹布"/>
          <p:cNvSpPr txBox="1">
            <a:spLocks noChangeArrowheads="1"/>
          </p:cNvSpPr>
          <p:nvPr/>
        </p:nvSpPr>
        <p:spPr bwMode="auto">
          <a:xfrm>
            <a:off x="7464462" y="3488164"/>
            <a:ext cx="405256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9751" name="Group 71"/>
          <p:cNvGrpSpPr/>
          <p:nvPr/>
        </p:nvGrpSpPr>
        <p:grpSpPr bwMode="auto">
          <a:xfrm>
            <a:off x="9021555" y="6124819"/>
            <a:ext cx="578300" cy="285801"/>
            <a:chOff x="5193" y="4020"/>
            <a:chExt cx="518" cy="256"/>
          </a:xfrm>
        </p:grpSpPr>
        <p:pic>
          <p:nvPicPr>
            <p:cNvPr id="199752" name="Picture 72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9753" name="Text Box 7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74552" y="5465253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中国国家标准</a:t>
            </a:r>
            <a:endParaRPr lang="zh-CN" altLang="en-US" dirty="0" smtClean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1.5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电阻元件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" fill="hold"/>
                                        <p:tgtEl>
                                          <p:spTgt spid="199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" fill="hold"/>
                                        <p:tgtEl>
                                          <p:spTgt spid="199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90"/>
                                        <p:tgtEl>
                                          <p:spTgt spid="1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9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90" fill="hold"/>
                                        <p:tgtEl>
                                          <p:spTgt spid="199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" fill="hold"/>
                                        <p:tgtEl>
                                          <p:spTgt spid="199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90"/>
                                        <p:tgtEl>
                                          <p:spTgt spid="19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6" grpId="0" bldLvl="0" animBg="1"/>
      <p:bldP spid="199687" grpId="0" bldLvl="0" animBg="1" autoUpdateAnimBg="0"/>
      <p:bldP spid="199715" grpId="0" bldLvl="0" animBg="1"/>
      <p:bldP spid="199716" grpId="0" bldLvl="0" animBg="1"/>
      <p:bldP spid="199717" grpId="0" bldLvl="0" animBg="1"/>
      <p:bldP spid="199726" grpId="0" bldLvl="0" animBg="1"/>
      <p:bldP spid="199729" grpId="0" bldLvl="0" animBg="1"/>
      <p:bldP spid="199733" grpId="0" bldLvl="0" animBg="1"/>
      <p:bldP spid="199744" grpId="0" bldLvl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95" dirty="0" smtClean="0">
                <a:solidFill>
                  <a:srgbClr val="FF0000"/>
                </a:solidFill>
                <a:latin typeface="+mj-ea"/>
              </a:rPr>
              <a:t>教学进度</a:t>
            </a:r>
            <a:endParaRPr lang="zh-CN" altLang="en-US" sz="3095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5978" y="1681330"/>
            <a:ext cx="4450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教材：</a:t>
            </a:r>
            <a:r>
              <a:rPr lang="en-US" altLang="zh-CN" sz="32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18</a:t>
            </a:r>
            <a:r>
              <a:rPr lang="zh-CN" altLang="en-US" sz="32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章、</a:t>
            </a:r>
            <a:r>
              <a:rPr lang="en-US" altLang="zh-CN" sz="32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2</a:t>
            </a:r>
            <a:r>
              <a:rPr lang="zh-CN" altLang="en-US" sz="32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个附录。</a:t>
            </a:r>
            <a:endParaRPr lang="zh-CN" altLang="en-US" sz="3200" b="0" dirty="0" smtClean="0">
              <a:solidFill>
                <a:prstClr val="black"/>
              </a:solidFill>
              <a:latin typeface="Franklin Gothic Book"/>
              <a:ea typeface="华文楷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6139" y="2420979"/>
            <a:ext cx="74980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上半学期：</a:t>
            </a:r>
            <a:r>
              <a:rPr lang="en-US" altLang="zh-CN" sz="3200" b="0" dirty="0" smtClean="0">
                <a:solidFill>
                  <a:srgbClr val="FF0000"/>
                </a:solidFill>
                <a:latin typeface="Franklin Gothic Book"/>
                <a:ea typeface="华文楷体"/>
              </a:rPr>
              <a:t>1~5</a:t>
            </a:r>
            <a:r>
              <a:rPr lang="zh-CN" altLang="en-US" sz="32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章；期中考（第</a:t>
            </a:r>
            <a:r>
              <a:rPr lang="en-US" altLang="zh-CN" sz="3200" b="0" dirty="0" smtClean="0">
                <a:solidFill>
                  <a:srgbClr val="00B050"/>
                </a:solidFill>
                <a:latin typeface="Franklin Gothic Book"/>
                <a:ea typeface="华文楷体"/>
              </a:rPr>
              <a:t>8/9</a:t>
            </a:r>
            <a:r>
              <a:rPr lang="zh-CN" altLang="en-US" sz="32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周）。</a:t>
            </a:r>
            <a:endParaRPr lang="en-US" altLang="zh-CN" sz="3200" b="0" dirty="0" smtClean="0">
              <a:solidFill>
                <a:prstClr val="black"/>
              </a:solidFill>
              <a:latin typeface="Franklin Gothic Book"/>
              <a:ea typeface="华文楷体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下半学期：</a:t>
            </a:r>
            <a:r>
              <a:rPr lang="en-US" altLang="zh-CN" sz="3200" b="0" dirty="0" smtClean="0">
                <a:solidFill>
                  <a:srgbClr val="FF0000"/>
                </a:solidFill>
                <a:latin typeface="Franklin Gothic Book"/>
                <a:ea typeface="华文楷体"/>
              </a:rPr>
              <a:t>6~9</a:t>
            </a:r>
            <a:r>
              <a:rPr lang="zh-CN" altLang="en-US" sz="32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章；期末考。</a:t>
            </a:r>
            <a:endParaRPr lang="zh-CN" altLang="en-US" sz="3200" b="0" dirty="0" smtClean="0">
              <a:solidFill>
                <a:prstClr val="black"/>
              </a:solidFill>
              <a:latin typeface="Franklin Gothic Book"/>
              <a:ea typeface="华文楷体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0538" y="4222050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 smtClean="0">
                <a:solidFill>
                  <a:srgbClr val="0070C0"/>
                </a:solidFill>
                <a:latin typeface="Franklin Gothic Book"/>
                <a:ea typeface="华文楷体"/>
              </a:rPr>
              <a:t>实验另设课程，在二上。</a:t>
            </a:r>
            <a:endParaRPr lang="zh-CN" altLang="en-US" b="0" dirty="0" smtClean="0">
              <a:solidFill>
                <a:srgbClr val="0070C0"/>
              </a:solidFill>
              <a:latin typeface="Franklin Gothic Book"/>
              <a:ea typeface="华文楷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AF75F11-8225-41F9-A280-0376AFE0989D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TextBox 4"/>
          <p:cNvSpPr txBox="1"/>
          <p:nvPr>
            <p:custDataLst>
              <p:tags r:id="rId1"/>
            </p:custDataLst>
          </p:nvPr>
        </p:nvSpPr>
        <p:spPr>
          <a:xfrm>
            <a:off x="2067028" y="5229160"/>
            <a:ext cx="8361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smtClean="0">
                <a:solidFill>
                  <a:srgbClr val="00B050"/>
                </a:solidFill>
                <a:latin typeface="Franklin Gothic Book"/>
                <a:ea typeface="华文楷体"/>
              </a:rPr>
              <a:t>4</a:t>
            </a:r>
            <a:r>
              <a:rPr lang="zh-CN" altLang="en-US" b="0" dirty="0" smtClean="0">
                <a:solidFill>
                  <a:srgbClr val="00B050"/>
                </a:solidFill>
                <a:latin typeface="Franklin Gothic Book"/>
                <a:ea typeface="华文楷体"/>
              </a:rPr>
              <a:t>章到最大功率传输，</a:t>
            </a:r>
            <a:r>
              <a:rPr lang="en-US" altLang="zh-CN" b="0" dirty="0" smtClean="0">
                <a:solidFill>
                  <a:srgbClr val="00B050"/>
                </a:solidFill>
                <a:latin typeface="Franklin Gothic Book"/>
                <a:ea typeface="华文楷体"/>
              </a:rPr>
              <a:t>7</a:t>
            </a:r>
            <a:r>
              <a:rPr lang="zh-CN" altLang="en-US" b="0" dirty="0" smtClean="0">
                <a:solidFill>
                  <a:srgbClr val="00B050"/>
                </a:solidFill>
                <a:latin typeface="Franklin Gothic Book"/>
                <a:ea typeface="华文楷体"/>
              </a:rPr>
              <a:t>章冲击、</a:t>
            </a:r>
            <a:r>
              <a:rPr lang="zh-CN" altLang="en-US" b="0" dirty="0" smtClean="0">
                <a:solidFill>
                  <a:srgbClr val="00B050"/>
                </a:solidFill>
                <a:latin typeface="Franklin Gothic Book"/>
                <a:ea typeface="华文楷体"/>
              </a:rPr>
              <a:t>阶跃、二阶不要求。</a:t>
            </a:r>
            <a:endParaRPr lang="zh-CN" altLang="en-US" b="0" dirty="0" smtClean="0">
              <a:solidFill>
                <a:srgbClr val="00B050"/>
              </a:solidFill>
              <a:latin typeface="Franklin Gothic Book"/>
              <a:ea typeface="华文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05" name="Text Box 29"/>
          <p:cNvSpPr txBox="1">
            <a:spLocks noChangeArrowheads="1"/>
          </p:cNvSpPr>
          <p:nvPr/>
        </p:nvSpPr>
        <p:spPr bwMode="auto">
          <a:xfrm>
            <a:off x="1417074" y="1389624"/>
            <a:ext cx="1695823" cy="521970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kumimoji="1" lang="en-US" altLang="zh-CN" sz="1965" b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b="0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en-US" altLang="zh-CN" b="0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-</a:t>
            </a:r>
            <a:r>
              <a:rPr kumimoji="1" lang="en-US" altLang="zh-CN" b="0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</a:rPr>
              <a:t>关系</a:t>
            </a: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3809" name="Text Box 33"/>
          <p:cNvSpPr txBox="1">
            <a:spLocks noChangeArrowheads="1"/>
          </p:cNvSpPr>
          <p:nvPr/>
        </p:nvSpPr>
        <p:spPr bwMode="auto">
          <a:xfrm>
            <a:off x="3497580" y="4794568"/>
            <a:ext cx="52190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>
                <a:latin typeface="Times New Roman" panose="02020603050405020304" pitchFamily="18" charset="0"/>
              </a:rPr>
              <a:t>称为电阻，单位：</a:t>
            </a:r>
            <a:r>
              <a: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</a:t>
            </a:r>
            <a:r>
              <a:rPr kumimoji="1" lang="zh-CN" altLang="en-US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zh-CN" altLang="en-US">
                <a:latin typeface="楷体_GB2312" pitchFamily="49" charset="-122"/>
              </a:rPr>
              <a:t>欧</a:t>
            </a:r>
            <a:r>
              <a:rPr kumimoji="1" lang="en-US" altLang="zh-CN">
                <a:latin typeface="楷体_GB2312" pitchFamily="49" charset="-122"/>
              </a:rPr>
              <a:t>[</a:t>
            </a:r>
            <a:r>
              <a:rPr kumimoji="1" lang="zh-CN" altLang="en-US">
                <a:latin typeface="楷体_GB2312" pitchFamily="49" charset="-122"/>
              </a:rPr>
              <a:t>姆</a:t>
            </a:r>
            <a:r>
              <a:rPr kumimoji="1" lang="en-US" altLang="zh-CN" b="0">
                <a:latin typeface="Times New Roman" panose="02020603050405020304" pitchFamily="18" charset="0"/>
                <a:ea typeface="仿宋_GB2312" pitchFamily="49" charset="-122"/>
              </a:rPr>
              <a:t>]</a:t>
            </a:r>
            <a:r>
              <a:rPr kumimoji="1" lang="en-US" altLang="zh-CN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endParaRPr kumimoji="1" lang="en-US" altLang="zh-CN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3811" name="AutoShape 35"/>
          <p:cNvSpPr>
            <a:spLocks noChangeArrowheads="1"/>
          </p:cNvSpPr>
          <p:nvPr/>
        </p:nvSpPr>
        <p:spPr bwMode="auto">
          <a:xfrm>
            <a:off x="3382562" y="1606511"/>
            <a:ext cx="456610" cy="101593"/>
          </a:xfrm>
          <a:prstGeom prst="rightArrow">
            <a:avLst>
              <a:gd name="adj1" fmla="val 50000"/>
              <a:gd name="adj2" fmla="val 112363"/>
            </a:avLst>
          </a:prstGeom>
          <a:solidFill>
            <a:schemeClr val="hlink"/>
          </a:solidFill>
          <a:ln w="9525" algn="ctr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sp>
        <p:nvSpPr>
          <p:cNvPr id="203812" name="Rectangle 36"/>
          <p:cNvSpPr>
            <a:spLocks noChangeArrowheads="1"/>
          </p:cNvSpPr>
          <p:nvPr/>
        </p:nvSpPr>
        <p:spPr bwMode="auto">
          <a:xfrm>
            <a:off x="3900170" y="1383030"/>
            <a:ext cx="27400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满足欧姆定律</a:t>
            </a:r>
            <a:endParaRPr kumimoji="1"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03814" name="Object 38"/>
          <p:cNvGraphicFramePr>
            <a:graphicFrameLocks noChangeAspect="1"/>
          </p:cNvGraphicFramePr>
          <p:nvPr/>
        </p:nvGraphicFramePr>
        <p:xfrm>
          <a:off x="3168015" y="2763520"/>
          <a:ext cx="2251710" cy="57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59" name="公式" r:id="rId1" imgW="1257300" imgH="317500" progId="Equation.3">
                  <p:embed/>
                </p:oleObj>
              </mc:Choice>
              <mc:Fallback>
                <p:oleObj name="公式" r:id="rId1" imgW="1257300" imgH="3175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015" y="2763520"/>
                        <a:ext cx="2251710" cy="576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815" name="Object 39"/>
          <p:cNvGraphicFramePr>
            <a:graphicFrameLocks noChangeAspect="1"/>
          </p:cNvGraphicFramePr>
          <p:nvPr/>
        </p:nvGraphicFramePr>
        <p:xfrm>
          <a:off x="4737735" y="2133600"/>
          <a:ext cx="1160780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60" name="公式" r:id="rId3" imgW="723900" imgH="317500" progId="Equation.3">
                  <p:embed/>
                </p:oleObj>
              </mc:Choice>
              <mc:Fallback>
                <p:oleObj name="公式" r:id="rId3" imgW="723900" imgH="3175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735" y="2133600"/>
                        <a:ext cx="1160780" cy="503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825" name="Text Box 49"/>
          <p:cNvSpPr txBox="1">
            <a:spLocks noChangeArrowheads="1"/>
          </p:cNvSpPr>
          <p:nvPr/>
        </p:nvSpPr>
        <p:spPr bwMode="auto">
          <a:xfrm>
            <a:off x="1489075" y="4822190"/>
            <a:ext cx="1294130" cy="52197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kumimoji="1" lang="en-US" altLang="zh-CN" sz="1965">
                <a:solidFill>
                  <a:srgbClr val="FF9900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  <a:sym typeface="Symbol" panose="05050102010706020507" pitchFamily="18" charset="2"/>
              </a:rPr>
              <a:t>单位</a:t>
            </a:r>
            <a:endParaRPr kumimoji="1" lang="zh-CN" altLang="en-US">
              <a:solidFill>
                <a:srgbClr val="FF9900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03826" name="AutoShape 50"/>
          <p:cNvSpPr>
            <a:spLocks noChangeArrowheads="1"/>
          </p:cNvSpPr>
          <p:nvPr/>
        </p:nvSpPr>
        <p:spPr bwMode="auto">
          <a:xfrm>
            <a:off x="2940262" y="4974309"/>
            <a:ext cx="505733" cy="101593"/>
          </a:xfrm>
          <a:prstGeom prst="rightArrow">
            <a:avLst>
              <a:gd name="adj1" fmla="val 50000"/>
              <a:gd name="adj2" fmla="val 124450"/>
            </a:avLst>
          </a:prstGeom>
          <a:solidFill>
            <a:schemeClr val="hlink"/>
          </a:solidFill>
          <a:ln w="9525" algn="ctr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sp>
        <p:nvSpPr>
          <p:cNvPr id="203827" name="Rectangle 51"/>
          <p:cNvSpPr>
            <a:spLocks noChangeArrowheads="1"/>
          </p:cNvSpPr>
          <p:nvPr/>
        </p:nvSpPr>
        <p:spPr bwMode="auto">
          <a:xfrm>
            <a:off x="3425825" y="5321618"/>
            <a:ext cx="523494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G</a:t>
            </a:r>
            <a:r>
              <a:rPr kumimoji="1" lang="en-US" altLang="zh-CN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>
                <a:latin typeface="Times New Roman" panose="02020603050405020304" pitchFamily="18" charset="0"/>
              </a:rPr>
              <a:t>称为电导，单位</a:t>
            </a:r>
            <a:r>
              <a:rPr kumimoji="1" lang="zh-CN" altLang="en-US">
                <a:latin typeface="Times New Roman" panose="02020603050405020304" pitchFamily="18" charset="0"/>
                <a:ea typeface="仿宋_GB2312" pitchFamily="49" charset="-122"/>
              </a:rPr>
              <a:t>：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S</a:t>
            </a:r>
            <a:r>
              <a:rPr kumimoji="1" lang="en-US" altLang="zh-CN" b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zh-CN" altLang="en-US">
                <a:latin typeface="Times New Roman" panose="02020603050405020304" pitchFamily="18" charset="0"/>
              </a:rPr>
              <a:t>西</a:t>
            </a:r>
            <a:r>
              <a:rPr kumimoji="1" lang="en-US" altLang="zh-CN">
                <a:latin typeface="Times New Roman" panose="02020603050405020304" pitchFamily="18" charset="0"/>
                <a:ea typeface="仿宋_GB2312" pitchFamily="49" charset="-122"/>
              </a:rPr>
              <a:t>[</a:t>
            </a:r>
            <a:r>
              <a:rPr kumimoji="1" lang="zh-CN" altLang="en-US">
                <a:latin typeface="Times New Roman" panose="02020603050405020304" pitchFamily="18" charset="0"/>
              </a:rPr>
              <a:t>门子</a:t>
            </a:r>
            <a:r>
              <a:rPr kumimoji="1" lang="en-US" altLang="zh-CN">
                <a:latin typeface="Times New Roman" panose="02020603050405020304" pitchFamily="18" charset="0"/>
                <a:ea typeface="仿宋_GB2312" pitchFamily="49" charset="-122"/>
              </a:rPr>
              <a:t>]) </a:t>
            </a:r>
            <a:endParaRPr kumimoji="1" lang="en-US" altLang="zh-CN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3829" name="AutoShape 53" descr="羊皮纸"/>
          <p:cNvSpPr>
            <a:spLocks noChangeArrowheads="1"/>
          </p:cNvSpPr>
          <p:nvPr/>
        </p:nvSpPr>
        <p:spPr bwMode="auto">
          <a:xfrm rot="10800000">
            <a:off x="1489075" y="3728720"/>
            <a:ext cx="1956435" cy="722630"/>
          </a:xfrm>
          <a:prstGeom prst="wedgeRectCallout">
            <a:avLst>
              <a:gd name="adj1" fmla="val -114751"/>
              <a:gd name="adj2" fmla="val 12741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algn="ctr" eaLnBrk="0" hangingPunct="0"/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r>
              <a:rPr kumimoji="1"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、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取关联参考方向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03843" name="Object 67"/>
          <p:cNvGraphicFramePr>
            <a:graphicFrameLocks noChangeAspect="1"/>
          </p:cNvGraphicFramePr>
          <p:nvPr/>
        </p:nvGraphicFramePr>
        <p:xfrm>
          <a:off x="3206115" y="2133600"/>
          <a:ext cx="1189990" cy="46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61" name="公式" r:id="rId6" imgW="647700" imgH="254000" progId="Equation.3">
                  <p:embed/>
                </p:oleObj>
              </mc:Choice>
              <mc:Fallback>
                <p:oleObj name="公式" r:id="rId6" imgW="647700" imgH="2540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115" y="2133600"/>
                        <a:ext cx="1189990" cy="469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3845" name="Group 69"/>
          <p:cNvGrpSpPr/>
          <p:nvPr/>
        </p:nvGrpSpPr>
        <p:grpSpPr bwMode="auto">
          <a:xfrm>
            <a:off x="10309079" y="6197691"/>
            <a:ext cx="578299" cy="285800"/>
            <a:chOff x="5193" y="4020"/>
            <a:chExt cx="518" cy="256"/>
          </a:xfrm>
        </p:grpSpPr>
        <p:pic>
          <p:nvPicPr>
            <p:cNvPr id="203846" name="Picture 70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3847" name="Text Box 71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03848" name="Group 72"/>
          <p:cNvGrpSpPr/>
          <p:nvPr/>
        </p:nvGrpSpPr>
        <p:grpSpPr bwMode="auto">
          <a:xfrm>
            <a:off x="9701753" y="6197691"/>
            <a:ext cx="578299" cy="285800"/>
            <a:chOff x="4649" y="4020"/>
            <a:chExt cx="518" cy="256"/>
          </a:xfrm>
        </p:grpSpPr>
        <p:pic>
          <p:nvPicPr>
            <p:cNvPr id="203849" name="Picture 73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3850" name="Text Box 7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03854" name="AutoShape 78" descr="羊皮纸"/>
          <p:cNvSpPr>
            <a:spLocks noChangeArrowheads="1"/>
          </p:cNvSpPr>
          <p:nvPr/>
        </p:nvSpPr>
        <p:spPr bwMode="auto">
          <a:xfrm>
            <a:off x="9302115" y="1699260"/>
            <a:ext cx="1637030" cy="1725295"/>
          </a:xfrm>
          <a:prstGeom prst="wedgeRoundRectCallout">
            <a:avLst>
              <a:gd name="adj1" fmla="val -115748"/>
              <a:gd name="adj2" fmla="val -23831"/>
              <a:gd name="adj3" fmla="val 16667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kumimoji="1" lang="zh-CN" altLang="en-US" sz="2400" dirty="0">
                <a:solidFill>
                  <a:srgbClr val="000000"/>
                </a:solidFill>
              </a:rPr>
              <a:t>伏安特性曲线为一条过原点的直线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grpSp>
        <p:nvGrpSpPr>
          <p:cNvPr id="203856" name="Group 80"/>
          <p:cNvGrpSpPr/>
          <p:nvPr/>
        </p:nvGrpSpPr>
        <p:grpSpPr bwMode="auto">
          <a:xfrm>
            <a:off x="6628765" y="1504950"/>
            <a:ext cx="2451100" cy="2030730"/>
            <a:chOff x="2971" y="663"/>
            <a:chExt cx="1816" cy="1543"/>
          </a:xfrm>
        </p:grpSpPr>
        <p:grpSp>
          <p:nvGrpSpPr>
            <p:cNvPr id="203822" name="Group 46"/>
            <p:cNvGrpSpPr/>
            <p:nvPr/>
          </p:nvGrpSpPr>
          <p:grpSpPr bwMode="auto">
            <a:xfrm>
              <a:off x="2971" y="663"/>
              <a:ext cx="1816" cy="1543"/>
              <a:chOff x="3560" y="618"/>
              <a:chExt cx="1816" cy="1543"/>
            </a:xfrm>
          </p:grpSpPr>
          <p:sp>
            <p:nvSpPr>
              <p:cNvPr id="203816" name="Line 40"/>
              <p:cNvSpPr>
                <a:spLocks noChangeShapeType="1"/>
              </p:cNvSpPr>
              <p:nvPr/>
            </p:nvSpPr>
            <p:spPr bwMode="auto">
              <a:xfrm>
                <a:off x="3560" y="1435"/>
                <a:ext cx="154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965"/>
              </a:p>
            </p:txBody>
          </p:sp>
          <p:sp>
            <p:nvSpPr>
              <p:cNvPr id="203817" name="Line 41"/>
              <p:cNvSpPr>
                <a:spLocks noChangeShapeType="1"/>
              </p:cNvSpPr>
              <p:nvPr/>
            </p:nvSpPr>
            <p:spPr bwMode="auto">
              <a:xfrm>
                <a:off x="4241" y="754"/>
                <a:ext cx="0" cy="140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965"/>
              </a:p>
            </p:txBody>
          </p:sp>
          <p:sp>
            <p:nvSpPr>
              <p:cNvPr id="203818" name="Line 42"/>
              <p:cNvSpPr>
                <a:spLocks noChangeShapeType="1"/>
              </p:cNvSpPr>
              <p:nvPr/>
            </p:nvSpPr>
            <p:spPr bwMode="auto">
              <a:xfrm flipV="1">
                <a:off x="3787" y="800"/>
                <a:ext cx="1089" cy="10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965"/>
              </a:p>
            </p:txBody>
          </p:sp>
          <p:sp>
            <p:nvSpPr>
              <p:cNvPr id="203819" name="Text Box 43"/>
              <p:cNvSpPr txBox="1">
                <a:spLocks noChangeArrowheads="1"/>
              </p:cNvSpPr>
              <p:nvPr/>
            </p:nvSpPr>
            <p:spPr bwMode="auto">
              <a:xfrm>
                <a:off x="4286" y="618"/>
                <a:ext cx="27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u</a:t>
                </a:r>
                <a:endPara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03820" name="Text Box 44"/>
              <p:cNvSpPr txBox="1">
                <a:spLocks noChangeArrowheads="1"/>
              </p:cNvSpPr>
              <p:nvPr/>
            </p:nvSpPr>
            <p:spPr bwMode="auto">
              <a:xfrm>
                <a:off x="5103" y="1298"/>
                <a:ext cx="27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i</a:t>
                </a:r>
                <a:endPara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203855" name="Text Box 79" descr="斜纹布"/>
            <p:cNvSpPr txBox="1">
              <a:spLocks noChangeArrowheads="1"/>
            </p:cNvSpPr>
            <p:nvPr/>
          </p:nvSpPr>
          <p:spPr bwMode="auto">
            <a:xfrm>
              <a:off x="3651" y="1434"/>
              <a:ext cx="363" cy="35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3869" name="Group 93"/>
          <p:cNvGrpSpPr/>
          <p:nvPr/>
        </p:nvGrpSpPr>
        <p:grpSpPr bwMode="auto">
          <a:xfrm>
            <a:off x="4932450" y="3424633"/>
            <a:ext cx="2732966" cy="1114174"/>
            <a:chOff x="1837" y="2027"/>
            <a:chExt cx="2448" cy="998"/>
          </a:xfrm>
        </p:grpSpPr>
        <p:sp>
          <p:nvSpPr>
            <p:cNvPr id="203833" name="Line 57"/>
            <p:cNvSpPr>
              <a:spLocks noChangeShapeType="1"/>
            </p:cNvSpPr>
            <p:nvPr/>
          </p:nvSpPr>
          <p:spPr bwMode="auto">
            <a:xfrm flipH="1" flipV="1">
              <a:off x="1883" y="2563"/>
              <a:ext cx="2267" cy="5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203832" name="Rectangle 56"/>
            <p:cNvSpPr>
              <a:spLocks noChangeArrowheads="1"/>
            </p:cNvSpPr>
            <p:nvPr/>
          </p:nvSpPr>
          <p:spPr bwMode="auto">
            <a:xfrm>
              <a:off x="2619" y="2415"/>
              <a:ext cx="533" cy="244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203831" name="Text Box 55"/>
            <p:cNvSpPr txBox="1">
              <a:spLocks noChangeArrowheads="1"/>
            </p:cNvSpPr>
            <p:nvPr/>
          </p:nvSpPr>
          <p:spPr bwMode="auto">
            <a:xfrm>
              <a:off x="2751" y="2027"/>
              <a:ext cx="330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endParaRPr kumimoji="1" lang="en-US" altLang="zh-CN" sz="2400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3835" name="Text Box 59"/>
            <p:cNvSpPr txBox="1">
              <a:spLocks noChangeArrowheads="1"/>
            </p:cNvSpPr>
            <p:nvPr/>
          </p:nvSpPr>
          <p:spPr bwMode="auto">
            <a:xfrm>
              <a:off x="2699" y="2613"/>
              <a:ext cx="490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3837" name="Text Box 61"/>
            <p:cNvSpPr txBox="1">
              <a:spLocks noChangeArrowheads="1"/>
            </p:cNvSpPr>
            <p:nvPr/>
          </p:nvSpPr>
          <p:spPr bwMode="auto">
            <a:xfrm>
              <a:off x="2109" y="2120"/>
              <a:ext cx="36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3838" name="Text Box 62"/>
            <p:cNvSpPr txBox="1">
              <a:spLocks noChangeArrowheads="1"/>
            </p:cNvSpPr>
            <p:nvPr/>
          </p:nvSpPr>
          <p:spPr bwMode="auto">
            <a:xfrm>
              <a:off x="1837" y="2523"/>
              <a:ext cx="317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15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sz="2815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3839" name="Text Box 63"/>
            <p:cNvSpPr txBox="1">
              <a:spLocks noChangeArrowheads="1"/>
            </p:cNvSpPr>
            <p:nvPr/>
          </p:nvSpPr>
          <p:spPr bwMode="auto">
            <a:xfrm>
              <a:off x="3696" y="2477"/>
              <a:ext cx="589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zh-CN" altLang="en-US" sz="2815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－</a:t>
              </a:r>
              <a:endParaRPr kumimoji="1" lang="zh-CN" altLang="en-US" sz="1685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3857" name="Line 81"/>
            <p:cNvSpPr>
              <a:spLocks noChangeShapeType="1"/>
            </p:cNvSpPr>
            <p:nvPr/>
          </p:nvSpPr>
          <p:spPr bwMode="auto">
            <a:xfrm>
              <a:off x="2063" y="2568"/>
              <a:ext cx="454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grpSp>
        <p:nvGrpSpPr>
          <p:cNvPr id="203866" name="Group 90"/>
          <p:cNvGrpSpPr/>
          <p:nvPr/>
        </p:nvGrpSpPr>
        <p:grpSpPr bwMode="auto">
          <a:xfrm>
            <a:off x="9093310" y="6196574"/>
            <a:ext cx="578300" cy="285801"/>
            <a:chOff x="5193" y="4020"/>
            <a:chExt cx="518" cy="256"/>
          </a:xfrm>
        </p:grpSpPr>
        <p:pic>
          <p:nvPicPr>
            <p:cNvPr id="203867" name="Picture 91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3868" name="Text Box 9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90605" y="3810023"/>
            <a:ext cx="826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VCR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/>
              <a:t>      2.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线性时不变电阻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0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90" fill="hold"/>
                                        <p:tgtEl>
                                          <p:spTgt spid="203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" fill="hold"/>
                                        <p:tgtEl>
                                          <p:spTgt spid="203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90"/>
                                        <p:tgtEl>
                                          <p:spTgt spid="2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2000"/>
                                        <p:tgtEl>
                                          <p:spTgt spid="20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0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20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3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3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20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90" fill="hold"/>
                                        <p:tgtEl>
                                          <p:spTgt spid="203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" fill="hold"/>
                                        <p:tgtEl>
                                          <p:spTgt spid="203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90"/>
                                        <p:tgtEl>
                                          <p:spTgt spid="20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90" fill="hold"/>
                                        <p:tgtEl>
                                          <p:spTgt spid="203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" fill="hold"/>
                                        <p:tgtEl>
                                          <p:spTgt spid="203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05" grpId="0" bldLvl="0" animBg="1" autoUpdateAnimBg="0"/>
      <p:bldP spid="203809" grpId="0" bldLvl="0" animBg="1" autoUpdateAnimBg="0"/>
      <p:bldP spid="203811" grpId="0" bldLvl="0" animBg="1"/>
      <p:bldP spid="203812" grpId="0" bldLvl="0" animBg="1"/>
      <p:bldP spid="203825" grpId="0" bldLvl="0" animBg="1"/>
      <p:bldP spid="203826" grpId="0" bldLvl="0" animBg="1"/>
      <p:bldP spid="203827" grpId="0" bldLvl="0" animBg="1"/>
      <p:bldP spid="203829" grpId="0" bldLvl="0" animBg="1"/>
      <p:bldP spid="203854" grpId="0" bldLvl="0" animBg="1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3788410" y="2025650"/>
            <a:ext cx="5641975" cy="108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15000"/>
              </a:lnSpc>
              <a:buFontTx/>
              <a:buAutoNum type="circleNumDbPlain" startAt="2"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如电阻上的电压与电流参考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方向</a:t>
            </a:r>
            <a:endParaRPr kumimoji="1" lang="en-US" altLang="zh-CN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0" hangingPunct="0">
              <a:lnSpc>
                <a:spcPct val="115000"/>
              </a:lnSpc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非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关联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，公式中应冠以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负号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844" name="Text Box 20"/>
          <p:cNvSpPr txBox="1">
            <a:spLocks noChangeArrowheads="1"/>
          </p:cNvSpPr>
          <p:nvPr/>
        </p:nvSpPr>
        <p:spPr bwMode="auto">
          <a:xfrm>
            <a:off x="3686810" y="3208973"/>
            <a:ext cx="712851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Tx/>
              <a:buAutoNum type="circleNumDbPlain" startAt="3"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说明线性电阻是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无记忆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双向性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的元件。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1616075" y="2256790"/>
            <a:ext cx="170434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欧姆定律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5846" name="AutoShape 22"/>
          <p:cNvSpPr/>
          <p:nvPr/>
        </p:nvSpPr>
        <p:spPr bwMode="auto">
          <a:xfrm>
            <a:off x="3405505" y="1667510"/>
            <a:ext cx="262255" cy="1699895"/>
          </a:xfrm>
          <a:prstGeom prst="leftBrace">
            <a:avLst>
              <a:gd name="adj1" fmla="val 100061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sp>
        <p:nvSpPr>
          <p:cNvPr id="205847" name="Text Box 23"/>
          <p:cNvSpPr txBox="1">
            <a:spLocks noChangeArrowheads="1"/>
          </p:cNvSpPr>
          <p:nvPr/>
        </p:nvSpPr>
        <p:spPr bwMode="auto">
          <a:xfrm>
            <a:off x="3788410" y="1469708"/>
            <a:ext cx="578421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Tx/>
              <a:buAutoNum type="circleNumDbPlain"/>
            </a:pPr>
            <a:r>
              <a:rPr kumimoji="1" lang="zh-CN" altLang="en-US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只适用于线性电阻</a:t>
            </a:r>
            <a:r>
              <a:rPr kumimoji="1"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R</a:t>
            </a:r>
            <a:r>
              <a:rPr kumimoji="1" lang="en-US" altLang="zh-CN" i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为常数</a:t>
            </a:r>
            <a:r>
              <a:rPr kumimoji="1" lang="zh-CN" altLang="en-US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）。</a:t>
            </a:r>
            <a:endParaRPr kumimoji="1" lang="zh-CN" altLang="en-US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518785" y="4058603"/>
            <a:ext cx="27686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则欧姆定律写为</a:t>
            </a:r>
            <a:endParaRPr kumimoji="1"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5857" name="Rectangle 33"/>
          <p:cNvSpPr>
            <a:spLocks noChangeArrowheads="1"/>
          </p:cNvSpPr>
          <p:nvPr/>
        </p:nvSpPr>
        <p:spPr bwMode="auto">
          <a:xfrm>
            <a:off x="5419090" y="4580890"/>
            <a:ext cx="3540125" cy="611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pPr algn="ctr" eaLnBrk="0" hangingPunct="0"/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 –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kumimoji="1"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kumimoji="1"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 –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 u</a:t>
            </a:r>
            <a:endParaRPr kumimoji="1"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05858" name="Rectangle 34"/>
          <p:cNvSpPr>
            <a:spLocks noChangeArrowheads="1"/>
          </p:cNvSpPr>
          <p:nvPr/>
        </p:nvSpPr>
        <p:spPr bwMode="auto">
          <a:xfrm>
            <a:off x="1835880" y="5384947"/>
            <a:ext cx="51879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zh-CN" altLang="en-US" dirty="0">
                <a:solidFill>
                  <a:srgbClr val="CC66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公式和参考方向必须配套使用！</a:t>
            </a:r>
            <a:endParaRPr kumimoji="1" lang="zh-CN" altLang="en-US" dirty="0">
              <a:solidFill>
                <a:srgbClr val="CC66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05883" name="Group 59"/>
          <p:cNvGrpSpPr/>
          <p:nvPr/>
        </p:nvGrpSpPr>
        <p:grpSpPr bwMode="auto">
          <a:xfrm>
            <a:off x="10165569" y="6125936"/>
            <a:ext cx="578299" cy="285800"/>
            <a:chOff x="5193" y="4020"/>
            <a:chExt cx="518" cy="256"/>
          </a:xfrm>
        </p:grpSpPr>
        <p:pic>
          <p:nvPicPr>
            <p:cNvPr id="205884" name="Picture 6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885" name="Text Box 61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05886" name="Group 62"/>
          <p:cNvGrpSpPr/>
          <p:nvPr/>
        </p:nvGrpSpPr>
        <p:grpSpPr bwMode="auto">
          <a:xfrm>
            <a:off x="9558243" y="6125936"/>
            <a:ext cx="578299" cy="285800"/>
            <a:chOff x="4649" y="4020"/>
            <a:chExt cx="518" cy="256"/>
          </a:xfrm>
        </p:grpSpPr>
        <p:pic>
          <p:nvPicPr>
            <p:cNvPr id="205887" name="Picture 6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888" name="Text Box 6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05892" name="Group 68"/>
          <p:cNvGrpSpPr/>
          <p:nvPr/>
        </p:nvGrpSpPr>
        <p:grpSpPr bwMode="auto">
          <a:xfrm>
            <a:off x="1007555" y="1446358"/>
            <a:ext cx="1492637" cy="637468"/>
            <a:chOff x="257" y="3022"/>
            <a:chExt cx="1337" cy="571"/>
          </a:xfrm>
        </p:grpSpPr>
        <p:pic>
          <p:nvPicPr>
            <p:cNvPr id="205893" name="Picture 69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894" name="Text Box 70"/>
            <p:cNvSpPr txBox="1">
              <a:spLocks noChangeArrowheads="1"/>
            </p:cNvSpPr>
            <p:nvPr/>
          </p:nvSpPr>
          <p:spPr bwMode="auto">
            <a:xfrm>
              <a:off x="793" y="3125"/>
              <a:ext cx="801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205913" name="Group 89"/>
          <p:cNvGrpSpPr/>
          <p:nvPr/>
        </p:nvGrpSpPr>
        <p:grpSpPr bwMode="auto">
          <a:xfrm>
            <a:off x="1960657" y="3775086"/>
            <a:ext cx="2732966" cy="1092962"/>
            <a:chOff x="1746" y="1891"/>
            <a:chExt cx="2448" cy="979"/>
          </a:xfrm>
        </p:grpSpPr>
        <p:sp>
          <p:nvSpPr>
            <p:cNvPr id="205896" name="Line 72"/>
            <p:cNvSpPr>
              <a:spLocks noChangeShapeType="1"/>
            </p:cNvSpPr>
            <p:nvPr/>
          </p:nvSpPr>
          <p:spPr bwMode="auto">
            <a:xfrm flipH="1" flipV="1">
              <a:off x="1792" y="2427"/>
              <a:ext cx="2267" cy="5"/>
            </a:xfrm>
            <a:prstGeom prst="line">
              <a:avLst/>
            </a:prstGeom>
            <a:noFill/>
            <a:ln w="38100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205897" name="Rectangle 73"/>
            <p:cNvSpPr>
              <a:spLocks noChangeArrowheads="1"/>
            </p:cNvSpPr>
            <p:nvPr/>
          </p:nvSpPr>
          <p:spPr bwMode="auto">
            <a:xfrm>
              <a:off x="2528" y="2279"/>
              <a:ext cx="533" cy="244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205898" name="Text Box 74"/>
            <p:cNvSpPr txBox="1">
              <a:spLocks noChangeArrowheads="1"/>
            </p:cNvSpPr>
            <p:nvPr/>
          </p:nvSpPr>
          <p:spPr bwMode="auto">
            <a:xfrm>
              <a:off x="2660" y="1891"/>
              <a:ext cx="330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endParaRPr kumimoji="1" lang="en-US" altLang="zh-CN" sz="2400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5899" name="Text Box 75"/>
            <p:cNvSpPr txBox="1">
              <a:spLocks noChangeArrowheads="1"/>
            </p:cNvSpPr>
            <p:nvPr/>
          </p:nvSpPr>
          <p:spPr bwMode="auto">
            <a:xfrm>
              <a:off x="2608" y="2477"/>
              <a:ext cx="490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255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255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5900" name="Text Box 76"/>
            <p:cNvSpPr txBox="1">
              <a:spLocks noChangeArrowheads="1"/>
            </p:cNvSpPr>
            <p:nvPr/>
          </p:nvSpPr>
          <p:spPr bwMode="auto">
            <a:xfrm>
              <a:off x="2200" y="1984"/>
              <a:ext cx="36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5901" name="Text Box 77"/>
            <p:cNvSpPr txBox="1">
              <a:spLocks noChangeArrowheads="1"/>
            </p:cNvSpPr>
            <p:nvPr/>
          </p:nvSpPr>
          <p:spPr bwMode="auto">
            <a:xfrm>
              <a:off x="1746" y="2387"/>
              <a:ext cx="317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15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2815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05902" name="Text Box 78"/>
            <p:cNvSpPr txBox="1">
              <a:spLocks noChangeArrowheads="1"/>
            </p:cNvSpPr>
            <p:nvPr/>
          </p:nvSpPr>
          <p:spPr bwMode="auto">
            <a:xfrm>
              <a:off x="3605" y="2341"/>
              <a:ext cx="589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15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sz="2815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5903" name="Line 79"/>
            <p:cNvSpPr>
              <a:spLocks noChangeShapeType="1"/>
            </p:cNvSpPr>
            <p:nvPr/>
          </p:nvSpPr>
          <p:spPr bwMode="auto">
            <a:xfrm>
              <a:off x="1837" y="2432"/>
              <a:ext cx="454" cy="0"/>
            </a:xfrm>
            <a:prstGeom prst="line">
              <a:avLst/>
            </a:prstGeom>
            <a:noFill/>
            <a:ln w="38100" cap="sq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grpSp>
        <p:nvGrpSpPr>
          <p:cNvPr id="205910" name="Group 86"/>
          <p:cNvGrpSpPr/>
          <p:nvPr/>
        </p:nvGrpSpPr>
        <p:grpSpPr bwMode="auto">
          <a:xfrm>
            <a:off x="8949800" y="6124819"/>
            <a:ext cx="578300" cy="285801"/>
            <a:chOff x="5193" y="4020"/>
            <a:chExt cx="518" cy="256"/>
          </a:xfrm>
        </p:grpSpPr>
        <p:pic>
          <p:nvPicPr>
            <p:cNvPr id="205911" name="Picture 87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912" name="Text Box 8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436880"/>
            <a:ext cx="10515600" cy="88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en-US" altLang="zh-CN" sz="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欧姆定律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1000"/>
                                        <p:tgtEl>
                                          <p:spTgt spid="20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85" decel="1000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385" decel="100000"/>
                                        <p:tgtEl>
                                          <p:spTgt spid="20585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8" dur="385" fill="hold"/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0" dur="385" fill="hold"/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" fill="hold"/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bldLvl="0" animBg="1" autoUpdateAnimBg="0"/>
      <p:bldP spid="205844" grpId="0" bldLvl="0" animBg="1" autoUpdateAnimBg="0"/>
      <p:bldP spid="205845" grpId="0" bldLvl="0" animBg="1"/>
      <p:bldP spid="205846" grpId="0" bldLvl="0" animBg="1"/>
      <p:bldP spid="205847" grpId="0" bldLvl="0" animBg="1" autoUpdateAnimBg="0"/>
      <p:bldP spid="205856" grpId="0" bldLvl="0" animBg="1" autoUpdateAnimBg="0"/>
      <p:bldP spid="205857" grpId="0" bldLvl="0" animBg="1" autoUpdateAnimBg="0"/>
      <p:bldP spid="205858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4" name="Text Box 54"/>
          <p:cNvSpPr txBox="1">
            <a:spLocks noChangeArrowheads="1"/>
          </p:cNvSpPr>
          <p:nvPr/>
        </p:nvSpPr>
        <p:spPr bwMode="auto">
          <a:xfrm>
            <a:off x="2223196" y="3531721"/>
            <a:ext cx="8093075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 dirty="0">
                <a:latin typeface="Times New Roman" panose="02020603050405020304" pitchFamily="18" charset="0"/>
                <a:sym typeface="Monotype Sorts" pitchFamily="2" charset="2"/>
              </a:rPr>
              <a:t>电阻元件在任何时刻总是吸收功率的</a:t>
            </a:r>
            <a:r>
              <a:rPr kumimoji="1" lang="zh-CN" altLang="en-US" dirty="0" smtClean="0">
                <a:latin typeface="Times New Roman" panose="02020603050405020304" pitchFamily="18" charset="0"/>
                <a:sym typeface="Monotype Sorts" pitchFamily="2" charset="2"/>
              </a:rPr>
              <a:t>。</a:t>
            </a:r>
            <a:endParaRPr kumimoji="1" lang="en-US" altLang="zh-CN" dirty="0" smtClean="0">
              <a:latin typeface="Times New Roman" panose="02020603050405020304" pitchFamily="18" charset="0"/>
              <a:sym typeface="Monotype Sorts" pitchFamily="2" charset="2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无源元件                             </a:t>
            </a:r>
            <a:r>
              <a:rPr kumimoji="1" lang="en-US" altLang="zh-CN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kumimoji="1"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转换为热能、光</a:t>
            </a:r>
            <a:r>
              <a:rPr kumimoji="1"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能等</a:t>
            </a:r>
            <a:endParaRPr kumimoji="1"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4867" name="Text Box 67"/>
          <p:cNvSpPr txBox="1">
            <a:spLocks noChangeArrowheads="1"/>
          </p:cNvSpPr>
          <p:nvPr/>
        </p:nvSpPr>
        <p:spPr bwMode="auto">
          <a:xfrm>
            <a:off x="6035675" y="2586990"/>
            <a:ext cx="4039870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kumimoji="1" lang="zh-CN" altLang="en-US" b="0" i="1" dirty="0" smtClean="0">
                <a:solidFill>
                  <a:srgbClr val="FF99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发出：</a:t>
            </a:r>
            <a:r>
              <a:rPr kumimoji="1" lang="en-US" altLang="zh-CN" b="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b="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 </a:t>
            </a:r>
            <a:r>
              <a:rPr kumimoji="1"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 (</a:t>
            </a:r>
            <a:r>
              <a:rPr kumimoji="1"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–</a:t>
            </a:r>
            <a:r>
              <a:rPr kumimoji="1" lang="en-US" altLang="zh-CN" b="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 b="0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ts val="0"/>
              </a:spcBef>
            </a:pP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</a:t>
            </a:r>
            <a:r>
              <a:rPr kumimoji="1" lang="en-US" altLang="zh-CN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–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 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 </a:t>
            </a:r>
            <a:r>
              <a:rPr kumimoji="1" lang="en-US" altLang="zh-CN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 R</a:t>
            </a:r>
            <a:endParaRPr kumimoji="1" lang="en-US" altLang="zh-CN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68" name="Text Box 68"/>
          <p:cNvSpPr txBox="1">
            <a:spLocks noChangeArrowheads="1"/>
          </p:cNvSpPr>
          <p:nvPr/>
        </p:nvSpPr>
        <p:spPr bwMode="auto">
          <a:xfrm>
            <a:off x="6038215" y="1594168"/>
            <a:ext cx="433641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kumimoji="1" lang="zh-CN" altLang="en-US" b="0" i="1" dirty="0" smtClean="0">
                <a:solidFill>
                  <a:srgbClr val="FF99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吸收：</a:t>
            </a:r>
            <a:r>
              <a:rPr kumimoji="1" lang="en-US" altLang="zh-CN" b="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 </a:t>
            </a:r>
            <a:r>
              <a:rPr kumimoji="1"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 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/ R</a:t>
            </a:r>
            <a:endParaRPr kumimoji="1" lang="en-US" altLang="zh-CN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69" name="Text Box 69"/>
          <p:cNvSpPr txBox="1">
            <a:spLocks noChangeArrowheads="1"/>
          </p:cNvSpPr>
          <p:nvPr/>
        </p:nvSpPr>
        <p:spPr bwMode="auto">
          <a:xfrm>
            <a:off x="1267281" y="1556682"/>
            <a:ext cx="1114175" cy="521970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1965">
                <a:solidFill>
                  <a:srgbClr val="FF9900"/>
                </a:solidFill>
                <a:latin typeface="Times New Roman" panose="02020603050405020304" pitchFamily="18" charset="0"/>
                <a:sym typeface="Monotype Sorts" pitchFamily="2" charset="2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  <a:sym typeface="Monotype Sorts" pitchFamily="2" charset="2"/>
              </a:rPr>
              <a:t>功率</a:t>
            </a: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4935" name="Group 135"/>
          <p:cNvGrpSpPr/>
          <p:nvPr/>
        </p:nvGrpSpPr>
        <p:grpSpPr bwMode="auto">
          <a:xfrm>
            <a:off x="2758902" y="2356237"/>
            <a:ext cx="2582251" cy="1303242"/>
            <a:chOff x="340" y="2163"/>
            <a:chExt cx="2313" cy="1167"/>
          </a:xfrm>
        </p:grpSpPr>
        <p:grpSp>
          <p:nvGrpSpPr>
            <p:cNvPr id="204877" name="Group 77"/>
            <p:cNvGrpSpPr/>
            <p:nvPr/>
          </p:nvGrpSpPr>
          <p:grpSpPr bwMode="auto">
            <a:xfrm>
              <a:off x="630" y="2163"/>
              <a:ext cx="1899" cy="699"/>
              <a:chOff x="1751" y="3294"/>
              <a:chExt cx="1632" cy="644"/>
            </a:xfrm>
          </p:grpSpPr>
          <p:sp>
            <p:nvSpPr>
              <p:cNvPr id="204878" name="Text Box 78"/>
              <p:cNvSpPr txBox="1">
                <a:spLocks noChangeArrowheads="1"/>
              </p:cNvSpPr>
              <p:nvPr/>
            </p:nvSpPr>
            <p:spPr bwMode="auto">
              <a:xfrm>
                <a:off x="2453" y="3294"/>
                <a:ext cx="284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kumimoji="1" lang="en-US" altLang="zh-CN" sz="2400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R</a:t>
                </a:r>
                <a:endParaRPr kumimoji="1" lang="en-US" altLang="zh-CN" sz="24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04879" name="Rectangle 79"/>
              <p:cNvSpPr>
                <a:spLocks noChangeArrowheads="1"/>
              </p:cNvSpPr>
              <p:nvPr/>
            </p:nvSpPr>
            <p:spPr bwMode="auto">
              <a:xfrm>
                <a:off x="2327" y="3702"/>
                <a:ext cx="480" cy="236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204880" name="Line 80"/>
              <p:cNvSpPr>
                <a:spLocks noChangeShapeType="1"/>
              </p:cNvSpPr>
              <p:nvPr/>
            </p:nvSpPr>
            <p:spPr bwMode="auto">
              <a:xfrm flipH="1" flipV="1">
                <a:off x="1751" y="3820"/>
                <a:ext cx="576" cy="0"/>
              </a:xfrm>
              <a:prstGeom prst="line">
                <a:avLst/>
              </a:prstGeom>
              <a:noFill/>
              <a:ln w="38100" cap="sq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204881" name="Line 81"/>
              <p:cNvSpPr>
                <a:spLocks noChangeShapeType="1"/>
              </p:cNvSpPr>
              <p:nvPr/>
            </p:nvSpPr>
            <p:spPr bwMode="auto">
              <a:xfrm>
                <a:off x="2807" y="3820"/>
                <a:ext cx="576" cy="0"/>
              </a:xfrm>
              <a:prstGeom prst="line">
                <a:avLst/>
              </a:prstGeom>
              <a:noFill/>
              <a:ln w="38100" cap="sq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</p:grpSp>
        <p:sp>
          <p:nvSpPr>
            <p:cNvPr id="204882" name="Text Box 82"/>
            <p:cNvSpPr txBox="1">
              <a:spLocks noChangeArrowheads="1"/>
            </p:cNvSpPr>
            <p:nvPr/>
          </p:nvSpPr>
          <p:spPr bwMode="auto">
            <a:xfrm>
              <a:off x="1373" y="2862"/>
              <a:ext cx="446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4883" name="AutoShape 83"/>
            <p:cNvSpPr>
              <a:spLocks noChangeArrowheads="1"/>
            </p:cNvSpPr>
            <p:nvPr/>
          </p:nvSpPr>
          <p:spPr bwMode="auto">
            <a:xfrm>
              <a:off x="657" y="2704"/>
              <a:ext cx="454" cy="79"/>
            </a:xfrm>
            <a:prstGeom prst="rightArrow">
              <a:avLst>
                <a:gd name="adj1" fmla="val 50000"/>
                <a:gd name="adj2" fmla="val 143671"/>
              </a:avLst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204884" name="Text Box 84"/>
            <p:cNvSpPr txBox="1">
              <a:spLocks noChangeArrowheads="1"/>
            </p:cNvSpPr>
            <p:nvPr/>
          </p:nvSpPr>
          <p:spPr bwMode="auto">
            <a:xfrm>
              <a:off x="1001" y="2349"/>
              <a:ext cx="331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255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1685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4885" name="Text Box 85"/>
            <p:cNvSpPr txBox="1">
              <a:spLocks noChangeArrowheads="1"/>
            </p:cNvSpPr>
            <p:nvPr/>
          </p:nvSpPr>
          <p:spPr bwMode="auto">
            <a:xfrm>
              <a:off x="2364" y="2739"/>
              <a:ext cx="289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15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1685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04886" name="Text Box 86"/>
            <p:cNvSpPr txBox="1">
              <a:spLocks noChangeArrowheads="1"/>
            </p:cNvSpPr>
            <p:nvPr/>
          </p:nvSpPr>
          <p:spPr bwMode="auto">
            <a:xfrm>
              <a:off x="340" y="2739"/>
              <a:ext cx="536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15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1685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204902" name="Group 102"/>
          <p:cNvGrpSpPr/>
          <p:nvPr/>
        </p:nvGrpSpPr>
        <p:grpSpPr bwMode="auto">
          <a:xfrm>
            <a:off x="10165569" y="6125936"/>
            <a:ext cx="578299" cy="285800"/>
            <a:chOff x="5193" y="4020"/>
            <a:chExt cx="518" cy="256"/>
          </a:xfrm>
        </p:grpSpPr>
        <p:pic>
          <p:nvPicPr>
            <p:cNvPr id="204903" name="Picture 10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904" name="Text Box 10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04905" name="Group 105"/>
          <p:cNvGrpSpPr/>
          <p:nvPr/>
        </p:nvGrpSpPr>
        <p:grpSpPr bwMode="auto">
          <a:xfrm>
            <a:off x="9558243" y="6125936"/>
            <a:ext cx="578299" cy="285800"/>
            <a:chOff x="4649" y="4020"/>
            <a:chExt cx="518" cy="256"/>
          </a:xfrm>
        </p:grpSpPr>
        <p:pic>
          <p:nvPicPr>
            <p:cNvPr id="204906" name="Picture 10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907" name="Text Box 10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04911" name="Group 111"/>
          <p:cNvGrpSpPr/>
          <p:nvPr/>
        </p:nvGrpSpPr>
        <p:grpSpPr bwMode="auto">
          <a:xfrm>
            <a:off x="886930" y="3444099"/>
            <a:ext cx="1212419" cy="598394"/>
            <a:chOff x="385" y="3022"/>
            <a:chExt cx="1086" cy="536"/>
          </a:xfrm>
        </p:grpSpPr>
        <p:pic>
          <p:nvPicPr>
            <p:cNvPr id="204912" name="Picture 112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913" name="Text Box 113"/>
            <p:cNvSpPr txBox="1">
              <a:spLocks noChangeArrowheads="1"/>
            </p:cNvSpPr>
            <p:nvPr/>
          </p:nvSpPr>
          <p:spPr bwMode="auto">
            <a:xfrm>
              <a:off x="793" y="3125"/>
              <a:ext cx="67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255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  <a:endParaRPr kumimoji="1" lang="zh-CN" altLang="en-US" sz="2255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204934" name="Group 134"/>
          <p:cNvGrpSpPr/>
          <p:nvPr/>
        </p:nvGrpSpPr>
        <p:grpSpPr bwMode="auto">
          <a:xfrm>
            <a:off x="2708664" y="1191823"/>
            <a:ext cx="2582250" cy="1303242"/>
            <a:chOff x="295" y="1120"/>
            <a:chExt cx="2313" cy="1167"/>
          </a:xfrm>
        </p:grpSpPr>
        <p:grpSp>
          <p:nvGrpSpPr>
            <p:cNvPr id="204918" name="Group 118"/>
            <p:cNvGrpSpPr/>
            <p:nvPr/>
          </p:nvGrpSpPr>
          <p:grpSpPr bwMode="auto">
            <a:xfrm>
              <a:off x="585" y="1120"/>
              <a:ext cx="1899" cy="699"/>
              <a:chOff x="1751" y="3294"/>
              <a:chExt cx="1632" cy="644"/>
            </a:xfrm>
          </p:grpSpPr>
          <p:sp>
            <p:nvSpPr>
              <p:cNvPr id="204919" name="Text Box 119"/>
              <p:cNvSpPr txBox="1">
                <a:spLocks noChangeArrowheads="1"/>
              </p:cNvSpPr>
              <p:nvPr/>
            </p:nvSpPr>
            <p:spPr bwMode="auto">
              <a:xfrm>
                <a:off x="2453" y="3294"/>
                <a:ext cx="284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kumimoji="1" lang="en-US" altLang="zh-CN" sz="2400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R</a:t>
                </a:r>
                <a:endParaRPr kumimoji="1" lang="en-US" altLang="zh-CN" sz="24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04920" name="Rectangle 120"/>
              <p:cNvSpPr>
                <a:spLocks noChangeArrowheads="1"/>
              </p:cNvSpPr>
              <p:nvPr/>
            </p:nvSpPr>
            <p:spPr bwMode="auto">
              <a:xfrm>
                <a:off x="2327" y="3702"/>
                <a:ext cx="480" cy="236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204921" name="Line 121"/>
              <p:cNvSpPr>
                <a:spLocks noChangeShapeType="1"/>
              </p:cNvSpPr>
              <p:nvPr/>
            </p:nvSpPr>
            <p:spPr bwMode="auto">
              <a:xfrm flipH="1" flipV="1">
                <a:off x="1751" y="3820"/>
                <a:ext cx="576" cy="0"/>
              </a:xfrm>
              <a:prstGeom prst="line">
                <a:avLst/>
              </a:prstGeom>
              <a:noFill/>
              <a:ln w="38100" cap="sq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204922" name="Line 122"/>
              <p:cNvSpPr>
                <a:spLocks noChangeShapeType="1"/>
              </p:cNvSpPr>
              <p:nvPr/>
            </p:nvSpPr>
            <p:spPr bwMode="auto">
              <a:xfrm>
                <a:off x="2807" y="3820"/>
                <a:ext cx="576" cy="0"/>
              </a:xfrm>
              <a:prstGeom prst="line">
                <a:avLst/>
              </a:prstGeom>
              <a:noFill/>
              <a:ln w="38100" cap="sq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</p:grpSp>
        <p:sp>
          <p:nvSpPr>
            <p:cNvPr id="204923" name="Text Box 123"/>
            <p:cNvSpPr txBox="1">
              <a:spLocks noChangeArrowheads="1"/>
            </p:cNvSpPr>
            <p:nvPr/>
          </p:nvSpPr>
          <p:spPr bwMode="auto">
            <a:xfrm>
              <a:off x="1328" y="1819"/>
              <a:ext cx="446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4924" name="AutoShape 124"/>
            <p:cNvSpPr>
              <a:spLocks noChangeArrowheads="1"/>
            </p:cNvSpPr>
            <p:nvPr/>
          </p:nvSpPr>
          <p:spPr bwMode="auto">
            <a:xfrm>
              <a:off x="657" y="1661"/>
              <a:ext cx="454" cy="79"/>
            </a:xfrm>
            <a:prstGeom prst="rightArrow">
              <a:avLst>
                <a:gd name="adj1" fmla="val 50000"/>
                <a:gd name="adj2" fmla="val 143671"/>
              </a:avLst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204925" name="Text Box 125"/>
            <p:cNvSpPr txBox="1">
              <a:spLocks noChangeArrowheads="1"/>
            </p:cNvSpPr>
            <p:nvPr/>
          </p:nvSpPr>
          <p:spPr bwMode="auto">
            <a:xfrm>
              <a:off x="956" y="1306"/>
              <a:ext cx="331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400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4926" name="Text Box 126"/>
            <p:cNvSpPr txBox="1">
              <a:spLocks noChangeArrowheads="1"/>
            </p:cNvSpPr>
            <p:nvPr/>
          </p:nvSpPr>
          <p:spPr bwMode="auto">
            <a:xfrm>
              <a:off x="2319" y="1696"/>
              <a:ext cx="289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15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1685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04927" name="Text Box 127"/>
            <p:cNvSpPr txBox="1">
              <a:spLocks noChangeArrowheads="1"/>
            </p:cNvSpPr>
            <p:nvPr/>
          </p:nvSpPr>
          <p:spPr bwMode="auto">
            <a:xfrm>
              <a:off x="295" y="1696"/>
              <a:ext cx="536" cy="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815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1685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204931" name="Group 131"/>
          <p:cNvGrpSpPr/>
          <p:nvPr/>
        </p:nvGrpSpPr>
        <p:grpSpPr bwMode="auto">
          <a:xfrm>
            <a:off x="8949800" y="6124819"/>
            <a:ext cx="578300" cy="285801"/>
            <a:chOff x="5193" y="4020"/>
            <a:chExt cx="518" cy="256"/>
          </a:xfrm>
        </p:grpSpPr>
        <p:pic>
          <p:nvPicPr>
            <p:cNvPr id="204932" name="Picture 132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933" name="Text Box 13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436880"/>
            <a:ext cx="10515600" cy="989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3600"/>
              <a:t> 3.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功率和能量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6850" name="Text 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72105" y="4870768"/>
            <a:ext cx="47472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从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>
                <a:latin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</a:rPr>
              <a:t>到 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</a:rPr>
              <a:t>t </a:t>
            </a:r>
            <a:r>
              <a:rPr kumimoji="1" lang="zh-CN" altLang="en-US">
                <a:latin typeface="楷体_GB2312" pitchFamily="49" charset="-122"/>
              </a:rPr>
              <a:t>电阻吸收的能量：</a:t>
            </a:r>
            <a:endParaRPr kumimoji="1" lang="zh-CN" altLang="en-US">
              <a:latin typeface="楷体_GB2312" pitchFamily="49" charset="-122"/>
            </a:endParaRPr>
          </a:p>
        </p:txBody>
      </p:sp>
      <p:graphicFrame>
        <p:nvGraphicFramePr>
          <p:cNvPr id="206851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918460" y="5375910"/>
          <a:ext cx="3469640" cy="8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64" name="公式" r:id="rId5" imgW="1981200" imgH="457200" progId="Equation.3">
                  <p:embed/>
                </p:oleObj>
              </mc:Choice>
              <mc:Fallback>
                <p:oleObj name="公式" r:id="rId5" imgW="19812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460" y="5375910"/>
                        <a:ext cx="3469640" cy="801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73" name="Text Box 2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10310" y="4827270"/>
            <a:ext cx="1217930" cy="52197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1965">
                <a:solidFill>
                  <a:srgbClr val="FF99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</a:rPr>
              <a:t>能量</a:t>
            </a: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2000"/>
                                        <p:tgtEl>
                                          <p:spTgt spid="20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" fill="hold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" fill="hold"/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9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20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4" grpId="0" bldLvl="0" animBg="1" autoUpdateAnimBg="0"/>
      <p:bldP spid="204867" grpId="0" bldLvl="0" animBg="1"/>
      <p:bldP spid="204868" grpId="0" bldLvl="0" animBg="1" autoUpdateAnimBg="0"/>
      <p:bldP spid="204869" grpId="0" bldLvl="0" animBg="1" autoUpdateAnimBg="0"/>
      <p:bldP spid="206850" grpId="0" bldLvl="0" animBg="1" autoUpdateAnimBg="0"/>
      <p:bldP spid="206873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910" name="Group 62"/>
          <p:cNvGrpSpPr/>
          <p:nvPr/>
        </p:nvGrpSpPr>
        <p:grpSpPr bwMode="auto">
          <a:xfrm>
            <a:off x="8632825" y="3565525"/>
            <a:ext cx="2428240" cy="2217420"/>
            <a:chOff x="4059" y="1752"/>
            <a:chExt cx="1452" cy="1361"/>
          </a:xfrm>
        </p:grpSpPr>
        <p:sp>
          <p:nvSpPr>
            <p:cNvPr id="206911" name="Line 63"/>
            <p:cNvSpPr>
              <a:spLocks noChangeShapeType="1"/>
            </p:cNvSpPr>
            <p:nvPr/>
          </p:nvSpPr>
          <p:spPr bwMode="auto">
            <a:xfrm>
              <a:off x="4059" y="2473"/>
              <a:ext cx="12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965"/>
            </a:p>
          </p:txBody>
        </p:sp>
        <p:sp>
          <p:nvSpPr>
            <p:cNvPr id="206912" name="Line 64"/>
            <p:cNvSpPr>
              <a:spLocks noChangeShapeType="1"/>
            </p:cNvSpPr>
            <p:nvPr/>
          </p:nvSpPr>
          <p:spPr bwMode="auto">
            <a:xfrm>
              <a:off x="4604" y="1872"/>
              <a:ext cx="0" cy="1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965"/>
            </a:p>
          </p:txBody>
        </p:sp>
        <p:sp>
          <p:nvSpPr>
            <p:cNvPr id="206913" name="Text Box 65"/>
            <p:cNvSpPr txBox="1">
              <a:spLocks noChangeArrowheads="1"/>
            </p:cNvSpPr>
            <p:nvPr/>
          </p:nvSpPr>
          <p:spPr bwMode="auto">
            <a:xfrm>
              <a:off x="4639" y="1752"/>
              <a:ext cx="219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4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6914" name="Text Box 66"/>
            <p:cNvSpPr txBox="1">
              <a:spLocks noChangeArrowheads="1"/>
            </p:cNvSpPr>
            <p:nvPr/>
          </p:nvSpPr>
          <p:spPr bwMode="auto">
            <a:xfrm>
              <a:off x="5293" y="2352"/>
              <a:ext cx="21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06875" name="Text Box 27"/>
          <p:cNvSpPr txBox="1">
            <a:spLocks noChangeArrowheads="1"/>
          </p:cNvSpPr>
          <p:nvPr/>
        </p:nvSpPr>
        <p:spPr bwMode="auto">
          <a:xfrm>
            <a:off x="3352800" y="3872865"/>
            <a:ext cx="14484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>
                <a:latin typeface="楷体_GB2312" pitchFamily="49" charset="-122"/>
                <a:sym typeface="Symbol" panose="05050102010706020507" pitchFamily="18" charset="2"/>
              </a:rPr>
              <a:t>短路</a:t>
            </a:r>
            <a:endParaRPr kumimoji="1" lang="zh-CN" altLang="en-US">
              <a:latin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06876" name="Object 28"/>
          <p:cNvGraphicFramePr>
            <a:graphicFrameLocks noChangeAspect="1"/>
          </p:cNvGraphicFramePr>
          <p:nvPr/>
        </p:nvGraphicFramePr>
        <p:xfrm>
          <a:off x="5160645" y="3873500"/>
          <a:ext cx="2280920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65" name="公式" r:id="rId1" imgW="1282700" imgH="254000" progId="Equation.3">
                  <p:embed/>
                </p:oleObj>
              </mc:Choice>
              <mc:Fallback>
                <p:oleObj name="公式" r:id="rId1" imgW="1282700" imgH="254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645" y="3873500"/>
                        <a:ext cx="2280920" cy="449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77" name="AutoShape 29"/>
          <p:cNvSpPr>
            <a:spLocks noChangeArrowheads="1"/>
          </p:cNvSpPr>
          <p:nvPr/>
        </p:nvSpPr>
        <p:spPr bwMode="auto">
          <a:xfrm>
            <a:off x="4594075" y="2615026"/>
            <a:ext cx="405256" cy="101593"/>
          </a:xfrm>
          <a:prstGeom prst="rightArrow">
            <a:avLst>
              <a:gd name="adj1" fmla="val 50000"/>
              <a:gd name="adj2" fmla="val 99726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graphicFrame>
        <p:nvGraphicFramePr>
          <p:cNvPr id="206879" name="Object 31"/>
          <p:cNvGraphicFramePr>
            <a:graphicFrameLocks noChangeAspect="1"/>
          </p:cNvGraphicFramePr>
          <p:nvPr/>
        </p:nvGraphicFramePr>
        <p:xfrm>
          <a:off x="5088890" y="4464050"/>
          <a:ext cx="2778125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66" name="Equation" r:id="rId3" imgW="1485900" imgH="254000" progId="Equation.DSMT4">
                  <p:embed/>
                </p:oleObj>
              </mc:Choice>
              <mc:Fallback>
                <p:oleObj name="Equation" r:id="rId3" imgW="1485900" imgH="2540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8890" y="4464050"/>
                        <a:ext cx="2778125" cy="476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80" name="Text Box 32"/>
          <p:cNvSpPr txBox="1">
            <a:spLocks noChangeArrowheads="1"/>
          </p:cNvSpPr>
          <p:nvPr/>
        </p:nvSpPr>
        <p:spPr bwMode="auto">
          <a:xfrm>
            <a:off x="3374240" y="1989940"/>
            <a:ext cx="1215768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1965"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>
                <a:latin typeface="楷体_GB2312" pitchFamily="49" charset="-122"/>
                <a:sym typeface="Symbol" panose="05050102010706020507" pitchFamily="18" charset="2"/>
              </a:rPr>
              <a:t>开路</a:t>
            </a:r>
            <a:endParaRPr kumimoji="1" lang="zh-CN" altLang="en-US">
              <a:latin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06881" name="Object 33"/>
          <p:cNvGraphicFramePr>
            <a:graphicFrameLocks noChangeAspect="1"/>
          </p:cNvGraphicFramePr>
          <p:nvPr/>
        </p:nvGraphicFramePr>
        <p:xfrm>
          <a:off x="5136515" y="1941830"/>
          <a:ext cx="2112645" cy="41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67" name="公式" r:id="rId5" imgW="1282700" imgH="254000" progId="Equation.3">
                  <p:embed/>
                </p:oleObj>
              </mc:Choice>
              <mc:Fallback>
                <p:oleObj name="公式" r:id="rId5" imgW="1282700" imgH="254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515" y="1941830"/>
                        <a:ext cx="2112645" cy="418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82" name="AutoShape 34"/>
          <p:cNvSpPr>
            <a:spLocks noChangeArrowheads="1"/>
          </p:cNvSpPr>
          <p:nvPr/>
        </p:nvSpPr>
        <p:spPr bwMode="auto">
          <a:xfrm>
            <a:off x="4615592" y="4620098"/>
            <a:ext cx="405256" cy="101593"/>
          </a:xfrm>
          <a:prstGeom prst="rightArrow">
            <a:avLst>
              <a:gd name="adj1" fmla="val 50000"/>
              <a:gd name="adj2" fmla="val 99725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graphicFrame>
        <p:nvGraphicFramePr>
          <p:cNvPr id="206883" name="Object 35"/>
          <p:cNvGraphicFramePr>
            <a:graphicFrameLocks noChangeAspect="1"/>
          </p:cNvGraphicFramePr>
          <p:nvPr/>
        </p:nvGraphicFramePr>
        <p:xfrm>
          <a:off x="5088890" y="2440305"/>
          <a:ext cx="244856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68" name="Equation" r:id="rId7" imgW="1435100" imgH="254000" progId="Equation.DSMT4">
                  <p:embed/>
                </p:oleObj>
              </mc:Choice>
              <mc:Fallback>
                <p:oleObj name="Equation" r:id="rId7" imgW="1435100" imgH="2540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8890" y="2440305"/>
                        <a:ext cx="2448560" cy="434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892" name="Group 44"/>
          <p:cNvGrpSpPr/>
          <p:nvPr/>
        </p:nvGrpSpPr>
        <p:grpSpPr bwMode="auto">
          <a:xfrm>
            <a:off x="8582660" y="1455420"/>
            <a:ext cx="2586355" cy="2062480"/>
            <a:chOff x="4059" y="1752"/>
            <a:chExt cx="1452" cy="1361"/>
          </a:xfrm>
        </p:grpSpPr>
        <p:sp>
          <p:nvSpPr>
            <p:cNvPr id="206887" name="Line 39"/>
            <p:cNvSpPr>
              <a:spLocks noChangeShapeType="1"/>
            </p:cNvSpPr>
            <p:nvPr/>
          </p:nvSpPr>
          <p:spPr bwMode="auto">
            <a:xfrm>
              <a:off x="4059" y="2473"/>
              <a:ext cx="12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965"/>
            </a:p>
          </p:txBody>
        </p:sp>
        <p:sp>
          <p:nvSpPr>
            <p:cNvPr id="206888" name="Line 40"/>
            <p:cNvSpPr>
              <a:spLocks noChangeShapeType="1"/>
            </p:cNvSpPr>
            <p:nvPr/>
          </p:nvSpPr>
          <p:spPr bwMode="auto">
            <a:xfrm>
              <a:off x="4604" y="1872"/>
              <a:ext cx="0" cy="1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965"/>
            </a:p>
          </p:txBody>
        </p:sp>
        <p:sp>
          <p:nvSpPr>
            <p:cNvPr id="206890" name="Text Box 42"/>
            <p:cNvSpPr txBox="1">
              <a:spLocks noChangeArrowheads="1"/>
            </p:cNvSpPr>
            <p:nvPr/>
          </p:nvSpPr>
          <p:spPr bwMode="auto">
            <a:xfrm>
              <a:off x="4639" y="1752"/>
              <a:ext cx="219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4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6891" name="Text Box 43"/>
            <p:cNvSpPr txBox="1">
              <a:spLocks noChangeArrowheads="1"/>
            </p:cNvSpPr>
            <p:nvPr/>
          </p:nvSpPr>
          <p:spPr bwMode="auto">
            <a:xfrm>
              <a:off x="5293" y="2352"/>
              <a:ext cx="218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06893" name="Line 45"/>
          <p:cNvSpPr>
            <a:spLocks noChangeShapeType="1"/>
          </p:cNvSpPr>
          <p:nvPr/>
        </p:nvSpPr>
        <p:spPr bwMode="auto">
          <a:xfrm>
            <a:off x="9223375" y="4740910"/>
            <a:ext cx="1152000" cy="63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965"/>
          </a:p>
        </p:txBody>
      </p:sp>
      <p:sp>
        <p:nvSpPr>
          <p:cNvPr id="206894" name="Line 46"/>
          <p:cNvSpPr>
            <a:spLocks noChangeShapeType="1"/>
          </p:cNvSpPr>
          <p:nvPr/>
        </p:nvSpPr>
        <p:spPr bwMode="auto">
          <a:xfrm flipV="1">
            <a:off x="9548495" y="1957705"/>
            <a:ext cx="635" cy="1080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965"/>
          </a:p>
        </p:txBody>
      </p:sp>
      <p:grpSp>
        <p:nvGrpSpPr>
          <p:cNvPr id="206901" name="Group 53"/>
          <p:cNvGrpSpPr/>
          <p:nvPr/>
        </p:nvGrpSpPr>
        <p:grpSpPr bwMode="auto">
          <a:xfrm>
            <a:off x="10165569" y="6125936"/>
            <a:ext cx="578299" cy="285800"/>
            <a:chOff x="5193" y="4020"/>
            <a:chExt cx="518" cy="256"/>
          </a:xfrm>
        </p:grpSpPr>
        <p:pic>
          <p:nvPicPr>
            <p:cNvPr id="206902" name="Picture 54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903" name="Text Box 5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06904" name="Group 56"/>
          <p:cNvGrpSpPr/>
          <p:nvPr/>
        </p:nvGrpSpPr>
        <p:grpSpPr bwMode="auto">
          <a:xfrm>
            <a:off x="9558243" y="6125936"/>
            <a:ext cx="578299" cy="285800"/>
            <a:chOff x="4649" y="4020"/>
            <a:chExt cx="518" cy="256"/>
          </a:xfrm>
        </p:grpSpPr>
        <p:pic>
          <p:nvPicPr>
            <p:cNvPr id="206905" name="Picture 57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906" name="Text Box 5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06945" name="Text Box 97" descr="斜纹布"/>
          <p:cNvSpPr txBox="1">
            <a:spLocks noChangeArrowheads="1"/>
          </p:cNvSpPr>
          <p:nvPr/>
        </p:nvSpPr>
        <p:spPr bwMode="auto">
          <a:xfrm>
            <a:off x="9152987" y="2615335"/>
            <a:ext cx="253425" cy="39878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i="1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2000" b="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946" name="Text Box 98" descr="斜纹布"/>
          <p:cNvSpPr txBox="1">
            <a:spLocks noChangeArrowheads="1"/>
          </p:cNvSpPr>
          <p:nvPr/>
        </p:nvSpPr>
        <p:spPr bwMode="auto">
          <a:xfrm>
            <a:off x="9130354" y="4787766"/>
            <a:ext cx="253425" cy="39878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i="1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2000" b="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6954" name="Group 106"/>
          <p:cNvGrpSpPr/>
          <p:nvPr/>
        </p:nvGrpSpPr>
        <p:grpSpPr bwMode="auto">
          <a:xfrm>
            <a:off x="8949800" y="6124819"/>
            <a:ext cx="578300" cy="285801"/>
            <a:chOff x="5193" y="4020"/>
            <a:chExt cx="518" cy="256"/>
          </a:xfrm>
        </p:grpSpPr>
        <p:pic>
          <p:nvPicPr>
            <p:cNvPr id="206955" name="Picture 107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956" name="Text Box 10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652145"/>
            <a:ext cx="10515600" cy="919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电阻的开路和短路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Group 110"/>
          <p:cNvGrpSpPr/>
          <p:nvPr/>
        </p:nvGrpSpPr>
        <p:grpSpPr bwMode="auto">
          <a:xfrm>
            <a:off x="970280" y="2423478"/>
            <a:ext cx="1708150" cy="1695450"/>
            <a:chOff x="340" y="2069"/>
            <a:chExt cx="1076" cy="1068"/>
          </a:xfrm>
        </p:grpSpPr>
        <p:sp>
          <p:nvSpPr>
            <p:cNvPr id="5" name="Text Box 6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163" y="2538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Text Box 69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111" y="2069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Text Box 70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92" y="235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7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 rot="5400000">
              <a:off x="370" y="2039"/>
              <a:ext cx="2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ommonBullets" pitchFamily="34" charset="2"/>
                </a:rPr>
                <a:t>+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ommonBullets" pitchFamily="34" charset="2"/>
              </a:endParaRPr>
            </a:p>
          </p:txBody>
        </p:sp>
        <p:sp>
          <p:nvSpPr>
            <p:cNvPr id="9" name="Line 72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rot="16200000" flipV="1">
              <a:off x="589" y="2606"/>
              <a:ext cx="1043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" name="Rectangle 7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86" y="281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ommonBullets" pitchFamily="34" charset="2"/>
                </a:rPr>
                <a:t>–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ommonBullets" pitchFamily="34" charset="2"/>
              </a:endParaRPr>
            </a:p>
          </p:txBody>
        </p:sp>
        <p:sp>
          <p:nvSpPr>
            <p:cNvPr id="11" name="Line 7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111" y="2069"/>
              <a:ext cx="0" cy="385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2" name="Line 75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76" y="3127"/>
              <a:ext cx="63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3" name="Line 76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476" y="2084"/>
              <a:ext cx="63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4" name="Rectangle 7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021" y="2538"/>
              <a:ext cx="136" cy="31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grpSp>
        <p:nvGrpSpPr>
          <p:cNvPr id="15" name="Group 78"/>
          <p:cNvGrpSpPr/>
          <p:nvPr/>
        </p:nvGrpSpPr>
        <p:grpSpPr bwMode="auto">
          <a:xfrm>
            <a:off x="754380" y="2063115"/>
            <a:ext cx="2305050" cy="2520950"/>
            <a:chOff x="2880" y="890"/>
            <a:chExt cx="1452" cy="1588"/>
          </a:xfrm>
        </p:grpSpPr>
        <p:sp>
          <p:nvSpPr>
            <p:cNvPr id="16" name="Rectangle 7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880" y="890"/>
              <a:ext cx="1452" cy="158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pSp>
          <p:nvGrpSpPr>
            <p:cNvPr id="17" name="Group 80"/>
            <p:cNvGrpSpPr/>
            <p:nvPr/>
          </p:nvGrpSpPr>
          <p:grpSpPr bwMode="auto">
            <a:xfrm>
              <a:off x="3152" y="1162"/>
              <a:ext cx="817" cy="1068"/>
              <a:chOff x="3152" y="1162"/>
              <a:chExt cx="817" cy="1068"/>
            </a:xfrm>
          </p:grpSpPr>
          <p:sp>
            <p:nvSpPr>
              <p:cNvPr id="18" name="Text Box 81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204" y="144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pPr algn="ctr" eaLnBrk="0" hangingPunct="0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Rectangle 82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 rot="5400000">
                <a:off x="3182" y="1132"/>
                <a:ext cx="26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pPr algn="ctr" eaLnBrk="0" hangingPunct="0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CommonBullets" pitchFamily="34" charset="2"/>
                  </a:rPr>
                  <a:t>+</a:t>
                </a:r>
                <a:endPara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ommonBullets" pitchFamily="34" charset="2"/>
                </a:endParaRPr>
              </a:p>
            </p:txBody>
          </p:sp>
          <p:sp>
            <p:nvSpPr>
              <p:cNvPr id="20" name="Line 83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 rot="16200000" flipV="1">
                <a:off x="3771" y="1329"/>
                <a:ext cx="303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1" name="Rectangle 84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198" y="190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pPr algn="ctr" eaLnBrk="0" hangingPunct="0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CommonBullets" pitchFamily="34" charset="2"/>
                  </a:rPr>
                  <a:t>–</a:t>
                </a:r>
                <a:endPara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ommonBullets" pitchFamily="34" charset="2"/>
                </a:endParaRPr>
              </a:p>
            </p:txBody>
          </p:sp>
          <p:sp>
            <p:nvSpPr>
              <p:cNvPr id="22" name="Line 85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288" y="2220"/>
                <a:ext cx="636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23" name="Line 86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3288" y="1177"/>
                <a:ext cx="635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24" name="Oval 87" descr="斜纹布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3878" y="1480"/>
                <a:ext cx="91" cy="90"/>
              </a:xfrm>
              <a:prstGeom prst="ellipse">
                <a:avLst/>
              </a:prstGeom>
              <a:noFill/>
              <a:ln w="28575" cap="sq" algn="ctr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5" name="Line 88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 rot="16200000" flipV="1">
                <a:off x="3787" y="2069"/>
                <a:ext cx="272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6" name="Oval 89" descr="斜纹布"/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878" y="1843"/>
                <a:ext cx="91" cy="90"/>
              </a:xfrm>
              <a:prstGeom prst="ellipse">
                <a:avLst/>
              </a:prstGeom>
              <a:noFill/>
              <a:ln w="28575" cap="sq" algn="ctr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  <p:grpSp>
        <p:nvGrpSpPr>
          <p:cNvPr id="27" name="Group 109"/>
          <p:cNvGrpSpPr/>
          <p:nvPr/>
        </p:nvGrpSpPr>
        <p:grpSpPr bwMode="auto">
          <a:xfrm>
            <a:off x="772160" y="2046605"/>
            <a:ext cx="2305050" cy="2520950"/>
            <a:chOff x="158" y="2387"/>
            <a:chExt cx="1452" cy="1588"/>
          </a:xfrm>
        </p:grpSpPr>
        <p:sp>
          <p:nvSpPr>
            <p:cNvPr id="28" name="Rectangle 9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58" y="2387"/>
              <a:ext cx="1452" cy="158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9" name="Text Box 92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975" y="2750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Line 93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rot="16200000" flipV="1">
              <a:off x="686" y="3189"/>
              <a:ext cx="1029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1" name="Line 94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566" y="3717"/>
              <a:ext cx="63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32" name="Line 95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66" y="2674"/>
              <a:ext cx="63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33" name="Line 96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1202" y="2750"/>
              <a:ext cx="0" cy="363"/>
            </a:xfrm>
            <a:prstGeom prst="line">
              <a:avLst/>
            </a:prstGeom>
            <a:noFill/>
            <a:ln w="38100" cap="sq">
              <a:solidFill>
                <a:srgbClr val="00CC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0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0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1000"/>
                                        <p:tgtEl>
                                          <p:spTgt spid="2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1000"/>
                                        <p:tgtEl>
                                          <p:spTgt spid="20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0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1000"/>
                                        <p:tgtEl>
                                          <p:spTgt spid="20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1000"/>
                                        <p:tgtEl>
                                          <p:spTgt spid="20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1000"/>
                                        <p:tgtEl>
                                          <p:spTgt spid="20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0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75" grpId="0" bldLvl="0" animBg="1"/>
      <p:bldP spid="206877" grpId="0" bldLvl="0" animBg="1"/>
      <p:bldP spid="206880" grpId="0" bldLvl="0" animBg="1"/>
      <p:bldP spid="206882" grpId="0" bldLvl="0" animBg="1"/>
      <p:bldP spid="206893" grpId="0" bldLvl="0" animBg="1"/>
      <p:bldP spid="206894" grpId="0" bldLvl="0" animBg="1"/>
      <p:bldP spid="206945" grpId="0" bldLvl="0" animBg="1"/>
      <p:bldP spid="206946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490" name="Group 2"/>
          <p:cNvGrpSpPr/>
          <p:nvPr/>
        </p:nvGrpSpPr>
        <p:grpSpPr bwMode="auto">
          <a:xfrm>
            <a:off x="10237324" y="5982426"/>
            <a:ext cx="578299" cy="285800"/>
            <a:chOff x="5193" y="4020"/>
            <a:chExt cx="518" cy="256"/>
          </a:xfrm>
        </p:grpSpPr>
        <p:pic>
          <p:nvPicPr>
            <p:cNvPr id="319491" name="Picture 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9492" name="Text Box 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19493" name="Group 5"/>
          <p:cNvGrpSpPr/>
          <p:nvPr/>
        </p:nvGrpSpPr>
        <p:grpSpPr bwMode="auto">
          <a:xfrm>
            <a:off x="9629998" y="5982426"/>
            <a:ext cx="578299" cy="285800"/>
            <a:chOff x="4649" y="4020"/>
            <a:chExt cx="518" cy="256"/>
          </a:xfrm>
        </p:grpSpPr>
        <p:pic>
          <p:nvPicPr>
            <p:cNvPr id="319494" name="Picture 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9495" name="Text Box 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pic>
        <p:nvPicPr>
          <p:cNvPr id="319496" name="Picture 8" descr="3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0" t="1772" r="9528" b="5354"/>
          <a:stretch>
            <a:fillRect/>
          </a:stretch>
        </p:blipFill>
        <p:spPr bwMode="auto">
          <a:xfrm>
            <a:off x="1703798" y="1628670"/>
            <a:ext cx="4203275" cy="331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9504" name="Group 16"/>
          <p:cNvGrpSpPr/>
          <p:nvPr/>
        </p:nvGrpSpPr>
        <p:grpSpPr bwMode="auto">
          <a:xfrm>
            <a:off x="9021555" y="5981309"/>
            <a:ext cx="578300" cy="285801"/>
            <a:chOff x="5193" y="4020"/>
            <a:chExt cx="518" cy="256"/>
          </a:xfrm>
        </p:grpSpPr>
        <p:pic>
          <p:nvPicPr>
            <p:cNvPr id="319505" name="Picture 17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9506" name="Text Box 1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69174" y="2348682"/>
            <a:ext cx="5161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要注意不同电阻的额定功率值。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一些实际的电阻器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5286351" y="2935951"/>
            <a:ext cx="3848257" cy="76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2476500" indent="-2476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048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38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3429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886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4343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80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525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</a:pPr>
            <a:endParaRPr kumimoji="1" lang="en-US" altLang="zh-CN" sz="1965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20000"/>
              </a:lnSpc>
            </a:pPr>
            <a:endParaRPr kumimoji="1" lang="en-US" altLang="zh-CN" sz="1965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1703705" y="4232275"/>
            <a:ext cx="2023745" cy="62293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电路符号</a:t>
            </a:r>
            <a:endParaRPr kumimoji="1" lang="zh-CN" altLang="en-US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228376" name="Text Box 24"/>
          <p:cNvSpPr txBox="1">
            <a:spLocks noChangeArrowheads="1"/>
          </p:cNvSpPr>
          <p:nvPr/>
        </p:nvSpPr>
        <p:spPr bwMode="auto">
          <a:xfrm>
            <a:off x="1056005" y="1556385"/>
            <a:ext cx="25590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1.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理想电压源</a:t>
            </a:r>
            <a:endParaRPr kumimoji="1" lang="zh-CN" altLang="en-US">
              <a:solidFill>
                <a:schemeClr val="tx1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28377" name="Text Box 25"/>
          <p:cNvSpPr txBox="1">
            <a:spLocks noChangeArrowheads="1"/>
          </p:cNvSpPr>
          <p:nvPr/>
        </p:nvSpPr>
        <p:spPr bwMode="auto">
          <a:xfrm>
            <a:off x="1703705" y="2491740"/>
            <a:ext cx="1279525" cy="521970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定义</a:t>
            </a:r>
            <a:endParaRPr kumimoji="1" lang="zh-CN" altLang="en-US">
              <a:solidFill>
                <a:schemeClr val="tx1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28378" name="AutoShape 26"/>
          <p:cNvSpPr>
            <a:spLocks noChangeArrowheads="1"/>
          </p:cNvSpPr>
          <p:nvPr/>
        </p:nvSpPr>
        <p:spPr bwMode="auto">
          <a:xfrm>
            <a:off x="3359569" y="2681944"/>
            <a:ext cx="505732" cy="101593"/>
          </a:xfrm>
          <a:prstGeom prst="rightArrow">
            <a:avLst>
              <a:gd name="adj1" fmla="val 50000"/>
              <a:gd name="adj2" fmla="val 124450"/>
            </a:avLst>
          </a:prstGeom>
          <a:solidFill>
            <a:schemeClr val="hlink"/>
          </a:solidFill>
          <a:ln w="9525" algn="ctr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grpSp>
        <p:nvGrpSpPr>
          <p:cNvPr id="228392" name="Group 40"/>
          <p:cNvGrpSpPr/>
          <p:nvPr/>
        </p:nvGrpSpPr>
        <p:grpSpPr bwMode="auto">
          <a:xfrm>
            <a:off x="10237324" y="6054181"/>
            <a:ext cx="578299" cy="285800"/>
            <a:chOff x="5193" y="4020"/>
            <a:chExt cx="518" cy="256"/>
          </a:xfrm>
        </p:grpSpPr>
        <p:pic>
          <p:nvPicPr>
            <p:cNvPr id="228393" name="Picture 4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8394" name="Text Box 4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28395" name="Group 43"/>
          <p:cNvGrpSpPr/>
          <p:nvPr/>
        </p:nvGrpSpPr>
        <p:grpSpPr bwMode="auto">
          <a:xfrm>
            <a:off x="9629998" y="6054181"/>
            <a:ext cx="578299" cy="285800"/>
            <a:chOff x="4649" y="4020"/>
            <a:chExt cx="518" cy="256"/>
          </a:xfrm>
        </p:grpSpPr>
        <p:pic>
          <p:nvPicPr>
            <p:cNvPr id="228396" name="Picture 4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8397" name="Text Box 4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28401" name="Rectangle 49" descr="斜纹布"/>
          <p:cNvSpPr>
            <a:spLocks noChangeArrowheads="1"/>
          </p:cNvSpPr>
          <p:nvPr/>
        </p:nvSpPr>
        <p:spPr bwMode="auto">
          <a:xfrm>
            <a:off x="4046855" y="2420620"/>
            <a:ext cx="7416800" cy="121094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dirty="0"/>
              <a:t>其两端电压总保持</a:t>
            </a:r>
            <a:r>
              <a:rPr kumimoji="1" lang="zh-CN" altLang="en-US" dirty="0">
                <a:solidFill>
                  <a:srgbClr val="FF0000"/>
                </a:solidFill>
              </a:rPr>
              <a:t>定值</a:t>
            </a:r>
            <a:r>
              <a:rPr kumimoji="1" lang="zh-CN" altLang="en-US" dirty="0"/>
              <a:t>或一定的</a:t>
            </a:r>
            <a:r>
              <a:rPr kumimoji="1" lang="zh-CN" altLang="en-US" dirty="0">
                <a:solidFill>
                  <a:srgbClr val="FF0000"/>
                </a:solidFill>
              </a:rPr>
              <a:t>时间函数</a:t>
            </a:r>
            <a:r>
              <a:rPr kumimoji="1" lang="zh-CN" altLang="en-US" dirty="0"/>
              <a:t>，</a:t>
            </a:r>
            <a:endParaRPr kumimoji="1" lang="zh-CN" altLang="en-US" dirty="0"/>
          </a:p>
          <a:p>
            <a:pPr>
              <a:lnSpc>
                <a:spcPct val="130000"/>
              </a:lnSpc>
            </a:pPr>
            <a:r>
              <a:rPr kumimoji="1" lang="zh-CN" altLang="en-US" dirty="0"/>
              <a:t>与流过它的电流 </a:t>
            </a:r>
            <a:r>
              <a:rPr kumimoji="1" lang="en-US" altLang="zh-CN" b="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无关</a:t>
            </a:r>
            <a:r>
              <a:rPr kumimoji="1" lang="zh-CN" altLang="en-US" dirty="0"/>
              <a:t>的元件。</a:t>
            </a:r>
            <a:endParaRPr kumimoji="1" lang="zh-CN" altLang="en-US" dirty="0"/>
          </a:p>
        </p:txBody>
      </p:sp>
      <p:grpSp>
        <p:nvGrpSpPr>
          <p:cNvPr id="228408" name="Group 56"/>
          <p:cNvGrpSpPr/>
          <p:nvPr/>
        </p:nvGrpSpPr>
        <p:grpSpPr bwMode="auto">
          <a:xfrm>
            <a:off x="9021555" y="6053064"/>
            <a:ext cx="578300" cy="285801"/>
            <a:chOff x="5193" y="4020"/>
            <a:chExt cx="518" cy="256"/>
          </a:xfrm>
        </p:grpSpPr>
        <p:pic>
          <p:nvPicPr>
            <p:cNvPr id="228409" name="Picture 57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8410" name="Text Box 5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1071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1.6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电压源和电流源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9"/>
          <p:cNvGrpSpPr/>
          <p:nvPr/>
        </p:nvGrpSpPr>
        <p:grpSpPr bwMode="auto">
          <a:xfrm>
            <a:off x="4270058" y="3933825"/>
            <a:ext cx="3251200" cy="1717675"/>
            <a:chOff x="2509" y="2704"/>
            <a:chExt cx="2048" cy="1082"/>
          </a:xfrm>
        </p:grpSpPr>
        <p:grpSp>
          <p:nvGrpSpPr>
            <p:cNvPr id="6" name="Group 35"/>
            <p:cNvGrpSpPr/>
            <p:nvPr/>
          </p:nvGrpSpPr>
          <p:grpSpPr bwMode="auto">
            <a:xfrm>
              <a:off x="2509" y="2804"/>
              <a:ext cx="2048" cy="536"/>
              <a:chOff x="1693" y="2985"/>
              <a:chExt cx="2048" cy="536"/>
            </a:xfrm>
          </p:grpSpPr>
          <p:sp>
            <p:nvSpPr>
              <p:cNvPr id="7" name="Oval 23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363" y="2985"/>
                <a:ext cx="547" cy="536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508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8" name="Line 17"/>
              <p:cNvSpPr>
                <a:spLocks noChangeShapeType="1"/>
              </p:cNvSpPr>
              <p:nvPr>
                <p:custDataLst>
                  <p:tags r:id="rId3"/>
                </p:custDataLst>
              </p:nvPr>
            </p:nvSpPr>
            <p:spPr bwMode="auto">
              <a:xfrm rot="5400000">
                <a:off x="2717" y="2246"/>
                <a:ext cx="0" cy="204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</p:grpSp>
        <p:sp>
          <p:nvSpPr>
            <p:cNvPr id="9" name="Text Box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35" y="270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0" name="Object 28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3298" y="3374"/>
            <a:ext cx="303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公式" r:id="rId6" imgW="241300" imgH="317500" progId="Equation.3">
                    <p:embed/>
                  </p:oleObj>
                </mc:Choice>
                <mc:Fallback>
                  <p:oleObj name="公式" r:id="rId6" imgW="241300" imgH="3175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8" y="3374"/>
                          <a:ext cx="303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29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743" y="3204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3" name="Text Box 30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786" y="3068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4" name="AutoShape 3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53" y="3049"/>
              <a:ext cx="453" cy="91"/>
            </a:xfrm>
            <a:prstGeom prst="leftArrow">
              <a:avLst>
                <a:gd name="adj1" fmla="val 50000"/>
                <a:gd name="adj2" fmla="val 124451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15" name="TextBox 2"/>
          <p:cNvSpPr txBox="1"/>
          <p:nvPr>
            <p:custDataLst>
              <p:tags r:id="rId11"/>
            </p:custDataLst>
          </p:nvPr>
        </p:nvSpPr>
        <p:spPr>
          <a:xfrm>
            <a:off x="8832820" y="432974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非关联！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2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4" grpId="0" bldLvl="0" animBg="1" autoUpdateAnimBg="0"/>
      <p:bldP spid="228376" grpId="0" bldLvl="0" animBg="1"/>
      <p:bldP spid="228377" grpId="0" bldLvl="0" animBg="1"/>
      <p:bldP spid="228378" grpId="0" bldLvl="0" animBg="1"/>
      <p:bldP spid="228401" grpId="0" bldLvl="0" animBg="1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1588770" y="1857375"/>
            <a:ext cx="7303135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0" hangingPunct="0">
              <a:lnSpc>
                <a:spcPct val="120000"/>
              </a:lnSpc>
              <a:spcBef>
                <a:spcPts val="0"/>
              </a:spcBef>
              <a:buFontTx/>
              <a:buAutoNum type="circleNumDbPlain"/>
            </a:pPr>
            <a:r>
              <a:rPr kumimoji="1" lang="zh-CN" altLang="en-US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电源两端</a:t>
            </a:r>
            <a:r>
              <a:rPr kumimoji="1" lang="zh-CN" altLang="en-US" sz="2400" dirty="0">
                <a:solidFill>
                  <a:srgbClr val="FF99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电压</a:t>
            </a:r>
            <a:r>
              <a:rPr kumimoji="1" lang="zh-CN" altLang="en-US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由电源本身决定，与外电路</a:t>
            </a:r>
            <a:r>
              <a:rPr kumimoji="1"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无关</a:t>
            </a:r>
            <a:r>
              <a:rPr kumimoji="1" lang="zh-CN" altLang="en-US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；</a:t>
            </a:r>
            <a:endParaRPr kumimoji="1" lang="zh-CN" altLang="en-US" sz="2400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eaLnBrk="0" latinLnBrk="0" hangingPunc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</a:t>
            </a:r>
            <a:r>
              <a:rPr kumimoji="1" lang="zh-CN" altLang="en-US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与流经它的电流方向、大小</a:t>
            </a:r>
            <a:r>
              <a:rPr kumimoji="1"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无关</a:t>
            </a:r>
            <a:r>
              <a:rPr kumimoji="1" lang="zh-CN" altLang="en-US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kumimoji="1" lang="zh-CN" altLang="en-US" sz="2400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1564005" y="2860040"/>
            <a:ext cx="677354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通过电压源的</a:t>
            </a:r>
            <a:r>
              <a:rPr kumimoji="1" lang="zh-CN" altLang="en-US" sz="2400" dirty="0">
                <a:solidFill>
                  <a:srgbClr val="FF99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电流</a:t>
            </a:r>
            <a:r>
              <a:rPr kumimoji="1" lang="zh-CN" altLang="en-US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由电源及外电路共同决定。</a:t>
            </a:r>
            <a:endParaRPr kumimoji="1" lang="zh-CN" altLang="en-US" sz="2400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1343660" y="1379855"/>
            <a:ext cx="4538980" cy="460375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理想</a:t>
            </a:r>
            <a:r>
              <a:rPr kumimoji="1" lang="zh-CN" altLang="en-US" sz="240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电压源的电压、电流关系</a:t>
            </a:r>
            <a:endParaRPr kumimoji="1" lang="zh-CN" altLang="en-US" sz="2400">
              <a:solidFill>
                <a:schemeClr val="tx1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229392" name="Group 16"/>
          <p:cNvGrpSpPr/>
          <p:nvPr/>
        </p:nvGrpSpPr>
        <p:grpSpPr bwMode="auto">
          <a:xfrm>
            <a:off x="8679815" y="1641475"/>
            <a:ext cx="2150845" cy="2079625"/>
            <a:chOff x="3651" y="391"/>
            <a:chExt cx="1801" cy="1543"/>
          </a:xfrm>
        </p:grpSpPr>
        <p:sp>
          <p:nvSpPr>
            <p:cNvPr id="229386" name="Line 10"/>
            <p:cNvSpPr>
              <a:spLocks noChangeShapeType="1"/>
            </p:cNvSpPr>
            <p:nvPr/>
          </p:nvSpPr>
          <p:spPr bwMode="auto">
            <a:xfrm>
              <a:off x="3651" y="1525"/>
              <a:ext cx="15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965"/>
            </a:p>
          </p:txBody>
        </p:sp>
        <p:sp>
          <p:nvSpPr>
            <p:cNvPr id="229387" name="Line 11"/>
            <p:cNvSpPr>
              <a:spLocks noChangeShapeType="1"/>
            </p:cNvSpPr>
            <p:nvPr/>
          </p:nvSpPr>
          <p:spPr bwMode="auto">
            <a:xfrm>
              <a:off x="4332" y="527"/>
              <a:ext cx="0" cy="14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965"/>
            </a:p>
          </p:txBody>
        </p:sp>
        <p:sp>
          <p:nvSpPr>
            <p:cNvPr id="229388" name="Line 12"/>
            <p:cNvSpPr>
              <a:spLocks noChangeShapeType="1"/>
            </p:cNvSpPr>
            <p:nvPr/>
          </p:nvSpPr>
          <p:spPr bwMode="auto">
            <a:xfrm flipV="1">
              <a:off x="3696" y="1117"/>
              <a:ext cx="131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965"/>
            </a:p>
          </p:txBody>
        </p:sp>
        <p:sp>
          <p:nvSpPr>
            <p:cNvPr id="229389" name="Text Box 13"/>
            <p:cNvSpPr txBox="1">
              <a:spLocks noChangeArrowheads="1"/>
            </p:cNvSpPr>
            <p:nvPr/>
          </p:nvSpPr>
          <p:spPr bwMode="auto">
            <a:xfrm>
              <a:off x="4377" y="391"/>
              <a:ext cx="273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29390" name="Text Box 14"/>
            <p:cNvSpPr txBox="1">
              <a:spLocks noChangeArrowheads="1"/>
            </p:cNvSpPr>
            <p:nvPr/>
          </p:nvSpPr>
          <p:spPr bwMode="auto">
            <a:xfrm>
              <a:off x="5179" y="1336"/>
              <a:ext cx="273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229391" name="Object 15"/>
            <p:cNvGraphicFramePr>
              <a:graphicFrameLocks noChangeAspect="1"/>
            </p:cNvGraphicFramePr>
            <p:nvPr/>
          </p:nvGraphicFramePr>
          <p:xfrm>
            <a:off x="4540" y="680"/>
            <a:ext cx="32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771" name="公式" r:id="rId1" imgW="241300" imgH="317500" progId="Equation.3">
                    <p:embed/>
                  </p:oleObj>
                </mc:Choice>
                <mc:Fallback>
                  <p:oleObj name="公式" r:id="rId1" imgW="241300" imgH="3175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0" y="680"/>
                          <a:ext cx="32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9393" name="AutoShape 17" descr="羊皮纸"/>
          <p:cNvSpPr>
            <a:spLocks noChangeArrowheads="1"/>
          </p:cNvSpPr>
          <p:nvPr/>
        </p:nvSpPr>
        <p:spPr bwMode="auto">
          <a:xfrm>
            <a:off x="8877935" y="4006850"/>
            <a:ext cx="2470785" cy="854075"/>
          </a:xfrm>
          <a:prstGeom prst="wedgeRoundRectCallout">
            <a:avLst>
              <a:gd name="adj1" fmla="val 1152"/>
              <a:gd name="adj2" fmla="val -174292"/>
              <a:gd name="adj3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>
                <a:alpha val="20000"/>
              </a:schemeClr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理想直流电压源的伏安特性曲线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29418" name="Group 42"/>
          <p:cNvGrpSpPr/>
          <p:nvPr/>
        </p:nvGrpSpPr>
        <p:grpSpPr bwMode="auto">
          <a:xfrm>
            <a:off x="10093814" y="6125936"/>
            <a:ext cx="578299" cy="285800"/>
            <a:chOff x="5193" y="4020"/>
            <a:chExt cx="518" cy="256"/>
          </a:xfrm>
        </p:grpSpPr>
        <p:pic>
          <p:nvPicPr>
            <p:cNvPr id="229419" name="Picture 43" descr="789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9420" name="Text Box 4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29421" name="Group 45"/>
          <p:cNvGrpSpPr/>
          <p:nvPr/>
        </p:nvGrpSpPr>
        <p:grpSpPr bwMode="auto">
          <a:xfrm>
            <a:off x="9486488" y="6125936"/>
            <a:ext cx="578299" cy="285800"/>
            <a:chOff x="4649" y="4020"/>
            <a:chExt cx="518" cy="256"/>
          </a:xfrm>
        </p:grpSpPr>
        <p:pic>
          <p:nvPicPr>
            <p:cNvPr id="229422" name="Picture 46" descr="789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9423" name="Text Box 4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29427" name="Text Box 51"/>
          <p:cNvSpPr txBox="1">
            <a:spLocks noChangeArrowheads="1"/>
          </p:cNvSpPr>
          <p:nvPr/>
        </p:nvSpPr>
        <p:spPr bwMode="auto">
          <a:xfrm>
            <a:off x="1560584" y="3573114"/>
            <a:ext cx="455494" cy="43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255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例</a:t>
            </a:r>
            <a:endParaRPr kumimoji="1" lang="zh-CN" altLang="en-US" sz="2255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29428" name="Group 52"/>
          <p:cNvGrpSpPr/>
          <p:nvPr/>
        </p:nvGrpSpPr>
        <p:grpSpPr bwMode="auto">
          <a:xfrm>
            <a:off x="2438287" y="3766863"/>
            <a:ext cx="1367599" cy="1316244"/>
            <a:chOff x="1973" y="1616"/>
            <a:chExt cx="1225" cy="1179"/>
          </a:xfrm>
        </p:grpSpPr>
        <p:sp>
          <p:nvSpPr>
            <p:cNvPr id="229429" name="Oval 53"/>
            <p:cNvSpPr>
              <a:spLocks noChangeArrowheads="1"/>
            </p:cNvSpPr>
            <p:nvPr/>
          </p:nvSpPr>
          <p:spPr bwMode="auto">
            <a:xfrm>
              <a:off x="1973" y="202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685" b="0">
                <a:ea typeface="仿宋_GB2312" pitchFamily="49" charset="-122"/>
              </a:endParaRPr>
            </a:p>
          </p:txBody>
        </p:sp>
        <p:sp>
          <p:nvSpPr>
            <p:cNvPr id="229430" name="Rectangle 54"/>
            <p:cNvSpPr>
              <a:spLocks noChangeArrowheads="1"/>
            </p:cNvSpPr>
            <p:nvPr/>
          </p:nvSpPr>
          <p:spPr bwMode="auto">
            <a:xfrm>
              <a:off x="2154" y="1661"/>
              <a:ext cx="998" cy="1134"/>
            </a:xfrm>
            <a:prstGeom prst="rect">
              <a:avLst/>
            </a:prstGeom>
            <a:noFill/>
            <a:ln w="28575" algn="ctr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229431" name="Text Box 55"/>
            <p:cNvSpPr txBox="1">
              <a:spLocks noChangeArrowheads="1"/>
            </p:cNvSpPr>
            <p:nvPr/>
          </p:nvSpPr>
          <p:spPr bwMode="auto">
            <a:xfrm>
              <a:off x="2789" y="2069"/>
              <a:ext cx="272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1965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R</a:t>
              </a:r>
              <a:endParaRPr kumimoji="1" lang="en-US" altLang="zh-CN" sz="1965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29432" name="Text Box 56"/>
            <p:cNvSpPr txBox="1">
              <a:spLocks noChangeArrowheads="1"/>
            </p:cNvSpPr>
            <p:nvPr/>
          </p:nvSpPr>
          <p:spPr bwMode="auto">
            <a:xfrm>
              <a:off x="2835" y="1616"/>
              <a:ext cx="272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1965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1965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29433" name="Text Box 57"/>
            <p:cNvSpPr txBox="1">
              <a:spLocks noChangeArrowheads="1"/>
            </p:cNvSpPr>
            <p:nvPr/>
          </p:nvSpPr>
          <p:spPr bwMode="auto">
            <a:xfrm>
              <a:off x="2290" y="2342"/>
              <a:ext cx="273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255" b="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2255" b="0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9434" name="Text Box 58"/>
            <p:cNvSpPr txBox="1">
              <a:spLocks noChangeArrowheads="1"/>
            </p:cNvSpPr>
            <p:nvPr/>
          </p:nvSpPr>
          <p:spPr bwMode="auto">
            <a:xfrm>
              <a:off x="2290" y="1707"/>
              <a:ext cx="272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255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sz="2255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229435" name="Object 59"/>
            <p:cNvGraphicFramePr>
              <a:graphicFrameLocks noChangeAspect="1"/>
            </p:cNvGraphicFramePr>
            <p:nvPr/>
          </p:nvGraphicFramePr>
          <p:xfrm>
            <a:off x="2390" y="2024"/>
            <a:ext cx="26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772" name="公式" r:id="rId5" imgW="241300" imgH="317500" progId="Equation.3">
                    <p:embed/>
                  </p:oleObj>
                </mc:Choice>
                <mc:Fallback>
                  <p:oleObj name="公式" r:id="rId5" imgW="241300" imgH="3175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" y="2024"/>
                          <a:ext cx="26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9436" name="Rectangle 60"/>
            <p:cNvSpPr>
              <a:spLocks noChangeArrowheads="1"/>
            </p:cNvSpPr>
            <p:nvPr/>
          </p:nvSpPr>
          <p:spPr bwMode="auto">
            <a:xfrm>
              <a:off x="3061" y="2024"/>
              <a:ext cx="137" cy="363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229437" name="Line 61"/>
            <p:cNvSpPr>
              <a:spLocks noChangeShapeType="1"/>
            </p:cNvSpPr>
            <p:nvPr/>
          </p:nvSpPr>
          <p:spPr bwMode="auto">
            <a:xfrm>
              <a:off x="2562" y="1752"/>
              <a:ext cx="273" cy="0"/>
            </a:xfrm>
            <a:prstGeom prst="line">
              <a:avLst/>
            </a:prstGeom>
            <a:noFill/>
            <a:ln w="28575" cap="sq">
              <a:solidFill>
                <a:srgbClr val="00CCFF"/>
              </a:solidFill>
              <a:round/>
              <a:tailEnd type="triangle" w="med" len="med"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</p:grpSp>
      <p:sp>
        <p:nvSpPr>
          <p:cNvPr id="229438" name="AutoShape 62" descr="羊皮纸"/>
          <p:cNvSpPr>
            <a:spLocks noChangeArrowheads="1"/>
          </p:cNvSpPr>
          <p:nvPr/>
        </p:nvSpPr>
        <p:spPr bwMode="auto">
          <a:xfrm>
            <a:off x="1888490" y="5387975"/>
            <a:ext cx="1309370" cy="396240"/>
          </a:xfrm>
          <a:prstGeom prst="wedgeRoundRectCallout">
            <a:avLst>
              <a:gd name="adj1" fmla="val 69059"/>
              <a:gd name="adj2" fmla="val -220192"/>
              <a:gd name="adj3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外电路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9439" name="AutoShape 63"/>
          <p:cNvSpPr>
            <a:spLocks noChangeArrowheads="1"/>
          </p:cNvSpPr>
          <p:nvPr/>
        </p:nvSpPr>
        <p:spPr bwMode="auto">
          <a:xfrm rot="20827372" flipV="1">
            <a:off x="4007956" y="3918694"/>
            <a:ext cx="505732" cy="101593"/>
          </a:xfrm>
          <a:prstGeom prst="rightArrow">
            <a:avLst>
              <a:gd name="adj1" fmla="val 50000"/>
              <a:gd name="adj2" fmla="val 124451"/>
            </a:avLst>
          </a:prstGeom>
          <a:solidFill>
            <a:srgbClr val="FF3300"/>
          </a:solidFill>
          <a:ln w="9525" algn="ctr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graphicFrame>
        <p:nvGraphicFramePr>
          <p:cNvPr id="229440" name="Object 64"/>
          <p:cNvGraphicFramePr>
            <a:graphicFrameLocks noChangeAspect="1"/>
          </p:cNvGraphicFramePr>
          <p:nvPr/>
        </p:nvGraphicFramePr>
        <p:xfrm>
          <a:off x="4613275" y="3312160"/>
          <a:ext cx="1045845" cy="86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73" name="公式" r:id="rId7" imgW="596900" imgH="596900" progId="Equation.3">
                  <p:embed/>
                </p:oleObj>
              </mc:Choice>
              <mc:Fallback>
                <p:oleObj name="公式" r:id="rId7" imgW="596900" imgH="5969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275" y="3312160"/>
                        <a:ext cx="1045845" cy="865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41" name="AutoShape 65"/>
          <p:cNvSpPr>
            <a:spLocks noChangeArrowheads="1"/>
          </p:cNvSpPr>
          <p:nvPr/>
        </p:nvSpPr>
        <p:spPr bwMode="auto">
          <a:xfrm>
            <a:off x="4007956" y="4395705"/>
            <a:ext cx="506849" cy="101593"/>
          </a:xfrm>
          <a:prstGeom prst="rightArrow">
            <a:avLst>
              <a:gd name="adj1" fmla="val 50000"/>
              <a:gd name="adj2" fmla="val 124725"/>
            </a:avLst>
          </a:prstGeom>
          <a:solidFill>
            <a:srgbClr val="FF3300"/>
          </a:solidFill>
          <a:ln w="9525" algn="ctr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graphicFrame>
        <p:nvGraphicFramePr>
          <p:cNvPr id="229442" name="Object 66"/>
          <p:cNvGraphicFramePr>
            <a:graphicFrameLocks noChangeAspect="1"/>
          </p:cNvGraphicFramePr>
          <p:nvPr/>
        </p:nvGraphicFramePr>
        <p:xfrm>
          <a:off x="4565015" y="4171315"/>
          <a:ext cx="226631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74" name="Equation" r:id="rId9" imgW="1231900" imgH="266700" progId="Equation.DSMT4">
                  <p:embed/>
                </p:oleObj>
              </mc:Choice>
              <mc:Fallback>
                <p:oleObj name="Equation" r:id="rId9" imgW="1231900" imgH="2667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015" y="4171315"/>
                        <a:ext cx="226631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43" name="AutoShape 67"/>
          <p:cNvSpPr>
            <a:spLocks noChangeArrowheads="1"/>
          </p:cNvSpPr>
          <p:nvPr/>
        </p:nvSpPr>
        <p:spPr bwMode="auto">
          <a:xfrm rot="1047492">
            <a:off x="3956602" y="4872716"/>
            <a:ext cx="505732" cy="101593"/>
          </a:xfrm>
          <a:prstGeom prst="rightArrow">
            <a:avLst>
              <a:gd name="adj1" fmla="val 50000"/>
              <a:gd name="adj2" fmla="val 124451"/>
            </a:avLst>
          </a:prstGeom>
          <a:solidFill>
            <a:srgbClr val="FF3300"/>
          </a:solidFill>
          <a:ln w="9525" algn="ctr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graphicFrame>
        <p:nvGraphicFramePr>
          <p:cNvPr id="229444" name="Object 68"/>
          <p:cNvGraphicFramePr>
            <a:graphicFrameLocks noChangeAspect="1"/>
          </p:cNvGraphicFramePr>
          <p:nvPr/>
        </p:nvGraphicFramePr>
        <p:xfrm>
          <a:off x="4513580" y="4864100"/>
          <a:ext cx="2265680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75" name="Equation" r:id="rId11" imgW="1181100" imgH="266700" progId="Equation.DSMT4">
                  <p:embed/>
                </p:oleObj>
              </mc:Choice>
              <mc:Fallback>
                <p:oleObj name="Equation" r:id="rId11" imgW="1181100" imgH="2667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580" y="4864100"/>
                        <a:ext cx="2265680" cy="449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45" name="Text Box 69"/>
          <p:cNvSpPr txBox="1">
            <a:spLocks noChangeArrowheads="1"/>
          </p:cNvSpPr>
          <p:nvPr/>
        </p:nvSpPr>
        <p:spPr bwMode="auto">
          <a:xfrm>
            <a:off x="8587740" y="5465445"/>
            <a:ext cx="2339340" cy="4603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电压源不能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短路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9446" name="Text Box 70" descr="斜纹布"/>
          <p:cNvSpPr txBox="1">
            <a:spLocks noChangeArrowheads="1"/>
          </p:cNvSpPr>
          <p:nvPr/>
        </p:nvSpPr>
        <p:spPr bwMode="auto">
          <a:xfrm>
            <a:off x="9063473" y="3171306"/>
            <a:ext cx="253424" cy="4603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9453" name="Group 77"/>
          <p:cNvGrpSpPr/>
          <p:nvPr/>
        </p:nvGrpSpPr>
        <p:grpSpPr bwMode="auto">
          <a:xfrm>
            <a:off x="8878045" y="6124819"/>
            <a:ext cx="578300" cy="285801"/>
            <a:chOff x="5193" y="4020"/>
            <a:chExt cx="518" cy="256"/>
          </a:xfrm>
        </p:grpSpPr>
        <p:pic>
          <p:nvPicPr>
            <p:cNvPr id="229454" name="Picture 7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9455" name="Text Box 7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139394" y="5447062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电压源有额定工作电流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9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/>
              <a:t>      1.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理想电压源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9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9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9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9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9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9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94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1000"/>
                                        <p:tgtEl>
                                          <p:spTgt spid="22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22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1000"/>
                                        <p:tgtEl>
                                          <p:spTgt spid="22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1000"/>
                                        <p:tgtEl>
                                          <p:spTgt spid="22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9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9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0" grpId="0" bldLvl="0" animBg="1" autoUpdateAnimBg="0"/>
      <p:bldP spid="229381" grpId="0" bldLvl="0" animBg="1" autoUpdateAnimBg="0"/>
      <p:bldP spid="229384" grpId="0" bldLvl="0" animBg="1"/>
      <p:bldP spid="229393" grpId="0" bldLvl="0" animBg="1"/>
      <p:bldP spid="229427" grpId="0" bldLvl="0" animBg="1"/>
      <p:bldP spid="229438" grpId="0" bldLvl="0" animBg="1"/>
      <p:bldP spid="229439" grpId="0" bldLvl="0" animBg="1"/>
      <p:bldP spid="229441" grpId="0" bldLvl="0" animBg="1"/>
      <p:bldP spid="229443" grpId="0" bldLvl="0" animBg="1"/>
      <p:bldP spid="229445" grpId="0" bldLvl="0" animBg="1"/>
      <p:bldP spid="229446" grpId="0" bldLvl="0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482" name="Group 82"/>
          <p:cNvGrpSpPr/>
          <p:nvPr/>
        </p:nvGrpSpPr>
        <p:grpSpPr bwMode="auto">
          <a:xfrm>
            <a:off x="10165569" y="6125936"/>
            <a:ext cx="578299" cy="285800"/>
            <a:chOff x="5193" y="4020"/>
            <a:chExt cx="518" cy="256"/>
          </a:xfrm>
        </p:grpSpPr>
        <p:pic>
          <p:nvPicPr>
            <p:cNvPr id="230483" name="Picture 8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0484" name="Text Box 8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30485" name="Group 85"/>
          <p:cNvGrpSpPr/>
          <p:nvPr/>
        </p:nvGrpSpPr>
        <p:grpSpPr bwMode="auto">
          <a:xfrm>
            <a:off x="9558243" y="6125936"/>
            <a:ext cx="578299" cy="285800"/>
            <a:chOff x="4649" y="4020"/>
            <a:chExt cx="518" cy="256"/>
          </a:xfrm>
        </p:grpSpPr>
        <p:pic>
          <p:nvPicPr>
            <p:cNvPr id="230486" name="Picture 8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0487" name="Text Box 8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30518" name="Group 118"/>
          <p:cNvGrpSpPr/>
          <p:nvPr/>
        </p:nvGrpSpPr>
        <p:grpSpPr bwMode="auto">
          <a:xfrm>
            <a:off x="8949800" y="6124819"/>
            <a:ext cx="578300" cy="285801"/>
            <a:chOff x="5193" y="4020"/>
            <a:chExt cx="518" cy="256"/>
          </a:xfrm>
        </p:grpSpPr>
        <p:pic>
          <p:nvPicPr>
            <p:cNvPr id="230519" name="Picture 119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0520" name="Text Box 12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1021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电压源的功率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Group 62"/>
          <p:cNvGrpSpPr/>
          <p:nvPr/>
        </p:nvGrpSpPr>
        <p:grpSpPr bwMode="auto">
          <a:xfrm>
            <a:off x="913448" y="2079943"/>
            <a:ext cx="2093912" cy="1973263"/>
            <a:chOff x="259" y="948"/>
            <a:chExt cx="1319" cy="1243"/>
          </a:xfrm>
        </p:grpSpPr>
        <p:sp>
          <p:nvSpPr>
            <p:cNvPr id="5" name="Oval 1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10800000">
              <a:off x="559" y="1424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Text Box 17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rot="10800000">
              <a:off x="490" y="1116"/>
              <a:ext cx="2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7" name="Text Box 18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3" y="1664"/>
              <a:ext cx="1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" name="Text Box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19" y="978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" name="Oval 2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rot="10800000">
              <a:off x="1380" y="2123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21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rot="5400000">
              <a:off x="1060" y="1837"/>
              <a:ext cx="0" cy="6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Oval 2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10800000">
              <a:off x="1380" y="948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23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rot="5400000">
              <a:off x="1060" y="662"/>
              <a:ext cx="0" cy="6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Text Box 24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24" y="138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" name="Text Box 25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rot="10800000">
              <a:off x="1289" y="958"/>
              <a:ext cx="2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5" name="Text Box 26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343" y="1726"/>
              <a:ext cx="1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rot="10800000">
              <a:off x="740" y="982"/>
              <a:ext cx="0" cy="117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7" name="Object 44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259" y="1424"/>
            <a:ext cx="282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公式" r:id="rId15" imgW="241300" imgH="317500" progId="Equation.3">
                    <p:embed/>
                  </p:oleObj>
                </mc:Choice>
                <mc:Fallback>
                  <p:oleObj name="公式" r:id="rId15" imgW="241300" imgH="3175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" y="1424"/>
                          <a:ext cx="282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5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329055" y="1386840"/>
            <a:ext cx="2303145" cy="4603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电压源的功率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920490" y="2088515"/>
            <a:ext cx="457263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circleNumDbPlain"/>
            </a:pPr>
            <a:r>
              <a:rPr kumimoji="1" lang="zh-CN" altLang="en-US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电压、电流参考方向</a:t>
            </a:r>
            <a:r>
              <a:rPr kumimoji="1"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非关联</a:t>
            </a:r>
            <a:r>
              <a:rPr kumimoji="1" lang="zh-CN" altLang="en-US" sz="24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：</a:t>
            </a:r>
            <a:endParaRPr kumimoji="1" lang="zh-CN" altLang="en-US" sz="24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1" name="Line 14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121535" y="2130743"/>
            <a:ext cx="458788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" name="AutoShape 6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923665" y="1625918"/>
            <a:ext cx="792163" cy="142875"/>
          </a:xfrm>
          <a:prstGeom prst="rightArrow">
            <a:avLst>
              <a:gd name="adj1" fmla="val 50000"/>
              <a:gd name="adj2" fmla="val 138611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Object 65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4874895" y="1410335"/>
          <a:ext cx="1236345" cy="57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公式" r:id="rId22" imgW="698500" imgH="317500" progId="Equation.3">
                  <p:embed/>
                </p:oleObj>
              </mc:Choice>
              <mc:Fallback>
                <p:oleObj name="公式" r:id="rId22" imgW="698500" imgH="3175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4895" y="1410335"/>
                        <a:ext cx="1236345" cy="570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6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785485" y="2538730"/>
            <a:ext cx="5873750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indent="0" eaLnBrk="0" latinLnBrk="0" hangingPunct="0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>
                <a:latin typeface="楷体_GB2312" pitchFamily="49" charset="-122"/>
                <a:sym typeface="Symbol" panose="05050102010706020507" pitchFamily="18" charset="2"/>
              </a:rPr>
              <a:t>电流（正电荷 ）由</a:t>
            </a:r>
            <a:r>
              <a:rPr kumimoji="1" lang="zh-CN" altLang="en-US" sz="2400" dirty="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低</a:t>
            </a:r>
            <a:r>
              <a:rPr kumimoji="1" lang="zh-CN" altLang="en-US" sz="2400" dirty="0">
                <a:latin typeface="楷体_GB2312" pitchFamily="49" charset="-122"/>
                <a:sym typeface="Symbol" panose="05050102010706020507" pitchFamily="18" charset="2"/>
              </a:rPr>
              <a:t>电位</a:t>
            </a:r>
            <a:r>
              <a:rPr kumimoji="1" lang="zh-CN" altLang="en-US" sz="2400" dirty="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向高</a:t>
            </a:r>
            <a:r>
              <a:rPr kumimoji="1" lang="zh-CN" altLang="en-US" sz="2400" dirty="0">
                <a:latin typeface="楷体_GB2312" pitchFamily="49" charset="-122"/>
                <a:sym typeface="Symbol" panose="05050102010706020507" pitchFamily="18" charset="2"/>
              </a:rPr>
              <a:t>电位移动，</a:t>
            </a:r>
            <a:endParaRPr kumimoji="1" lang="zh-CN" altLang="en-US" sz="2400" dirty="0">
              <a:latin typeface="楷体_GB2312" pitchFamily="49" charset="-122"/>
              <a:sym typeface="Symbol" panose="05050102010706020507" pitchFamily="18" charset="2"/>
            </a:endParaRPr>
          </a:p>
          <a:p>
            <a:pPr marL="0" indent="0" eaLnBrk="0" latinLnBrk="0" hangingPunct="0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dirty="0">
                <a:solidFill>
                  <a:srgbClr val="00B050"/>
                </a:solidFill>
                <a:latin typeface="楷体_GB2312" pitchFamily="49" charset="-122"/>
                <a:sym typeface="Symbol" panose="05050102010706020507" pitchFamily="18" charset="2"/>
              </a:rPr>
              <a:t>外力</a:t>
            </a:r>
            <a:r>
              <a:rPr kumimoji="1" lang="zh-CN" altLang="en-US" sz="2400" dirty="0">
                <a:latin typeface="楷体_GB2312" pitchFamily="49" charset="-122"/>
                <a:sym typeface="Symbol" panose="05050102010706020507" pitchFamily="18" charset="2"/>
              </a:rPr>
              <a:t>克服电场力</a:t>
            </a:r>
            <a:r>
              <a:rPr kumimoji="1" lang="zh-CN" altLang="en-US" sz="2400" dirty="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作功</a:t>
            </a:r>
            <a:r>
              <a:rPr kumimoji="1" lang="zh-CN" altLang="en-US" sz="2400" dirty="0">
                <a:latin typeface="楷体_GB2312" pitchFamily="49" charset="-122"/>
                <a:sym typeface="Symbol" panose="05050102010706020507" pitchFamily="18" charset="2"/>
              </a:rPr>
              <a:t>，电源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sym typeface="Symbol" panose="05050102010706020507" pitchFamily="18" charset="2"/>
              </a:rPr>
              <a:t>发出</a:t>
            </a:r>
            <a:r>
              <a:rPr kumimoji="1" lang="zh-CN" altLang="en-US" sz="2400" dirty="0">
                <a:latin typeface="楷体_GB2312" pitchFamily="49" charset="-122"/>
                <a:sym typeface="Symbol" panose="05050102010706020507" pitchFamily="18" charset="2"/>
              </a:rPr>
              <a:t>功率。</a:t>
            </a:r>
            <a:endParaRPr kumimoji="1" lang="zh-CN" altLang="en-US" dirty="0">
              <a:solidFill>
                <a:schemeClr val="tx2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6" name="Object 67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4390708" y="3444875"/>
          <a:ext cx="18065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Equation" r:id="rId26" imgW="965200" imgH="304800" progId="Equation.DSMT4">
                  <p:embed/>
                </p:oleObj>
              </mc:Choice>
              <mc:Fallback>
                <p:oleObj name="Equation" r:id="rId26" imgW="965200" imgH="3048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708" y="3444875"/>
                        <a:ext cx="18065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68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149658" y="3703955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69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581775" y="3559810"/>
            <a:ext cx="395668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发出功率，起电源作用。</a:t>
            </a:r>
            <a:endParaRPr kumimoji="1" lang="zh-CN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0" name="Rectangle 71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152265" y="2564765"/>
            <a:ext cx="1967865" cy="51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物理意义：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1" name="Group 91"/>
          <p:cNvGrpSpPr/>
          <p:nvPr/>
        </p:nvGrpSpPr>
        <p:grpSpPr bwMode="auto">
          <a:xfrm>
            <a:off x="924560" y="4205288"/>
            <a:ext cx="2078038" cy="1997075"/>
            <a:chOff x="259" y="2657"/>
            <a:chExt cx="1309" cy="1258"/>
          </a:xfrm>
        </p:grpSpPr>
        <p:sp>
          <p:nvSpPr>
            <p:cNvPr id="32" name="Oval 92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 rot="10800000">
              <a:off x="559" y="3148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Text Box 93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 rot="10800000">
              <a:off x="502" y="2859"/>
              <a:ext cx="2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" name="Text Box 94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533" y="3407"/>
              <a:ext cx="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5" name="Text Box 95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929" y="2657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6" name="Oval 96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 rot="10800000">
              <a:off x="1380" y="3847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97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rot="5400000">
              <a:off x="1060" y="3561"/>
              <a:ext cx="0" cy="6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Oval 98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 rot="10800000">
              <a:off x="1380" y="2672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99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rot="5400000">
              <a:off x="1060" y="2386"/>
              <a:ext cx="0" cy="6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Text Box 100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1324" y="311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1" name="Text Box 101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 rot="10800000">
              <a:off x="1301" y="2701"/>
              <a:ext cx="2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2" name="Text Box 102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343" y="3469"/>
              <a:ext cx="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3" name="Line 103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 rot="10800000">
              <a:off x="740" y="2706"/>
              <a:ext cx="0" cy="117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4" name="Object 104"/>
            <p:cNvGraphicFramePr>
              <a:graphicFrameLocks noChangeAspect="1"/>
            </p:cNvGraphicFramePr>
            <p:nvPr>
              <p:custDataLst>
                <p:tags r:id="rId43"/>
              </p:custDataLst>
            </p:nvPr>
          </p:nvGraphicFramePr>
          <p:xfrm>
            <a:off x="259" y="3148"/>
            <a:ext cx="28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公式" r:id="rId44" imgW="241300" imgH="317500" progId="Equation.3">
                    <p:embed/>
                  </p:oleObj>
                </mc:Choice>
                <mc:Fallback>
                  <p:oleObj name="公式" r:id="rId44" imgW="241300" imgH="317500" progId="Equation.3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" y="3148"/>
                          <a:ext cx="28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Line 105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2121535" y="4297045"/>
            <a:ext cx="458788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" name="Text Box 10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921125" y="4306570"/>
            <a:ext cx="432562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电压、电流参考方向</a:t>
            </a: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关联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：</a:t>
            </a:r>
            <a:endParaRPr kumimoji="1" lang="zh-CN" altLang="en-US" sz="240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8" name="Rectangle 107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4402773" y="4898232"/>
            <a:ext cx="171323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物理意义：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" name="Text Box 108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6114415" y="4883944"/>
            <a:ext cx="48593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>
                <a:latin typeface="楷体_GB2312" pitchFamily="49" charset="-122"/>
                <a:sym typeface="Symbol" panose="05050102010706020507" pitchFamily="18" charset="2"/>
              </a:rPr>
              <a:t>电场力作功，电源</a:t>
            </a:r>
            <a:r>
              <a:rPr kumimoji="1" lang="zh-CN" altLang="en-US" sz="240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吸收</a:t>
            </a:r>
            <a:r>
              <a:rPr kumimoji="1" lang="zh-CN" altLang="en-US" sz="2400">
                <a:latin typeface="楷体_GB2312" pitchFamily="49" charset="-122"/>
                <a:sym typeface="Symbol" panose="05050102010706020507" pitchFamily="18" charset="2"/>
              </a:rPr>
              <a:t>功率。</a:t>
            </a:r>
            <a:endParaRPr kumimoji="1" lang="zh-CN" altLang="en-US" sz="2400">
              <a:latin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50" name="Object 109"/>
          <p:cNvGraphicFramePr>
            <a:graphicFrameLocks noChangeAspect="1"/>
          </p:cNvGraphicFramePr>
          <p:nvPr>
            <p:custDataLst>
              <p:tags r:id="rId50"/>
            </p:custDataLst>
          </p:nvPr>
        </p:nvGraphicFramePr>
        <p:xfrm>
          <a:off x="4421505" y="5445125"/>
          <a:ext cx="1804670" cy="58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Equation" r:id="rId51" imgW="965200" imgH="304800" progId="Equation.DSMT4">
                  <p:embed/>
                </p:oleObj>
              </mc:Choice>
              <mc:Fallback>
                <p:oleObj name="Equation" r:id="rId51" imgW="965200" imgH="304800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505" y="5445125"/>
                        <a:ext cx="1804670" cy="580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AutoShape 110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366193" y="5662295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 Box 111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7229475" y="5491480"/>
            <a:ext cx="3282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吸收功率，充当负载。</a:t>
            </a:r>
            <a:endParaRPr kumimoji="1" lang="zh-CN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7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75"/>
                            </p:stCondLst>
                            <p:childTnLst>
                              <p:par>
                                <p:cTn id="2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7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"/>
                            </p:stCondLst>
                            <p:childTnLst>
                              <p:par>
                                <p:cTn id="6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900"/>
                            </p:stCondLst>
                            <p:childTnLst>
                              <p:par>
                                <p:cTn id="6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 autoUpdateAnimBg="0"/>
      <p:bldP spid="20" grpId="0" bldLvl="0" animBg="1" autoUpdateAnimBg="0"/>
      <p:bldP spid="21" grpId="0" bldLvl="0" animBg="1"/>
      <p:bldP spid="22" grpId="0" bldLvl="0" animBg="1"/>
      <p:bldP spid="25" grpId="0" bldLvl="0" animBg="1" autoUpdateAnimBg="0"/>
      <p:bldP spid="28" grpId="0" bldLvl="0" animBg="1"/>
      <p:bldP spid="29" grpId="0" bldLvl="0" animBg="1"/>
      <p:bldP spid="30" grpId="0" bldLvl="0" animBg="1"/>
      <p:bldP spid="46" grpId="0" bldLvl="0" animBg="1"/>
      <p:bldP spid="47" grpId="0" bldLvl="0" animBg="1" autoUpdateAnimBg="0"/>
      <p:bldP spid="48" grpId="0" bldLvl="0" animBg="1"/>
      <p:bldP spid="49" grpId="0" bldLvl="0" animBg="1" autoUpdateAnimBg="0"/>
      <p:bldP spid="52" grpId="0" bldLvl="0" animBg="1"/>
      <p:bldP spid="53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477" name="Group 53"/>
          <p:cNvGrpSpPr/>
          <p:nvPr/>
        </p:nvGrpSpPr>
        <p:grpSpPr bwMode="auto">
          <a:xfrm>
            <a:off x="10237324" y="6125936"/>
            <a:ext cx="578299" cy="285800"/>
            <a:chOff x="5193" y="4020"/>
            <a:chExt cx="518" cy="256"/>
          </a:xfrm>
        </p:grpSpPr>
        <p:pic>
          <p:nvPicPr>
            <p:cNvPr id="231478" name="Picture 5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1479" name="Text Box 5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31480" name="Group 56"/>
          <p:cNvGrpSpPr/>
          <p:nvPr/>
        </p:nvGrpSpPr>
        <p:grpSpPr bwMode="auto">
          <a:xfrm>
            <a:off x="9629998" y="6125936"/>
            <a:ext cx="578299" cy="285800"/>
            <a:chOff x="4649" y="4020"/>
            <a:chExt cx="518" cy="256"/>
          </a:xfrm>
        </p:grpSpPr>
        <p:pic>
          <p:nvPicPr>
            <p:cNvPr id="231481" name="Picture 5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1482" name="Text Box 5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31509" name="Group 85"/>
          <p:cNvGrpSpPr/>
          <p:nvPr/>
        </p:nvGrpSpPr>
        <p:grpSpPr bwMode="auto">
          <a:xfrm>
            <a:off x="9021555" y="6124819"/>
            <a:ext cx="578300" cy="285801"/>
            <a:chOff x="5193" y="4020"/>
            <a:chExt cx="518" cy="256"/>
          </a:xfrm>
        </p:grpSpPr>
        <p:pic>
          <p:nvPicPr>
            <p:cNvPr id="231510" name="Picture 86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1511" name="Text Box 8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82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功率计算举例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 Box 1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5333" y="1410018"/>
            <a:ext cx="11509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例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6-1</a:t>
            </a:r>
            <a:endParaRPr kumimoji="1"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63395" y="1481773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计算图示电路各元件的功率。</a:t>
            </a:r>
            <a:endParaRPr kumimoji="1"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Text Box 4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55333" y="2202180"/>
            <a:ext cx="647700" cy="519113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7" name="Object 4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691640" y="2130425"/>
          <a:ext cx="31908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公式" r:id="rId6" imgW="1917700" imgH="317500" progId="Equation.3">
                  <p:embed/>
                </p:oleObj>
              </mc:Choice>
              <mc:Fallback>
                <p:oleObj name="公式" r:id="rId6" imgW="1917700" imgH="3175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40" y="2130425"/>
                        <a:ext cx="31908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703705" y="2707323"/>
          <a:ext cx="28051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公式" r:id="rId9" imgW="1676400" imgH="609600" progId="Equation.3">
                  <p:embed/>
                </p:oleObj>
              </mc:Choice>
              <mc:Fallback>
                <p:oleObj name="公式" r:id="rId9" imgW="1676400" imgH="6096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705" y="2707323"/>
                        <a:ext cx="2805113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3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45908" y="5227320"/>
          <a:ext cx="38893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公式" r:id="rId12" imgW="2286000" imgH="342900" progId="Equation.3">
                  <p:embed/>
                </p:oleObj>
              </mc:Choice>
              <mc:Fallback>
                <p:oleObj name="公式" r:id="rId12" imgW="2286000" imgH="3429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908" y="5227320"/>
                        <a:ext cx="38893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4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545908" y="3787140"/>
          <a:ext cx="41878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公式" r:id="rId15" imgW="2540000" imgH="317500" progId="Equation.3">
                  <p:embed/>
                </p:oleObj>
              </mc:Choice>
              <mc:Fallback>
                <p:oleObj name="公式" r:id="rId15" imgW="2540000" imgH="3175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908" y="3787140"/>
                        <a:ext cx="41878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5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545908" y="4434840"/>
          <a:ext cx="38496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公式" r:id="rId18" imgW="2286000" imgH="317500" progId="Equation.3">
                  <p:embed/>
                </p:oleObj>
              </mc:Choice>
              <mc:Fallback>
                <p:oleObj name="公式" r:id="rId18" imgW="2286000" imgH="3175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908" y="4434840"/>
                        <a:ext cx="38496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6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38520" y="3787458"/>
            <a:ext cx="935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发出</a:t>
            </a:r>
            <a:endParaRPr kumimoji="1" lang="zh-CN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" name="Text Box 4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938520" y="4492308"/>
            <a:ext cx="935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吸收</a:t>
            </a:r>
            <a:endParaRPr kumimoji="1" lang="zh-CN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" name="Text Box 48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938520" y="5283200"/>
            <a:ext cx="935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吸收</a:t>
            </a:r>
            <a:endParaRPr kumimoji="1" lang="zh-CN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" name="Text Box 49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225665" y="4783455"/>
            <a:ext cx="4264025" cy="52197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满足</a:t>
            </a:r>
            <a:r>
              <a:rPr kumimoji="1" lang="zh-CN" altLang="en-US"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：</a:t>
            </a:r>
            <a:r>
              <a:rPr kumimoji="1" lang="en-US" altLang="zh-CN" b="0" i="1"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P</a:t>
            </a:r>
            <a:r>
              <a:rPr kumimoji="1" lang="zh-CN" altLang="en-US"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（</a:t>
            </a:r>
            <a:r>
              <a:rPr kumimoji="1" lang="zh-CN" altLang="en-US">
                <a:latin typeface="Times New Roman" panose="02020603050405020304" pitchFamily="18" charset="0"/>
                <a:sym typeface="Wingdings" panose="05000000000000000000" pitchFamily="2" charset="2"/>
              </a:rPr>
              <a:t>发</a:t>
            </a:r>
            <a:r>
              <a:rPr kumimoji="1" lang="zh-CN" altLang="en-US"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）＝</a:t>
            </a:r>
            <a:r>
              <a:rPr kumimoji="1" lang="en-US" altLang="zh-CN" b="0" i="1"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P</a:t>
            </a:r>
            <a:r>
              <a:rPr kumimoji="1" lang="zh-CN" altLang="en-US"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（</a:t>
            </a:r>
            <a:r>
              <a:rPr kumimoji="1" lang="zh-CN" altLang="en-US">
                <a:latin typeface="Times New Roman" panose="02020603050405020304" pitchFamily="18" charset="0"/>
                <a:sym typeface="Wingdings" panose="05000000000000000000" pitchFamily="2" charset="2"/>
              </a:rPr>
              <a:t>吸</a:t>
            </a:r>
            <a:r>
              <a:rPr kumimoji="1" lang="zh-CN" altLang="en-US"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）</a:t>
            </a:r>
            <a:endParaRPr kumimoji="1" lang="zh-CN" altLang="en-US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21" name="Group 89"/>
          <p:cNvGrpSpPr/>
          <p:nvPr/>
        </p:nvGrpSpPr>
        <p:grpSpPr bwMode="auto">
          <a:xfrm>
            <a:off x="7986078" y="1409700"/>
            <a:ext cx="3167062" cy="2319338"/>
            <a:chOff x="3606" y="436"/>
            <a:chExt cx="1995" cy="1461"/>
          </a:xfrm>
        </p:grpSpPr>
        <p:grpSp>
          <p:nvGrpSpPr>
            <p:cNvPr id="22" name="Group 62"/>
            <p:cNvGrpSpPr/>
            <p:nvPr/>
          </p:nvGrpSpPr>
          <p:grpSpPr bwMode="auto">
            <a:xfrm>
              <a:off x="3606" y="436"/>
              <a:ext cx="1995" cy="1461"/>
              <a:chOff x="3198" y="164"/>
              <a:chExt cx="1995" cy="1461"/>
            </a:xfrm>
          </p:grpSpPr>
          <p:sp>
            <p:nvSpPr>
              <p:cNvPr id="23" name="Oval 63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286" y="890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/>
                <a:endParaRPr lang="zh-CN" altLang="zh-CN" sz="2400" b="0">
                  <a:ea typeface="仿宋_GB2312" pitchFamily="49" charset="-122"/>
                </a:endParaRPr>
              </a:p>
            </p:txBody>
          </p:sp>
          <p:sp>
            <p:nvSpPr>
              <p:cNvPr id="24" name="Oval 64"/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198" y="934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/>
                <a:endParaRPr lang="zh-CN" altLang="zh-CN" sz="2400" b="0">
                  <a:ea typeface="仿宋_GB2312" pitchFamily="49" charset="-122"/>
                </a:endParaRPr>
              </a:p>
            </p:txBody>
          </p:sp>
          <p:graphicFrame>
            <p:nvGraphicFramePr>
              <p:cNvPr id="25" name="Object 65"/>
              <p:cNvGraphicFramePr>
                <a:graphicFrameLocks noChangeAspect="1"/>
              </p:cNvGraphicFramePr>
              <p:nvPr>
                <p:custDataLst>
                  <p:tags r:id="rId26"/>
                </p:custDataLst>
              </p:nvPr>
            </p:nvGraphicFramePr>
            <p:xfrm>
              <a:off x="3576" y="164"/>
              <a:ext cx="698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" name="公式" r:id="rId27" imgW="749300" imgH="254000" progId="Equation.3">
                      <p:embed/>
                    </p:oleObj>
                  </mc:Choice>
                  <mc:Fallback>
                    <p:oleObj name="公式" r:id="rId27" imgW="749300" imgH="254000" progId="Equation.3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6" y="164"/>
                            <a:ext cx="698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Text Box 6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4059" y="1298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i</a:t>
                </a:r>
                <a:endPara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8" name="Text Box 6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 rot="10800000">
                <a:off x="4059" y="482"/>
                <a:ext cx="26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3200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9" name="Text Box 6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3560" y="300"/>
                <a:ext cx="19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3200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  <a:endPara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30" name="Object 69"/>
              <p:cNvGraphicFramePr>
                <a:graphicFrameLocks noChangeAspect="1"/>
              </p:cNvGraphicFramePr>
              <p:nvPr>
                <p:custDataLst>
                  <p:tags r:id="rId32"/>
                </p:custDataLst>
              </p:nvPr>
            </p:nvGraphicFramePr>
            <p:xfrm>
              <a:off x="3787" y="482"/>
              <a:ext cx="302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" name="公式" r:id="rId33" imgW="254000" imgH="317500" progId="Equation.3">
                      <p:embed/>
                    </p:oleObj>
                  </mc:Choice>
                  <mc:Fallback>
                    <p:oleObj name="公式" r:id="rId33" imgW="254000" imgH="317500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7" y="482"/>
                            <a:ext cx="302" cy="3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Text Box 70"/>
              <p:cNvSpPr txBox="1"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 rot="10800000">
                <a:off x="4454" y="573"/>
                <a:ext cx="28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3200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3" name="Text Box 71"/>
              <p:cNvSpPr txBox="1"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4468" y="1117"/>
                <a:ext cx="19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3200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  <a:endPara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4" name="Text Box 72"/>
              <p:cNvSpPr txBox="1"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4649" y="935"/>
                <a:ext cx="5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10V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5" name="Text Box 73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560" y="935"/>
                <a:ext cx="43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5V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" name="Rectangle 74" descr="斜纹布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379" y="436"/>
                <a:ext cx="1089" cy="1180"/>
              </a:xfrm>
              <a:prstGeom prst="rect">
                <a:avLst/>
              </a:prstGeom>
              <a:noFill/>
              <a:ln w="28575" cap="sq" algn="ctr">
                <a:solidFill>
                  <a:srgbClr val="FFCC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7" name="Text Box 75"/>
              <p:cNvSpPr txBox="1"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334" y="1251"/>
                <a:ext cx="27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3200" b="0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-</a:t>
                </a:r>
                <a:endParaRPr kumimoji="1" lang="en-US" altLang="zh-CN" sz="3200" b="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8" name="Text Box 76"/>
              <p:cNvSpPr txBox="1"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379" y="618"/>
                <a:ext cx="2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3200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+</a:t>
                </a:r>
                <a:endPara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9" name="Line 77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742" y="1525"/>
                <a:ext cx="317" cy="0"/>
              </a:xfrm>
              <a:prstGeom prst="line">
                <a:avLst/>
              </a:prstGeom>
              <a:noFill/>
              <a:ln>
                <a:noFill/>
              </a:ln>
              <a:effectLst>
                <a:prstShdw prst="shdw17" dist="17961" dir="2700000">
                  <a:schemeClr val="bg2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CCFF"/>
                    </a:solidFill>
                    <a:round/>
                    <a:tailEnd type="triangle" w="med" len="med"/>
                  </a14:hiddenLine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40" name="Rectangle 78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742" y="391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41" name="Line 88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>
              <a:off x="4150" y="1888"/>
              <a:ext cx="318" cy="0"/>
            </a:xfrm>
            <a:prstGeom prst="line">
              <a:avLst/>
            </a:prstGeom>
            <a:noFill/>
            <a:ln w="38100" cap="sq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17" grpId="0" bldLvl="0" animBg="1"/>
      <p:bldP spid="18" grpId="0" bldLvl="0" animBg="1"/>
      <p:bldP spid="19" grpId="0" bldLvl="0" animBg="1"/>
      <p:bldP spid="20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506" name="Group 34"/>
          <p:cNvGrpSpPr/>
          <p:nvPr/>
        </p:nvGrpSpPr>
        <p:grpSpPr bwMode="auto">
          <a:xfrm>
            <a:off x="10309079" y="6125936"/>
            <a:ext cx="578299" cy="285800"/>
            <a:chOff x="5193" y="4020"/>
            <a:chExt cx="518" cy="256"/>
          </a:xfrm>
        </p:grpSpPr>
        <p:pic>
          <p:nvPicPr>
            <p:cNvPr id="233507" name="Picture 3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3508" name="Text Box 3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33509" name="Group 37"/>
          <p:cNvGrpSpPr/>
          <p:nvPr/>
        </p:nvGrpSpPr>
        <p:grpSpPr bwMode="auto">
          <a:xfrm>
            <a:off x="9701753" y="6125936"/>
            <a:ext cx="578299" cy="285800"/>
            <a:chOff x="4649" y="4020"/>
            <a:chExt cx="518" cy="256"/>
          </a:xfrm>
        </p:grpSpPr>
        <p:pic>
          <p:nvPicPr>
            <p:cNvPr id="233510" name="Picture 3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3511" name="Text Box 3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33525" name="Group 53"/>
          <p:cNvGrpSpPr/>
          <p:nvPr/>
        </p:nvGrpSpPr>
        <p:grpSpPr bwMode="auto">
          <a:xfrm>
            <a:off x="9093310" y="6124819"/>
            <a:ext cx="578300" cy="285801"/>
            <a:chOff x="5193" y="4020"/>
            <a:chExt cx="518" cy="256"/>
          </a:xfrm>
        </p:grpSpPr>
        <p:pic>
          <p:nvPicPr>
            <p:cNvPr id="233526" name="Picture 54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3527" name="Text Box 5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理想电流源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30345" y="1196975"/>
            <a:ext cx="6648450" cy="144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2476500" indent="-2476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048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238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3429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886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4343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800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5257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0" hangingPunct="0">
              <a:lnSpc>
                <a:spcPct val="130000"/>
              </a:lnSpc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输出电流总保持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定值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一定的</a:t>
            </a:r>
            <a:r>
              <a:rPr kumimoji="1"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时间函数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kumimoji="1" lang="zh-CN" altLang="en-US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latinLnBrk="0" hangingPunct="0">
              <a:lnSpc>
                <a:spcPct val="13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与它的两端电压</a:t>
            </a:r>
            <a:r>
              <a:rPr kumimoji="1" lang="en-US" altLang="zh-CN" b="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无关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的元件。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71930" y="3068638"/>
            <a:ext cx="2087563" cy="647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spcBef>
                <a:spcPct val="50000"/>
              </a:spcBef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电路符号</a:t>
            </a:r>
            <a:endParaRPr kumimoji="1" lang="zh-CN" altLang="en-US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73518" y="1412875"/>
            <a:ext cx="1512887" cy="547688"/>
          </a:xfrm>
          <a:prstGeom prst="rect">
            <a:avLst/>
          </a:prstGeom>
          <a:noFill/>
          <a:ln w="28575" algn="ctr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定义</a:t>
            </a:r>
            <a:endParaRPr kumimoji="1" lang="zh-CN" altLang="en-US">
              <a:solidFill>
                <a:schemeClr val="tx1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" name="AutoShap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29280" y="1628775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hlink"/>
          </a:solidFill>
          <a:ln w="9525" algn="ctr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49"/>
          <p:cNvGrpSpPr/>
          <p:nvPr/>
        </p:nvGrpSpPr>
        <p:grpSpPr bwMode="auto">
          <a:xfrm>
            <a:off x="4197668" y="2636838"/>
            <a:ext cx="3252787" cy="1558925"/>
            <a:chOff x="2147" y="1661"/>
            <a:chExt cx="2049" cy="982"/>
          </a:xfrm>
        </p:grpSpPr>
        <p:sp>
          <p:nvSpPr>
            <p:cNvPr id="9" name="Line 17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rot="5400000">
              <a:off x="3171" y="1078"/>
              <a:ext cx="0" cy="2048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Oval 1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17" y="1817"/>
              <a:ext cx="547" cy="53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508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08" y="227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2517" y="1661"/>
            <a:ext cx="237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公式" r:id="rId10" imgW="190500" imgH="317500" progId="Equation.3">
                    <p:embed/>
                  </p:oleObj>
                </mc:Choice>
                <mc:Fallback>
                  <p:oleObj name="公式" r:id="rId10" imgW="190500" imgH="317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661"/>
                          <a:ext cx="237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155" y="2115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924" y="2070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6" name="AutoShape 1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291" y="2069"/>
              <a:ext cx="317" cy="80"/>
            </a:xfrm>
            <a:prstGeom prst="leftArrow">
              <a:avLst>
                <a:gd name="adj1" fmla="val 50000"/>
                <a:gd name="adj2" fmla="val 99063"/>
              </a:avLst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107" y="1809"/>
              <a:ext cx="0" cy="544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8" name="Text Box 4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471930" y="4297363"/>
            <a:ext cx="5545138" cy="5476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理想电流源的电压、电流关系</a:t>
            </a:r>
            <a:endParaRPr kumimoji="1" lang="zh-CN" altLang="en-US">
              <a:solidFill>
                <a:schemeClr val="tx1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9" name="Text Box 4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400810" y="4857433"/>
            <a:ext cx="9360535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latinLnBrk="0" hangingPunct="0">
              <a:lnSpc>
                <a:spcPct val="130000"/>
              </a:lnSpc>
              <a:spcBef>
                <a:spcPts val="0"/>
              </a:spcBef>
              <a:buFontTx/>
              <a:buAutoNum type="circleNumDbPlain"/>
            </a:pP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电流源的输出</a:t>
            </a:r>
            <a:r>
              <a:rPr kumimoji="1" lang="zh-CN" altLang="en-US" dirty="0">
                <a:solidFill>
                  <a:srgbClr val="FF99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电流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由电源本身决定，与外电路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无关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；</a:t>
            </a:r>
            <a:endParaRPr kumimoji="1" lang="zh-CN" altLang="en-US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eaLnBrk="0" latinLnBrk="0" hangingPunct="0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kumimoji="1"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与它两端电压的方向、大小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无关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kumimoji="1" lang="zh-CN" altLang="en-US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 autoUpdateAnimBg="0"/>
      <p:bldP spid="6" grpId="0" bldLvl="0" animBg="1"/>
      <p:bldP spid="7" grpId="0" bldLvl="0" animBg="1"/>
      <p:bldP spid="18" grpId="0" bldLvl="0" animBg="1" autoUpdateAnimBg="0"/>
      <p:bldP spid="19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95" dirty="0" smtClean="0">
                <a:solidFill>
                  <a:srgbClr val="FF0000"/>
                </a:solidFill>
              </a:rPr>
              <a:t>绪论</a:t>
            </a:r>
            <a:endParaRPr lang="zh-CN" altLang="en-US" sz="3095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5238" y="548343"/>
            <a:ext cx="7650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 smtClean="0">
                <a:solidFill>
                  <a:srgbClr val="0070C0"/>
                </a:solidFill>
                <a:latin typeface="Franklin Gothic Book"/>
                <a:ea typeface="华文楷体"/>
              </a:rPr>
              <a:t>课名</a:t>
            </a:r>
            <a:r>
              <a:rPr lang="zh-CN" altLang="en-US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：电路、电路原理、电路分析基础、</a:t>
            </a:r>
            <a:r>
              <a:rPr lang="en-US" altLang="zh-CN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......</a:t>
            </a:r>
            <a:endParaRPr lang="zh-CN" altLang="en-US" b="0" dirty="0" smtClean="0">
              <a:solidFill>
                <a:prstClr val="black"/>
              </a:solidFill>
              <a:latin typeface="Franklin Gothic Book"/>
              <a:ea typeface="华文楷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6049" y="981399"/>
            <a:ext cx="6583680" cy="1210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 smtClean="0">
                <a:solidFill>
                  <a:srgbClr val="0070C0"/>
                </a:solidFill>
                <a:latin typeface="Franklin Gothic Book"/>
                <a:ea typeface="华文楷体"/>
              </a:rPr>
              <a:t>电路理论</a:t>
            </a:r>
            <a:r>
              <a:rPr lang="zh-CN" altLang="en-US" b="0" dirty="0" smtClean="0">
                <a:solidFill>
                  <a:srgbClr val="FF0000"/>
                </a:solidFill>
                <a:latin typeface="Franklin Gothic Book"/>
                <a:ea typeface="华文楷体"/>
              </a:rPr>
              <a:t>已形成一套完整的学科体系</a:t>
            </a:r>
            <a:r>
              <a:rPr lang="zh-CN" altLang="en-US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。</a:t>
            </a:r>
            <a:endParaRPr lang="en-US" altLang="zh-CN" b="0" dirty="0" smtClean="0">
              <a:solidFill>
                <a:prstClr val="black"/>
              </a:solidFill>
              <a:latin typeface="Franklin Gothic Book"/>
              <a:ea typeface="华文楷体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 smtClean="0">
                <a:solidFill>
                  <a:srgbClr val="0070C0"/>
                </a:solidFill>
                <a:latin typeface="Franklin Gothic Book"/>
                <a:ea typeface="华文楷体"/>
              </a:rPr>
              <a:t>应用</a:t>
            </a:r>
            <a:r>
              <a:rPr lang="zh-CN" altLang="en-US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：电路分析、电路综合、故障诊断。</a:t>
            </a:r>
            <a:endParaRPr lang="zh-CN" altLang="en-US" b="0" dirty="0" smtClean="0">
              <a:solidFill>
                <a:prstClr val="black"/>
              </a:solidFill>
              <a:latin typeface="Franklin Gothic Book"/>
              <a:ea typeface="华文楷体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6035" y="2112010"/>
            <a:ext cx="7729220" cy="440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1729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年，认识静电，        </a:t>
            </a:r>
            <a:r>
              <a:rPr lang="en-US" altLang="zh-CN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  [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英</a:t>
            </a:r>
            <a:r>
              <a:rPr lang="en-US" altLang="zh-CN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]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格雷</a:t>
            </a:r>
            <a:endParaRPr lang="en-US" altLang="zh-CN" sz="2400" b="0" dirty="0" smtClean="0">
              <a:solidFill>
                <a:prstClr val="black"/>
              </a:solidFill>
              <a:latin typeface="Franklin Gothic Book"/>
              <a:ea typeface="华文楷体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dirty="0" smtClean="0">
                <a:solidFill>
                  <a:srgbClr val="FF0000"/>
                </a:solidFill>
                <a:latin typeface="Franklin Gothic Book"/>
                <a:ea typeface="华文楷体"/>
              </a:rPr>
              <a:t>1826</a:t>
            </a:r>
            <a:r>
              <a:rPr lang="zh-CN" altLang="en-US" sz="2400" b="0" dirty="0" smtClean="0">
                <a:solidFill>
                  <a:srgbClr val="FF0000"/>
                </a:solidFill>
                <a:latin typeface="Franklin Gothic Book"/>
                <a:ea typeface="华文楷体"/>
              </a:rPr>
              <a:t>年，欧姆定律，        </a:t>
            </a:r>
            <a:r>
              <a:rPr lang="en-US" altLang="zh-CN" sz="2400" b="0" dirty="0" smtClean="0">
                <a:solidFill>
                  <a:srgbClr val="FF0000"/>
                </a:solidFill>
                <a:latin typeface="Franklin Gothic Book"/>
                <a:ea typeface="华文楷体"/>
              </a:rPr>
              <a:t>  </a:t>
            </a:r>
            <a:r>
              <a:rPr lang="en-US" altLang="zh-CN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[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德</a:t>
            </a:r>
            <a:r>
              <a:rPr lang="en-US" altLang="zh-CN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]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欧姆</a:t>
            </a:r>
            <a:endParaRPr lang="en-US" altLang="zh-CN" sz="2400" b="0" dirty="0" smtClean="0">
              <a:solidFill>
                <a:prstClr val="black"/>
              </a:solidFill>
              <a:latin typeface="Franklin Gothic Book"/>
              <a:ea typeface="华文楷体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dirty="0">
                <a:solidFill>
                  <a:prstClr val="black"/>
                </a:solidFill>
                <a:latin typeface="Franklin Gothic Book"/>
                <a:ea typeface="华文楷体"/>
              </a:rPr>
              <a:t>1838</a:t>
            </a:r>
            <a:r>
              <a:rPr lang="zh-CN" altLang="en-US" sz="2400" b="0" dirty="0">
                <a:solidFill>
                  <a:prstClr val="black"/>
                </a:solidFill>
                <a:latin typeface="Franklin Gothic Book"/>
                <a:ea typeface="华文楷体"/>
              </a:rPr>
              <a:t>年，电报，            </a:t>
            </a:r>
            <a:r>
              <a:rPr lang="en-US" altLang="zh-CN" sz="2400" b="0" dirty="0">
                <a:solidFill>
                  <a:prstClr val="black"/>
                </a:solidFill>
                <a:latin typeface="Franklin Gothic Book"/>
                <a:ea typeface="华文楷体"/>
              </a:rPr>
              <a:t>  [</a:t>
            </a:r>
            <a:r>
              <a:rPr lang="zh-CN" altLang="en-US" sz="2400" b="0" dirty="0">
                <a:solidFill>
                  <a:prstClr val="black"/>
                </a:solidFill>
                <a:latin typeface="Franklin Gothic Book"/>
                <a:ea typeface="华文楷体"/>
              </a:rPr>
              <a:t>美</a:t>
            </a:r>
            <a:r>
              <a:rPr lang="en-US" altLang="zh-CN" sz="2400" b="0" dirty="0">
                <a:solidFill>
                  <a:prstClr val="black"/>
                </a:solidFill>
                <a:latin typeface="Franklin Gothic Book"/>
                <a:ea typeface="华文楷体"/>
              </a:rPr>
              <a:t>]</a:t>
            </a:r>
            <a:r>
              <a:rPr lang="zh-CN" altLang="en-US" sz="2400" b="0" dirty="0">
                <a:solidFill>
                  <a:prstClr val="black"/>
                </a:solidFill>
                <a:latin typeface="Franklin Gothic Book"/>
                <a:ea typeface="华文楷体"/>
              </a:rPr>
              <a:t>莫尔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斯</a:t>
            </a:r>
            <a:endParaRPr lang="en-US" altLang="zh-CN" sz="2400" b="0" dirty="0" smtClean="0">
              <a:solidFill>
                <a:prstClr val="black"/>
              </a:solidFill>
              <a:latin typeface="Franklin Gothic Book"/>
              <a:ea typeface="华文楷体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dirty="0" smtClean="0">
                <a:solidFill>
                  <a:srgbClr val="FF0000"/>
                </a:solidFill>
                <a:latin typeface="Franklin Gothic Book"/>
                <a:ea typeface="华文楷体"/>
              </a:rPr>
              <a:t>1845</a:t>
            </a:r>
            <a:r>
              <a:rPr lang="zh-CN" altLang="en-US" sz="2400" b="0" dirty="0" smtClean="0">
                <a:solidFill>
                  <a:srgbClr val="FF0000"/>
                </a:solidFill>
                <a:latin typeface="Franklin Gothic Book"/>
                <a:ea typeface="华文楷体"/>
              </a:rPr>
              <a:t>年，电路基本定律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，</a:t>
            </a:r>
            <a:r>
              <a:rPr lang="en-US" altLang="zh-CN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      [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德</a:t>
            </a:r>
            <a:r>
              <a:rPr lang="en-US" altLang="zh-CN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]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基尔霍夫</a:t>
            </a:r>
            <a:endParaRPr lang="en-US" altLang="zh-CN" sz="2400" b="0" dirty="0" smtClean="0">
              <a:solidFill>
                <a:prstClr val="black"/>
              </a:solidFill>
              <a:latin typeface="Franklin Gothic Book"/>
              <a:ea typeface="华文楷体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1876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年，电话</a:t>
            </a:r>
            <a:r>
              <a:rPr lang="en-US" altLang="zh-CN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,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             </a:t>
            </a:r>
            <a:r>
              <a:rPr lang="en-US" altLang="zh-CN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  [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美</a:t>
            </a:r>
            <a:r>
              <a:rPr lang="en-US" altLang="zh-CN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]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贝尔</a:t>
            </a:r>
            <a:endParaRPr lang="en-US" altLang="zh-CN" sz="2400" b="0" dirty="0" smtClean="0">
              <a:solidFill>
                <a:prstClr val="black"/>
              </a:solidFill>
              <a:latin typeface="Franklin Gothic Book"/>
              <a:ea typeface="华文楷体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1894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年，无线电，          </a:t>
            </a:r>
            <a:r>
              <a:rPr lang="en-US" altLang="zh-CN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  [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意</a:t>
            </a:r>
            <a:r>
              <a:rPr lang="en-US" altLang="zh-CN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]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马可尼</a:t>
            </a:r>
            <a:r>
              <a:rPr lang="en-US" altLang="zh-CN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[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俄</a:t>
            </a:r>
            <a:r>
              <a:rPr lang="en-US" altLang="zh-CN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]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波波夫</a:t>
            </a:r>
            <a:endParaRPr lang="en-US" altLang="zh-CN" sz="2400" b="0" dirty="0" smtClean="0">
              <a:solidFill>
                <a:prstClr val="black"/>
              </a:solidFill>
              <a:latin typeface="Franklin Gothic Book"/>
              <a:ea typeface="华文楷体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1925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年，电视，            </a:t>
            </a:r>
            <a:r>
              <a:rPr lang="en-US" altLang="zh-CN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  [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英</a:t>
            </a:r>
            <a:r>
              <a:rPr lang="en-US" altLang="zh-CN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]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贝尔德</a:t>
            </a:r>
            <a:endParaRPr lang="en-US" altLang="zh-CN" sz="2400" b="0" dirty="0" smtClean="0">
              <a:solidFill>
                <a:prstClr val="black"/>
              </a:solidFill>
              <a:latin typeface="Franklin Gothic Book"/>
              <a:ea typeface="华文楷体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1947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年，电子计算机 ，晶体管</a:t>
            </a:r>
            <a:endParaRPr lang="en-US" altLang="zh-CN" sz="2400" b="0" dirty="0" smtClean="0">
              <a:solidFill>
                <a:prstClr val="black"/>
              </a:solidFill>
              <a:latin typeface="Franklin Gothic Book"/>
              <a:ea typeface="华文楷体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1958</a:t>
            </a:r>
            <a:r>
              <a:rPr lang="zh-CN" altLang="en-US" sz="2400" b="0" dirty="0" smtClean="0">
                <a:solidFill>
                  <a:prstClr val="black"/>
                </a:solidFill>
                <a:latin typeface="Franklin Gothic Book"/>
                <a:ea typeface="华文楷体"/>
              </a:rPr>
              <a:t>年，集成电路，        </a:t>
            </a:r>
            <a:endParaRPr lang="zh-CN" altLang="en-US" sz="2400" b="0" dirty="0" smtClean="0">
              <a:solidFill>
                <a:prstClr val="black"/>
              </a:solidFill>
              <a:latin typeface="Franklin Gothic Book"/>
              <a:ea typeface="华文楷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04355" y="2207260"/>
            <a:ext cx="647700" cy="4059555"/>
          </a:xfrm>
          <a:prstGeom prst="rect">
            <a:avLst/>
          </a:prstGeom>
          <a:gradFill>
            <a:gsLst>
              <a:gs pos="0">
                <a:srgbClr val="14CD68">
                  <a:alpha val="20000"/>
                </a:srgbClr>
              </a:gs>
              <a:gs pos="100000">
                <a:srgbClr val="035C7D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AF75F11-8225-41F9-A280-0376AFE0989D}" type="slidenum">
              <a:rPr lang="zh-CN" altLang="en-US" smtClean="0">
                <a:solidFill>
                  <a:srgbClr val="F0A22E">
                    <a:shade val="75000"/>
                  </a:srgbClr>
                </a:solidFill>
              </a:rPr>
            </a:fld>
            <a:endParaRPr lang="zh-CN" altLang="en-US">
              <a:solidFill>
                <a:srgbClr val="F0A22E">
                  <a:shade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7" name="Group 27"/>
          <p:cNvGrpSpPr/>
          <p:nvPr/>
        </p:nvGrpSpPr>
        <p:grpSpPr bwMode="auto">
          <a:xfrm>
            <a:off x="9878549" y="6125936"/>
            <a:ext cx="578299" cy="285800"/>
            <a:chOff x="5193" y="4020"/>
            <a:chExt cx="518" cy="256"/>
          </a:xfrm>
        </p:grpSpPr>
        <p:pic>
          <p:nvPicPr>
            <p:cNvPr id="460828" name="Picture 2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0829" name="Text Box 2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60830" name="Group 30"/>
          <p:cNvGrpSpPr/>
          <p:nvPr/>
        </p:nvGrpSpPr>
        <p:grpSpPr bwMode="auto">
          <a:xfrm>
            <a:off x="9271223" y="6125936"/>
            <a:ext cx="578299" cy="285800"/>
            <a:chOff x="4649" y="4020"/>
            <a:chExt cx="518" cy="256"/>
          </a:xfrm>
        </p:grpSpPr>
        <p:pic>
          <p:nvPicPr>
            <p:cNvPr id="460831" name="Picture 3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0832" name="Text Box 3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60862" name="Group 62"/>
          <p:cNvGrpSpPr/>
          <p:nvPr/>
        </p:nvGrpSpPr>
        <p:grpSpPr bwMode="auto">
          <a:xfrm>
            <a:off x="8662780" y="6124819"/>
            <a:ext cx="578300" cy="285801"/>
            <a:chOff x="5193" y="4020"/>
            <a:chExt cx="518" cy="256"/>
          </a:xfrm>
        </p:grpSpPr>
        <p:pic>
          <p:nvPicPr>
            <p:cNvPr id="460863" name="Picture 63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0864" name="Text Box 6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理想电流源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续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 Box 1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260" y="1378585"/>
            <a:ext cx="7760970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电流源两端的</a:t>
            </a:r>
            <a:r>
              <a:rPr kumimoji="1" lang="zh-CN" altLang="en-US" dirty="0">
                <a:solidFill>
                  <a:srgbClr val="FF99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电压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由电源及外电路共同决定。</a:t>
            </a:r>
            <a:endParaRPr kumimoji="1" lang="zh-CN" altLang="en-US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5" name="Group 19"/>
          <p:cNvGrpSpPr/>
          <p:nvPr/>
        </p:nvGrpSpPr>
        <p:grpSpPr bwMode="auto">
          <a:xfrm>
            <a:off x="8597265" y="1265873"/>
            <a:ext cx="2206625" cy="2952750"/>
            <a:chOff x="4150" y="2024"/>
            <a:chExt cx="1390" cy="1860"/>
          </a:xfrm>
        </p:grpSpPr>
        <p:sp>
          <p:nvSpPr>
            <p:cNvPr id="6" name="Line 20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4150" y="3126"/>
              <a:ext cx="12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" name="Line 21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558" y="2230"/>
              <a:ext cx="0" cy="15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" name="Line 22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5041" y="2437"/>
              <a:ext cx="1" cy="144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Text Box 2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578" y="2024"/>
              <a:ext cx="2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0" name="Text Box 24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41" y="3058"/>
              <a:ext cx="29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1" name="Object 25"/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5225" y="2218"/>
            <a:ext cx="197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公式" r:id="rId9" imgW="190500" imgH="317500" progId="Equation.3">
                    <p:embed/>
                  </p:oleObj>
                </mc:Choice>
                <mc:Fallback>
                  <p:oleObj name="公式" r:id="rId9" imgW="190500" imgH="3175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5" y="2218"/>
                          <a:ext cx="197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AutoShape 26" descr="羊皮纸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663305" y="4799965"/>
            <a:ext cx="2474595" cy="863600"/>
          </a:xfrm>
          <a:prstGeom prst="wedgeRoundRectCallout">
            <a:avLst>
              <a:gd name="adj1" fmla="val -3132"/>
              <a:gd name="adj2" fmla="val -184632"/>
              <a:gd name="adj3" fmla="val 16667"/>
            </a:avLst>
          </a:prstGeom>
          <a:blipFill dpi="0" rotWithShape="1">
            <a:blip r:embed="rId12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直流电流源的伏安特性曲线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" name="Text Box 33" descr="斜纹布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886190" y="2994660"/>
            <a:ext cx="433388" cy="3667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O</a:t>
            </a:r>
            <a:endParaRPr lang="en-US" altLang="zh-CN" sz="1800" b="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 Box 3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54698" y="2347913"/>
            <a:ext cx="647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例</a:t>
            </a:r>
            <a:endParaRPr kumimoji="1" lang="zh-CN" altLang="en-US" sz="32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6" name="Group 58"/>
          <p:cNvGrpSpPr/>
          <p:nvPr/>
        </p:nvGrpSpPr>
        <p:grpSpPr bwMode="auto">
          <a:xfrm>
            <a:off x="971550" y="2832418"/>
            <a:ext cx="2433638" cy="1944687"/>
            <a:chOff x="612" y="1739"/>
            <a:chExt cx="1533" cy="1225"/>
          </a:xfrm>
        </p:grpSpPr>
        <p:sp>
          <p:nvSpPr>
            <p:cNvPr id="17" name="Rectangle 3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65" y="1739"/>
              <a:ext cx="998" cy="1225"/>
            </a:xfrm>
            <a:prstGeom prst="rect">
              <a:avLst/>
            </a:prstGeom>
            <a:noFill/>
            <a:ln w="28575" algn="ctr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0"/>
            </a:p>
          </p:txBody>
        </p:sp>
        <p:sp>
          <p:nvSpPr>
            <p:cNvPr id="18" name="Oval 3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84" y="214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 b="0">
                <a:ea typeface="仿宋_GB2312" pitchFamily="49" charset="-122"/>
              </a:endParaRPr>
            </a:p>
          </p:txBody>
        </p:sp>
        <p:sp>
          <p:nvSpPr>
            <p:cNvPr id="19" name="Text Box 38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46" y="2193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R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" name="Text Box 39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12" y="2238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1" name="Text Box 40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93" y="2510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" name="Text Box 4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48" y="1830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23" name="Object 42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1201" y="1785"/>
            <a:ext cx="238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公式" r:id="rId22" imgW="190500" imgH="317500" progId="Equation.3">
                    <p:embed/>
                  </p:oleObj>
                </mc:Choice>
                <mc:Fallback>
                  <p:oleObj name="公式" r:id="rId22" imgW="190500" imgH="3175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1785"/>
                          <a:ext cx="238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43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884" y="2329"/>
              <a:ext cx="363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" name="Rectangle 44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018" y="214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45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1066" y="1797"/>
              <a:ext cx="0" cy="317"/>
            </a:xfrm>
            <a:prstGeom prst="line">
              <a:avLst/>
            </a:prstGeom>
            <a:noFill/>
            <a:ln w="38100" cap="sq">
              <a:solidFill>
                <a:srgbClr val="00CC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AutoShape 46" descr="羊皮纸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57618" y="5136833"/>
            <a:ext cx="1584325" cy="525462"/>
          </a:xfrm>
          <a:prstGeom prst="wedgeRoundRectCallout">
            <a:avLst>
              <a:gd name="adj1" fmla="val 50981"/>
              <a:gd name="adj2" fmla="val -263112"/>
              <a:gd name="adj3" fmla="val 16667"/>
            </a:avLst>
          </a:prstGeom>
          <a:blipFill dpi="0" rotWithShape="1">
            <a:blip r:embed="rId12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外电路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9" name="AutoShape 47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 rot="-1218513">
            <a:off x="3563938" y="2926398"/>
            <a:ext cx="812800" cy="146050"/>
          </a:xfrm>
          <a:prstGeom prst="rightArrow">
            <a:avLst>
              <a:gd name="adj1" fmla="val 50000"/>
              <a:gd name="adj2" fmla="val 139130"/>
            </a:avLst>
          </a:prstGeom>
          <a:solidFill>
            <a:srgbClr val="FF3300"/>
          </a:solidFill>
          <a:ln w="9525" algn="ctr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Object 48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4802188" y="2565083"/>
          <a:ext cx="12319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公式" r:id="rId30" imgW="698500" imgH="317500" progId="Equation.3">
                  <p:embed/>
                </p:oleObj>
              </mc:Choice>
              <mc:Fallback>
                <p:oleObj name="公式" r:id="rId30" imgW="698500" imgH="3175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2565083"/>
                        <a:ext cx="12319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49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563938" y="3552508"/>
            <a:ext cx="792162" cy="142875"/>
          </a:xfrm>
          <a:prstGeom prst="rightArrow">
            <a:avLst>
              <a:gd name="adj1" fmla="val 50000"/>
              <a:gd name="adj2" fmla="val 138611"/>
            </a:avLst>
          </a:prstGeom>
          <a:solidFill>
            <a:srgbClr val="FF3300"/>
          </a:solidFill>
          <a:ln w="9525" algn="ctr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" name="Object 50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4787900" y="3428683"/>
          <a:ext cx="25209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公式" r:id="rId34" imgW="1422400" imgH="304800" progId="Equation.3">
                  <p:embed/>
                </p:oleObj>
              </mc:Choice>
              <mc:Fallback>
                <p:oleObj name="公式" r:id="rId34" imgW="1422400" imgH="3048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428683"/>
                        <a:ext cx="25209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utoShape 51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 rot="1049089">
            <a:off x="3563938" y="4200843"/>
            <a:ext cx="792162" cy="144462"/>
          </a:xfrm>
          <a:prstGeom prst="rightArrow">
            <a:avLst>
              <a:gd name="adj1" fmla="val 50000"/>
              <a:gd name="adj2" fmla="val 137088"/>
            </a:avLst>
          </a:prstGeom>
          <a:solidFill>
            <a:srgbClr val="FF3300"/>
          </a:solidFill>
          <a:ln w="9525" algn="ctr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" name="Object 52"/>
          <p:cNvGraphicFramePr>
            <a:graphicFrameLocks noChangeAspect="1"/>
          </p:cNvGraphicFramePr>
          <p:nvPr>
            <p:custDataLst>
              <p:tags r:id="rId37"/>
            </p:custDataLst>
          </p:nvPr>
        </p:nvGraphicFramePr>
        <p:xfrm>
          <a:off x="4791075" y="4167188"/>
          <a:ext cx="30210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Equation" r:id="rId38" imgW="1270000" imgH="266700" progId="Equation.DSMT4">
                  <p:embed/>
                </p:oleObj>
              </mc:Choice>
              <mc:Fallback>
                <p:oleObj name="Equation" r:id="rId38" imgW="1270000" imgH="2667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4167188"/>
                        <a:ext cx="302101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53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570095" y="5085715"/>
            <a:ext cx="3170555" cy="52197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电流源不能开路！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13" grpId="0" bldLvl="0" animBg="1"/>
      <p:bldP spid="14" grpId="0" bldLvl="0" animBg="1"/>
      <p:bldP spid="15" grpId="0" bldLvl="0" animBg="1"/>
      <p:bldP spid="28" grpId="0" bldLvl="0" animBg="1"/>
      <p:bldP spid="29" grpId="0" bldLvl="0" animBg="1"/>
      <p:bldP spid="32" grpId="0" bldLvl="0" animBg="1"/>
      <p:bldP spid="35" grpId="0" bldLvl="0" animBg="1"/>
      <p:bldP spid="38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527" name="Group 31"/>
          <p:cNvGrpSpPr/>
          <p:nvPr/>
        </p:nvGrpSpPr>
        <p:grpSpPr bwMode="auto">
          <a:xfrm>
            <a:off x="10165569" y="6197691"/>
            <a:ext cx="578299" cy="285800"/>
            <a:chOff x="5193" y="4020"/>
            <a:chExt cx="518" cy="256"/>
          </a:xfrm>
        </p:grpSpPr>
        <p:pic>
          <p:nvPicPr>
            <p:cNvPr id="234528" name="Picture 3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4529" name="Text Box 3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34530" name="Group 34"/>
          <p:cNvGrpSpPr/>
          <p:nvPr/>
        </p:nvGrpSpPr>
        <p:grpSpPr bwMode="auto">
          <a:xfrm>
            <a:off x="9558243" y="6197691"/>
            <a:ext cx="578299" cy="285800"/>
            <a:chOff x="4649" y="4020"/>
            <a:chExt cx="518" cy="256"/>
          </a:xfrm>
        </p:grpSpPr>
        <p:pic>
          <p:nvPicPr>
            <p:cNvPr id="234531" name="Picture 3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4532" name="Text Box 3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34582" name="Group 86"/>
          <p:cNvGrpSpPr/>
          <p:nvPr/>
        </p:nvGrpSpPr>
        <p:grpSpPr bwMode="auto">
          <a:xfrm>
            <a:off x="8949800" y="6196574"/>
            <a:ext cx="578300" cy="285801"/>
            <a:chOff x="5193" y="4020"/>
            <a:chExt cx="518" cy="256"/>
          </a:xfrm>
        </p:grpSpPr>
        <p:pic>
          <p:nvPicPr>
            <p:cNvPr id="234583" name="Picture 87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4584" name="Text Box 8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985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电流源的功率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 Box 4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29055" y="1709738"/>
            <a:ext cx="3024188" cy="5476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电流源的功率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" name="Group 81"/>
          <p:cNvGrpSpPr/>
          <p:nvPr/>
        </p:nvGrpSpPr>
        <p:grpSpPr bwMode="auto">
          <a:xfrm>
            <a:off x="8813165" y="1487488"/>
            <a:ext cx="1398588" cy="1973262"/>
            <a:chOff x="4014" y="1480"/>
            <a:chExt cx="881" cy="1243"/>
          </a:xfrm>
        </p:grpSpPr>
        <p:sp>
          <p:nvSpPr>
            <p:cNvPr id="6" name="Line 43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rot="10800000">
              <a:off x="4195" y="1514"/>
              <a:ext cx="0" cy="117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" name="Oval 4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014" y="197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 b="0">
                <a:ea typeface="仿宋_GB2312" pitchFamily="49" charset="-122"/>
              </a:endParaRPr>
            </a:p>
          </p:txBody>
        </p:sp>
        <p:sp>
          <p:nvSpPr>
            <p:cNvPr id="8" name="Oval 4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10800000">
              <a:off x="4827" y="2655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46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rot="5400000">
              <a:off x="4507" y="2369"/>
              <a:ext cx="0" cy="6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Oval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10800000">
              <a:off x="4827" y="1480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48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rot="5400000">
              <a:off x="4507" y="1194"/>
              <a:ext cx="0" cy="6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Text Box 49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649" y="19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3" name="Text Box 50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rot="10800000">
              <a:off x="4604" y="1480"/>
              <a:ext cx="2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" name="Text Box 5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649" y="2251"/>
              <a:ext cx="1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5" name="Object 52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4332" y="1616"/>
            <a:ext cx="22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公式" r:id="rId13" imgW="190500" imgH="317500" progId="Equation.3">
                    <p:embed/>
                  </p:oleObj>
                </mc:Choice>
                <mc:Fallback>
                  <p:oleObj name="公式" r:id="rId13" imgW="190500" imgH="3175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616"/>
                          <a:ext cx="22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5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014" y="2160"/>
              <a:ext cx="363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Line 5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4195" y="1616"/>
              <a:ext cx="0" cy="317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AutoShape 55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497388" y="1920875"/>
            <a:ext cx="647700" cy="142875"/>
          </a:xfrm>
          <a:prstGeom prst="rightArrow">
            <a:avLst>
              <a:gd name="adj1" fmla="val 50000"/>
              <a:gd name="adj2" fmla="val 113333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" name="Object 56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5232083" y="1704975"/>
          <a:ext cx="12128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公式" r:id="rId19" imgW="673100" imgH="317500" progId="Equation.3">
                  <p:embed/>
                </p:oleObj>
              </mc:Choice>
              <mc:Fallback>
                <p:oleObj name="公式" r:id="rId19" imgW="673100" imgH="3175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083" y="1704975"/>
                        <a:ext cx="12128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5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70000" y="2562384"/>
            <a:ext cx="590391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circleNumDbPlain"/>
            </a:pPr>
            <a:r>
              <a:rPr kumimoji="1" lang="zh-CN" altLang="en-US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电压、电流的参考方向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非关联</a:t>
            </a:r>
            <a:r>
              <a:rPr kumimoji="1" lang="zh-CN" altLang="en-US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：</a:t>
            </a:r>
            <a:endParaRPr kumimoji="1" lang="zh-CN" altLang="en-US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3" name="AutoShape 58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560128" y="3503295"/>
            <a:ext cx="574675" cy="144463"/>
          </a:xfrm>
          <a:prstGeom prst="rightArrow">
            <a:avLst>
              <a:gd name="adj1" fmla="val 50000"/>
              <a:gd name="adj2" fmla="val 99450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59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149090" y="3326130"/>
            <a:ext cx="413512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发出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功率，起电源作用。</a:t>
            </a:r>
            <a:endParaRPr kumimoji="1"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5" name="Object 60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1772603" y="3284538"/>
          <a:ext cx="16335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Equation" r:id="rId25" imgW="914400" imgH="304800" progId="Equation.DSMT4">
                  <p:embed/>
                </p:oleObj>
              </mc:Choice>
              <mc:Fallback>
                <p:oleObj name="Equation" r:id="rId25" imgW="914400" imgH="3048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2603" y="3284538"/>
                        <a:ext cx="1633537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61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329055" y="4220845"/>
            <a:ext cx="535495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电压、电流的参考方向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关联</a:t>
            </a:r>
            <a:r>
              <a:rPr kumimoji="1" lang="zh-CN" altLang="en-US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：</a:t>
            </a:r>
            <a:endParaRPr kumimoji="1" lang="zh-CN" altLang="en-US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28" name="Group 82"/>
          <p:cNvGrpSpPr/>
          <p:nvPr/>
        </p:nvGrpSpPr>
        <p:grpSpPr bwMode="auto">
          <a:xfrm>
            <a:off x="8813165" y="3648075"/>
            <a:ext cx="1398588" cy="1973263"/>
            <a:chOff x="4014" y="2795"/>
            <a:chExt cx="881" cy="1243"/>
          </a:xfrm>
        </p:grpSpPr>
        <p:sp>
          <p:nvSpPr>
            <p:cNvPr id="29" name="Line 63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rot="10800000">
              <a:off x="4195" y="2829"/>
              <a:ext cx="0" cy="117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Oval 64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014" y="311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 b="0">
                <a:ea typeface="仿宋_GB2312" pitchFamily="49" charset="-122"/>
              </a:endParaRPr>
            </a:p>
          </p:txBody>
        </p:sp>
        <p:sp>
          <p:nvSpPr>
            <p:cNvPr id="31" name="Oval 65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 rot="10800000">
              <a:off x="4827" y="3970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66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rot="5400000">
              <a:off x="4507" y="3684"/>
              <a:ext cx="0" cy="6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Oval 67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 rot="10800000">
              <a:off x="4827" y="2795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68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rot="5400000">
              <a:off x="4507" y="2509"/>
              <a:ext cx="0" cy="64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Text Box 69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649" y="324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6" name="Text Box 70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 rot="10800000">
              <a:off x="4604" y="2795"/>
              <a:ext cx="2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7" name="Text Box 71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649" y="3566"/>
              <a:ext cx="1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38" name="Object 72"/>
            <p:cNvGraphicFramePr>
              <a:graphicFrameLocks noChangeAspect="1"/>
            </p:cNvGraphicFramePr>
            <p:nvPr>
              <p:custDataLst>
                <p:tags r:id="rId37"/>
              </p:custDataLst>
            </p:nvPr>
          </p:nvGraphicFramePr>
          <p:xfrm>
            <a:off x="4332" y="2931"/>
            <a:ext cx="22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" name="公式" r:id="rId38" imgW="190500" imgH="317500" progId="Equation.3">
                    <p:embed/>
                  </p:oleObj>
                </mc:Choice>
                <mc:Fallback>
                  <p:oleObj name="公式" r:id="rId38" imgW="190500" imgH="31750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931"/>
                          <a:ext cx="22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Line 73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4014" y="3294"/>
              <a:ext cx="363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" name="Line 74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V="1">
              <a:off x="4195" y="3566"/>
              <a:ext cx="0" cy="317"/>
            </a:xfrm>
            <a:prstGeom prst="line">
              <a:avLst/>
            </a:prstGeom>
            <a:noFill/>
            <a:ln w="38100" cap="sq" cmpd="dbl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" name="AutoShape 75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559175" y="5086985"/>
            <a:ext cx="647700" cy="142875"/>
          </a:xfrm>
          <a:prstGeom prst="rightArrow">
            <a:avLst>
              <a:gd name="adj1" fmla="val 50000"/>
              <a:gd name="adj2" fmla="val 113333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76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4135438" y="4871085"/>
            <a:ext cx="3960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吸收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功率，充当负载。</a:t>
            </a:r>
            <a:endParaRPr kumimoji="1"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4" name="Object 77"/>
          <p:cNvGraphicFramePr>
            <a:graphicFrameLocks noChangeAspect="1"/>
          </p:cNvGraphicFramePr>
          <p:nvPr>
            <p:custDataLst>
              <p:tags r:id="rId44"/>
            </p:custDataLst>
          </p:nvPr>
        </p:nvGraphicFramePr>
        <p:xfrm>
          <a:off x="1862138" y="4883785"/>
          <a:ext cx="15382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Equation" r:id="rId45" imgW="914400" imgH="304800" progId="Equation.DSMT4">
                  <p:embed/>
                </p:oleObj>
              </mc:Choice>
              <mc:Fallback>
                <p:oleObj name="Equation" r:id="rId45" imgW="914400" imgH="3048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4883785"/>
                        <a:ext cx="15382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7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19" grpId="0" bldLvl="0" animBg="1"/>
      <p:bldP spid="22" grpId="0" bldLvl="0" animBg="1" autoUpdateAnimBg="0"/>
      <p:bldP spid="23" grpId="0" bldLvl="0" animBg="1"/>
      <p:bldP spid="24" grpId="0" bldLvl="0" animBg="1"/>
      <p:bldP spid="27" grpId="0" bldLvl="0" animBg="1" autoUpdateAnimBg="0"/>
      <p:bldP spid="42" grpId="0" bldLvl="0" animBg="1"/>
      <p:bldP spid="43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602" name="Group 58"/>
          <p:cNvGrpSpPr/>
          <p:nvPr/>
        </p:nvGrpSpPr>
        <p:grpSpPr bwMode="auto">
          <a:xfrm>
            <a:off x="10237324" y="6125936"/>
            <a:ext cx="578299" cy="285800"/>
            <a:chOff x="5193" y="4020"/>
            <a:chExt cx="518" cy="256"/>
          </a:xfrm>
        </p:grpSpPr>
        <p:pic>
          <p:nvPicPr>
            <p:cNvPr id="236603" name="Picture 5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604" name="Text Box 6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36605" name="Group 61"/>
          <p:cNvGrpSpPr/>
          <p:nvPr/>
        </p:nvGrpSpPr>
        <p:grpSpPr bwMode="auto">
          <a:xfrm>
            <a:off x="9629998" y="6125936"/>
            <a:ext cx="578299" cy="285800"/>
            <a:chOff x="4649" y="4020"/>
            <a:chExt cx="518" cy="256"/>
          </a:xfrm>
        </p:grpSpPr>
        <p:pic>
          <p:nvPicPr>
            <p:cNvPr id="236606" name="Picture 6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607" name="Text Box 6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36640" name="Group 96"/>
          <p:cNvGrpSpPr/>
          <p:nvPr/>
        </p:nvGrpSpPr>
        <p:grpSpPr bwMode="auto">
          <a:xfrm>
            <a:off x="9021555" y="6124819"/>
            <a:ext cx="578300" cy="285801"/>
            <a:chOff x="5193" y="4020"/>
            <a:chExt cx="518" cy="256"/>
          </a:xfrm>
        </p:grpSpPr>
        <p:pic>
          <p:nvPicPr>
            <p:cNvPr id="236641" name="Picture 97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642" name="Text Box 9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436880"/>
            <a:ext cx="10515600" cy="989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功率计算举例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 Box 1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41718" y="1481455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例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6-2</a:t>
            </a:r>
            <a:endParaRPr kumimoji="1"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" name="Text Box 4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78660" y="1553210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计算图示电路各元件的功率。</a:t>
            </a:r>
            <a:endParaRPr kumimoji="1"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Text Box 4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56983" y="2345373"/>
            <a:ext cx="647700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7" name="Object 4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349818" y="2290763"/>
          <a:ext cx="23256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公式" r:id="rId6" imgW="1282700" imgH="317500" progId="Equation.3">
                  <p:embed/>
                </p:oleObj>
              </mc:Choice>
              <mc:Fallback>
                <p:oleObj name="公式" r:id="rId6" imgW="1282700" imgH="3175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818" y="2290763"/>
                        <a:ext cx="232568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335213" y="2923858"/>
          <a:ext cx="1339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公式" r:id="rId9" imgW="711200" imgH="254000" progId="Equation.3">
                  <p:embed/>
                </p:oleObj>
              </mc:Choice>
              <mc:Fallback>
                <p:oleObj name="公式" r:id="rId9" imgW="711200" imgH="2540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2923858"/>
                        <a:ext cx="13398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5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262188" y="3457893"/>
          <a:ext cx="424973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2" imgW="2120900" imgH="304800" progId="Equation.DSMT4">
                  <p:embed/>
                </p:oleObj>
              </mc:Choice>
              <mc:Fallback>
                <p:oleObj name="Equation" r:id="rId12" imgW="2120900" imgH="3048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3457893"/>
                        <a:ext cx="4249737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6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190750" y="4265930"/>
          <a:ext cx="48244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15" imgW="2489200" imgH="304800" progId="Equation.DSMT4">
                  <p:embed/>
                </p:oleObj>
              </mc:Choice>
              <mc:Fallback>
                <p:oleObj name="Equation" r:id="rId15" imgW="2489200" imgH="3048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4265930"/>
                        <a:ext cx="48244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7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27825" y="3429318"/>
            <a:ext cx="935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发出</a:t>
            </a:r>
            <a:endParaRPr kumimoji="1"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Text Box 48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157720" y="4292918"/>
            <a:ext cx="388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发出（实际吸收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10W</a:t>
            </a:r>
            <a:r>
              <a: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kumimoji="1" lang="zh-CN" altLang="en-US" b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" name="Text Box 5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265045" y="5086033"/>
            <a:ext cx="4537075" cy="51911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  <a:sym typeface="Symbol" panose="05050102010706020507" pitchFamily="18" charset="2"/>
              </a:rPr>
              <a:t>满足</a:t>
            </a:r>
            <a:r>
              <a:rPr kumimoji="1" lang="zh-CN" altLang="en-US">
                <a:latin typeface="楷体_GB2312" pitchFamily="49" charset="-122"/>
                <a:sym typeface="Wingdings" panose="05000000000000000000" pitchFamily="2" charset="2"/>
              </a:rPr>
              <a:t>：</a:t>
            </a:r>
            <a:r>
              <a:rPr kumimoji="1" lang="en-US" altLang="zh-CN" b="0" i="1">
                <a:latin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kumimoji="1" lang="zh-CN" altLang="en-US">
                <a:latin typeface="楷体_GB2312" pitchFamily="49" charset="-122"/>
                <a:sym typeface="Wingdings" panose="05000000000000000000" pitchFamily="2" charset="2"/>
              </a:rPr>
              <a:t>（发）＝</a:t>
            </a:r>
            <a:r>
              <a:rPr kumimoji="1" lang="en-US" altLang="zh-CN" b="0" i="1">
                <a:latin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kumimoji="1" lang="zh-CN" altLang="en-US">
                <a:latin typeface="楷体_GB2312" pitchFamily="49" charset="-122"/>
                <a:sym typeface="Wingdings" panose="05000000000000000000" pitchFamily="2" charset="2"/>
              </a:rPr>
              <a:t>（吸）</a:t>
            </a:r>
            <a:endParaRPr kumimoji="1" lang="zh-CN" altLang="en-US">
              <a:latin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18" name="Group 100"/>
          <p:cNvGrpSpPr/>
          <p:nvPr/>
        </p:nvGrpSpPr>
        <p:grpSpPr bwMode="auto">
          <a:xfrm>
            <a:off x="8521700" y="1843723"/>
            <a:ext cx="2952750" cy="1873250"/>
            <a:chOff x="3560" y="845"/>
            <a:chExt cx="1860" cy="1180"/>
          </a:xfrm>
        </p:grpSpPr>
        <p:grpSp>
          <p:nvGrpSpPr>
            <p:cNvPr id="19" name="Group 89"/>
            <p:cNvGrpSpPr/>
            <p:nvPr/>
          </p:nvGrpSpPr>
          <p:grpSpPr bwMode="auto">
            <a:xfrm>
              <a:off x="3560" y="845"/>
              <a:ext cx="1860" cy="1180"/>
              <a:chOff x="3560" y="845"/>
              <a:chExt cx="1860" cy="1180"/>
            </a:xfrm>
          </p:grpSpPr>
          <p:sp>
            <p:nvSpPr>
              <p:cNvPr id="20" name="Oval 7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560" y="1343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/>
                <a:endParaRPr lang="zh-CN" altLang="zh-CN" sz="2400" b="0">
                  <a:ea typeface="仿宋_GB2312" pitchFamily="49" charset="-122"/>
                </a:endParaRPr>
              </a:p>
            </p:txBody>
          </p:sp>
          <p:sp>
            <p:nvSpPr>
              <p:cNvPr id="21" name="Rectangle 68" descr="斜纹布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741" y="845"/>
                <a:ext cx="1089" cy="1180"/>
              </a:xfrm>
              <a:prstGeom prst="rect">
                <a:avLst/>
              </a:prstGeom>
              <a:noFill/>
              <a:ln w="28575" cap="sq" algn="ctr">
                <a:solidFill>
                  <a:srgbClr val="FFCC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2" name="Oval 69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648" y="129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/>
                <a:endParaRPr lang="zh-CN" altLang="zh-CN" sz="2400" b="0">
                  <a:ea typeface="仿宋_GB2312" pitchFamily="49" charset="-122"/>
                </a:endParaRPr>
              </a:p>
            </p:txBody>
          </p:sp>
          <p:sp>
            <p:nvSpPr>
              <p:cNvPr id="23" name="Text Box 70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22" y="134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endPara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4" name="Text Box 71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876" y="1027"/>
                <a:ext cx="5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2A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5" name="Line 72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649" y="148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p>
                <a:endParaRPr lang="zh-CN" altLang="en-US"/>
              </a:p>
            </p:txBody>
          </p:sp>
          <p:sp>
            <p:nvSpPr>
              <p:cNvPr id="26" name="Text Box 74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286" y="845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i</a:t>
                </a:r>
                <a:endPara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7" name="Text Box 75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 rot="10800000">
                <a:off x="4467" y="982"/>
                <a:ext cx="28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3200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8" name="Text Box 76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513" y="1571"/>
                <a:ext cx="19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3200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  <a:endPara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9" name="Text Box 77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922" y="1344"/>
                <a:ext cx="43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5V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0" name="Text Box 78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696" y="1660"/>
                <a:ext cx="27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3200" b="0" i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-</a:t>
                </a:r>
                <a:endParaRPr kumimoji="1" lang="en-US" altLang="zh-CN" sz="3200" b="0" i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1" name="Text Box 79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3741" y="1027"/>
                <a:ext cx="2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3200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  <a:sym typeface="Symbol" panose="05050102010706020507" pitchFamily="18" charset="2"/>
                  </a:rPr>
                  <a:t>+</a:t>
                </a:r>
                <a:endPara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2" name="Line 80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3878" y="936"/>
                <a:ext cx="317" cy="0"/>
              </a:xfrm>
              <a:prstGeom prst="line">
                <a:avLst/>
              </a:prstGeom>
              <a:noFill/>
              <a:ln>
                <a:noFill/>
              </a:ln>
              <a:effectLst>
                <a:prstShdw prst="shdw17" dist="17961" dir="2700000">
                  <a:schemeClr val="bg2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CCFF"/>
                    </a:solidFill>
                    <a:round/>
                    <a:tailEnd type="triangle" w="med" len="med"/>
                  </a14:hiddenLine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3" name="Line 81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 flipV="1">
                <a:off x="4830" y="935"/>
                <a:ext cx="0" cy="318"/>
              </a:xfrm>
              <a:prstGeom prst="line">
                <a:avLst/>
              </a:prstGeom>
              <a:noFill/>
              <a:ln w="28575" cap="sq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34" name="Line 99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3969" y="845"/>
              <a:ext cx="408" cy="0"/>
            </a:xfrm>
            <a:prstGeom prst="line">
              <a:avLst/>
            </a:prstGeom>
            <a:noFill/>
            <a:ln w="28575" cap="sq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493395"/>
            <a:ext cx="10974705" cy="954405"/>
          </a:xfrm>
        </p:spPr>
        <p:txBody>
          <a:bodyPr/>
          <a:p>
            <a:r>
              <a:rPr lang="en-US" altLang="zh-CN" sz="800"/>
              <a:t>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实际电源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(1)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81305" name="Group 25"/>
          <p:cNvGrpSpPr/>
          <p:nvPr/>
        </p:nvGrpSpPr>
        <p:grpSpPr bwMode="auto">
          <a:xfrm>
            <a:off x="10452589" y="6197691"/>
            <a:ext cx="578299" cy="285800"/>
            <a:chOff x="5193" y="4020"/>
            <a:chExt cx="518" cy="256"/>
          </a:xfrm>
        </p:grpSpPr>
        <p:pic>
          <p:nvPicPr>
            <p:cNvPr id="481306" name="Picture 2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1307" name="Text Box 2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81308" name="Group 28"/>
          <p:cNvGrpSpPr/>
          <p:nvPr/>
        </p:nvGrpSpPr>
        <p:grpSpPr bwMode="auto">
          <a:xfrm>
            <a:off x="9845263" y="6197691"/>
            <a:ext cx="578299" cy="285800"/>
            <a:chOff x="4649" y="4020"/>
            <a:chExt cx="518" cy="256"/>
          </a:xfrm>
        </p:grpSpPr>
        <p:pic>
          <p:nvPicPr>
            <p:cNvPr id="481309" name="Picture 2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1310" name="Text Box 3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81317" name="Group 37"/>
          <p:cNvGrpSpPr/>
          <p:nvPr/>
        </p:nvGrpSpPr>
        <p:grpSpPr bwMode="auto">
          <a:xfrm>
            <a:off x="9236820" y="6196574"/>
            <a:ext cx="578300" cy="285801"/>
            <a:chOff x="5193" y="4020"/>
            <a:chExt cx="518" cy="256"/>
          </a:xfrm>
        </p:grpSpPr>
        <p:pic>
          <p:nvPicPr>
            <p:cNvPr id="481318" name="Picture 3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1319" name="Text Box 3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4A547B-133A-4DEB-89C5-A6EFAEE05423}" type="slidenum">
              <a:rPr lang="en-US" altLang="zh-CN"/>
            </a:fld>
            <a:endParaRPr lang="en-US" altLang="zh-CN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1333500" y="2495550"/>
            <a:ext cx="2376488" cy="3316288"/>
            <a:chOff x="839" y="2432"/>
            <a:chExt cx="1360" cy="1829"/>
          </a:xfrm>
        </p:grpSpPr>
        <p:pic>
          <p:nvPicPr>
            <p:cNvPr id="7" name="Picture 7" descr="干电池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432"/>
              <a:ext cx="1360" cy="1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8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195" y="4042"/>
              <a:ext cx="542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lang="zh-CN" altLang="en-US" sz="2000" b="0">
                  <a:solidFill>
                    <a:srgbClr val="FFFFCC"/>
                  </a:solidFill>
                  <a:latin typeface="Times New Roman" panose="02020603050405020304" pitchFamily="18" charset="0"/>
                  <a:ea typeface="隶书" pitchFamily="49" charset="-122"/>
                </a:rPr>
                <a:t>干电池</a:t>
              </a:r>
              <a:endParaRPr lang="zh-CN" altLang="en-US" sz="2000" b="0">
                <a:solidFill>
                  <a:srgbClr val="FFFFCC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</p:grpSp>
      <p:grpSp>
        <p:nvGrpSpPr>
          <p:cNvPr id="9" name="Group 9"/>
          <p:cNvGrpSpPr/>
          <p:nvPr/>
        </p:nvGrpSpPr>
        <p:grpSpPr bwMode="auto">
          <a:xfrm>
            <a:off x="3926523" y="2496503"/>
            <a:ext cx="3384550" cy="3106737"/>
            <a:chOff x="3016" y="2387"/>
            <a:chExt cx="1995" cy="1405"/>
          </a:xfrm>
        </p:grpSpPr>
        <p:pic>
          <p:nvPicPr>
            <p:cNvPr id="10" name="Picture 10" descr="钮扣电池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2387"/>
              <a:ext cx="1995" cy="1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1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666" y="3612"/>
              <a:ext cx="708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lang="zh-CN" altLang="en-US" sz="2000" b="0">
                  <a:solidFill>
                    <a:srgbClr val="FFFFCC"/>
                  </a:solidFill>
                  <a:latin typeface="Times New Roman" panose="02020603050405020304" pitchFamily="18" charset="0"/>
                  <a:ea typeface="隶书" pitchFamily="49" charset="-122"/>
                </a:rPr>
                <a:t>钮扣电池</a:t>
              </a:r>
              <a:endParaRPr lang="zh-CN" altLang="en-US" sz="2000" b="0">
                <a:solidFill>
                  <a:srgbClr val="FFFFCC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</p:grpSp>
      <p:sp>
        <p:nvSpPr>
          <p:cNvPr id="12" name="Text Box 1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98525" y="1555115"/>
            <a:ext cx="5832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lang="en-US" altLang="zh-CN">
                <a:solidFill>
                  <a:srgbClr val="FFFF66"/>
                </a:solidFill>
                <a:latin typeface="楷体_GB2312" pitchFamily="49" charset="-122"/>
              </a:rPr>
              <a:t>1. </a:t>
            </a:r>
            <a:r>
              <a:rPr lang="zh-CN" altLang="en-US">
                <a:solidFill>
                  <a:srgbClr val="FFFF66"/>
                </a:solidFill>
                <a:latin typeface="楷体_GB2312" pitchFamily="49" charset="-122"/>
              </a:rPr>
              <a:t>干电池和钮扣电池（化学电源）</a:t>
            </a:r>
            <a:endParaRPr lang="zh-CN" altLang="en-US">
              <a:solidFill>
                <a:srgbClr val="FFFF66"/>
              </a:solidFill>
              <a:latin typeface="楷体_GB2312" pitchFamily="49" charset="-122"/>
            </a:endParaRPr>
          </a:p>
        </p:txBody>
      </p:sp>
      <p:sp>
        <p:nvSpPr>
          <p:cNvPr id="13" name="Rectangle 1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751445" y="2059940"/>
            <a:ext cx="4302125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干电池电动势为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1.5V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，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仅取决于（糊状）化学材料，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其大小决定储存的能量，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化学反应不可逆。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14" name="Rectangle 2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823200" y="4145280"/>
            <a:ext cx="3629025" cy="142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FFC000"/>
                </a:solidFill>
                <a:latin typeface="楷体_GB2312" pitchFamily="49" charset="-122"/>
              </a:rPr>
              <a:t>钮扣电池电动势为</a:t>
            </a:r>
            <a:r>
              <a:rPr lang="en-US" altLang="zh-CN" sz="2400" b="0">
                <a:solidFill>
                  <a:srgbClr val="FFC000"/>
                </a:solidFill>
                <a:latin typeface="Times New Roman" panose="02020603050405020304" pitchFamily="18" charset="0"/>
              </a:rPr>
              <a:t>1.35V</a:t>
            </a:r>
            <a:r>
              <a:rPr lang="zh-CN" altLang="en-US" sz="2400">
                <a:solidFill>
                  <a:srgbClr val="FFC000"/>
                </a:solidFill>
                <a:latin typeface="楷体_GB2312" pitchFamily="49" charset="-122"/>
              </a:rPr>
              <a:t>，</a:t>
            </a:r>
            <a:endParaRPr lang="zh-CN" altLang="en-US" sz="2400">
              <a:solidFill>
                <a:srgbClr val="FFC000"/>
              </a:solidFill>
              <a:latin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FFC000"/>
                </a:solidFill>
                <a:latin typeface="楷体_GB2312" pitchFamily="49" charset="-122"/>
              </a:rPr>
              <a:t>用固体化学材料制成，</a:t>
            </a:r>
            <a:endParaRPr lang="zh-CN" altLang="en-US" sz="2400">
              <a:solidFill>
                <a:srgbClr val="FFC000"/>
              </a:solidFill>
              <a:latin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FFC000"/>
                </a:solidFill>
                <a:latin typeface="楷体_GB2312" pitchFamily="49" charset="-122"/>
              </a:rPr>
              <a:t>化学反应不可逆。</a:t>
            </a:r>
            <a:endParaRPr lang="zh-CN" altLang="en-US" sz="2400">
              <a:solidFill>
                <a:srgbClr val="FFC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421640"/>
            <a:ext cx="10974705" cy="980440"/>
          </a:xfrm>
        </p:spPr>
        <p:txBody>
          <a:bodyPr/>
          <a:p>
            <a:r>
              <a:rPr lang="en-US" altLang="zh-CN"/>
              <a:t>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实际电源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82320" name="Group 16"/>
          <p:cNvGrpSpPr/>
          <p:nvPr/>
        </p:nvGrpSpPr>
        <p:grpSpPr bwMode="auto">
          <a:xfrm>
            <a:off x="10452589" y="6125936"/>
            <a:ext cx="578299" cy="285800"/>
            <a:chOff x="5193" y="4020"/>
            <a:chExt cx="518" cy="256"/>
          </a:xfrm>
        </p:grpSpPr>
        <p:pic>
          <p:nvPicPr>
            <p:cNvPr id="482321" name="Picture 1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2322" name="Text Box 1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82323" name="Group 19"/>
          <p:cNvGrpSpPr/>
          <p:nvPr/>
        </p:nvGrpSpPr>
        <p:grpSpPr bwMode="auto">
          <a:xfrm>
            <a:off x="9845263" y="6125936"/>
            <a:ext cx="578299" cy="285800"/>
            <a:chOff x="4649" y="4020"/>
            <a:chExt cx="518" cy="256"/>
          </a:xfrm>
        </p:grpSpPr>
        <p:pic>
          <p:nvPicPr>
            <p:cNvPr id="482324" name="Picture 2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2325" name="Text Box 2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82332" name="Group 28"/>
          <p:cNvGrpSpPr/>
          <p:nvPr/>
        </p:nvGrpSpPr>
        <p:grpSpPr bwMode="auto">
          <a:xfrm>
            <a:off x="9236820" y="6124819"/>
            <a:ext cx="578300" cy="285801"/>
            <a:chOff x="5193" y="4020"/>
            <a:chExt cx="518" cy="256"/>
          </a:xfrm>
        </p:grpSpPr>
        <p:pic>
          <p:nvPicPr>
            <p:cNvPr id="482333" name="Picture 29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2334" name="Text Box 3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4A547B-133A-4DEB-89C5-A6EFAEE05423}" type="slidenum">
              <a:rPr lang="en-US" altLang="zh-CN"/>
            </a:fld>
            <a:endParaRPr lang="en-US" altLang="zh-CN"/>
          </a:p>
        </p:txBody>
      </p:sp>
      <p:grpSp>
        <p:nvGrpSpPr>
          <p:cNvPr id="5" name="Group 2"/>
          <p:cNvGrpSpPr/>
          <p:nvPr/>
        </p:nvGrpSpPr>
        <p:grpSpPr bwMode="auto">
          <a:xfrm>
            <a:off x="1477010" y="2132965"/>
            <a:ext cx="4897438" cy="3984625"/>
            <a:chOff x="3424" y="1661"/>
            <a:chExt cx="1905" cy="1929"/>
          </a:xfrm>
        </p:grpSpPr>
        <p:sp>
          <p:nvSpPr>
            <p:cNvPr id="6" name="Rectangle 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440" y="3369"/>
              <a:ext cx="143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lang="en-US" altLang="zh-CN" sz="2400" b="0">
                  <a:solidFill>
                    <a:srgbClr val="FFFFCC"/>
                  </a:solidFill>
                  <a:latin typeface="隶书" pitchFamily="49" charset="-122"/>
                  <a:ea typeface="隶书" pitchFamily="49" charset="-122"/>
                </a:rPr>
                <a:t>     </a:t>
              </a:r>
              <a:r>
                <a:rPr lang="zh-CN" altLang="en-US" sz="2400" b="0">
                  <a:solidFill>
                    <a:srgbClr val="FFFFCC"/>
                  </a:solidFill>
                  <a:latin typeface="隶书" pitchFamily="49" charset="-122"/>
                  <a:ea typeface="隶书" pitchFamily="49" charset="-122"/>
                </a:rPr>
                <a:t>氢氧燃料电池示意图</a:t>
              </a:r>
              <a:endParaRPr lang="zh-CN" altLang="en-US" sz="2400" b="0">
                <a:solidFill>
                  <a:srgbClr val="FFFFCC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pic>
          <p:nvPicPr>
            <p:cNvPr id="7" name="Picture 4" descr="氢氧燃料电池示意图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1661"/>
              <a:ext cx="1905" cy="1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27723" y="1410335"/>
            <a:ext cx="4535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lang="en-US" altLang="zh-CN">
                <a:solidFill>
                  <a:srgbClr val="FFFF66"/>
                </a:solidFill>
                <a:latin typeface="楷体_GB2312" pitchFamily="49" charset="-122"/>
              </a:rPr>
              <a:t>2. </a:t>
            </a:r>
            <a:r>
              <a:rPr lang="zh-CN" altLang="en-US">
                <a:solidFill>
                  <a:srgbClr val="FFFF66"/>
                </a:solidFill>
                <a:latin typeface="楷体_GB2312" pitchFamily="49" charset="-122"/>
              </a:rPr>
              <a:t>燃料电池（化学电源）</a:t>
            </a:r>
            <a:endParaRPr lang="zh-CN" altLang="en-US">
              <a:solidFill>
                <a:srgbClr val="FFFF66"/>
              </a:solidFill>
              <a:latin typeface="楷体_GB2312" pitchFamily="49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15455" y="2210435"/>
            <a:ext cx="4698365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燃料电池电动势为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1.23V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。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以氢、氧作为燃料。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约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40%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45%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的化学能转变为电能。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实验阶段加燃料可继续工作。 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347" name="Group 19"/>
          <p:cNvGrpSpPr/>
          <p:nvPr/>
        </p:nvGrpSpPr>
        <p:grpSpPr bwMode="auto">
          <a:xfrm>
            <a:off x="10596099" y="6197691"/>
            <a:ext cx="578299" cy="285800"/>
            <a:chOff x="5193" y="4020"/>
            <a:chExt cx="518" cy="256"/>
          </a:xfrm>
        </p:grpSpPr>
        <p:pic>
          <p:nvPicPr>
            <p:cNvPr id="483348" name="Picture 2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3349" name="Text Box 21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83350" name="Group 22"/>
          <p:cNvGrpSpPr/>
          <p:nvPr/>
        </p:nvGrpSpPr>
        <p:grpSpPr bwMode="auto">
          <a:xfrm>
            <a:off x="9988773" y="6197691"/>
            <a:ext cx="578299" cy="285800"/>
            <a:chOff x="4649" y="4020"/>
            <a:chExt cx="518" cy="256"/>
          </a:xfrm>
        </p:grpSpPr>
        <p:pic>
          <p:nvPicPr>
            <p:cNvPr id="483351" name="Picture 2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3352" name="Text Box 2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83359" name="Group 31"/>
          <p:cNvGrpSpPr/>
          <p:nvPr/>
        </p:nvGrpSpPr>
        <p:grpSpPr bwMode="auto">
          <a:xfrm>
            <a:off x="9380330" y="6196574"/>
            <a:ext cx="578300" cy="285801"/>
            <a:chOff x="5193" y="4020"/>
            <a:chExt cx="518" cy="256"/>
          </a:xfrm>
        </p:grpSpPr>
        <p:pic>
          <p:nvPicPr>
            <p:cNvPr id="483360" name="Picture 32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3361" name="Text Box 3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842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实际电源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1188" y="1410335"/>
            <a:ext cx="4897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lang="en-US" altLang="zh-CN">
                <a:solidFill>
                  <a:srgbClr val="FFFF66"/>
                </a:solidFill>
                <a:latin typeface="楷体_GB2312" pitchFamily="49" charset="-122"/>
              </a:rPr>
              <a:t>3. </a:t>
            </a:r>
            <a:r>
              <a:rPr lang="zh-CN" altLang="en-US">
                <a:solidFill>
                  <a:srgbClr val="FFFF66"/>
                </a:solidFill>
                <a:latin typeface="楷体_GB2312" pitchFamily="49" charset="-122"/>
              </a:rPr>
              <a:t>太阳能电池（光能电源）</a:t>
            </a:r>
            <a:endParaRPr lang="zh-CN" altLang="en-US">
              <a:solidFill>
                <a:srgbClr val="FFFF66"/>
              </a:solidFill>
              <a:latin typeface="楷体_GB2312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6950" y="1840230"/>
            <a:ext cx="10437495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</a:rPr>
              <a:t>    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一块太阳能电池电动势为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0.6V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。太阳光照射到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PN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结上，形成一个从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区流向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区的电流。约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11%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的光能转变为电能，故常用太阳能电池板。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1085" y="2703830"/>
            <a:ext cx="7993063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40000"/>
              </a:lnSpc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rPr>
              <a:t>       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一个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rPr>
              <a:t>50cm</a:t>
            </a:r>
            <a:r>
              <a:rPr lang="en-US" altLang="zh-CN" sz="2400" b="0" baseline="3000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太阳能电池的电动势为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rPr>
              <a:t>0.6V,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电流为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rPr>
              <a:t>0.1A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华文中宋" pitchFamily="2" charset="-122"/>
              </a:rPr>
              <a:t>。</a:t>
            </a:r>
            <a:endParaRPr lang="zh-CN" altLang="en-US" sz="2400" b="0">
              <a:solidFill>
                <a:schemeClr val="tx1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pic>
        <p:nvPicPr>
          <p:cNvPr id="7" name="Picture 14" descr="太阳能电池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383" y="3356928"/>
            <a:ext cx="41052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86915" y="558958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太阳能电池板</a:t>
            </a:r>
            <a:endParaRPr lang="zh-CN" altLang="en-US">
              <a:solidFill>
                <a:schemeClr val="tx1"/>
              </a:solidFill>
              <a:latin typeface="楷体_GB2312" pitchFamily="49" charset="-122"/>
            </a:endParaRPr>
          </a:p>
        </p:txBody>
      </p:sp>
      <p:pic>
        <p:nvPicPr>
          <p:cNvPr id="9" name="Picture 34" descr="斜纹布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798" y="3356928"/>
            <a:ext cx="36004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369" name="Group 17"/>
          <p:cNvGrpSpPr/>
          <p:nvPr/>
        </p:nvGrpSpPr>
        <p:grpSpPr bwMode="auto">
          <a:xfrm>
            <a:off x="10596099" y="6125936"/>
            <a:ext cx="578299" cy="285800"/>
            <a:chOff x="5193" y="4020"/>
            <a:chExt cx="518" cy="256"/>
          </a:xfrm>
        </p:grpSpPr>
        <p:pic>
          <p:nvPicPr>
            <p:cNvPr id="484370" name="Picture 1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4371" name="Text Box 1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84372" name="Group 20"/>
          <p:cNvGrpSpPr/>
          <p:nvPr/>
        </p:nvGrpSpPr>
        <p:grpSpPr bwMode="auto">
          <a:xfrm>
            <a:off x="9988773" y="6125936"/>
            <a:ext cx="578299" cy="285800"/>
            <a:chOff x="4649" y="4020"/>
            <a:chExt cx="518" cy="256"/>
          </a:xfrm>
        </p:grpSpPr>
        <p:pic>
          <p:nvPicPr>
            <p:cNvPr id="484373" name="Picture 2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4374" name="Text Box 2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84381" name="Group 29"/>
          <p:cNvGrpSpPr/>
          <p:nvPr/>
        </p:nvGrpSpPr>
        <p:grpSpPr bwMode="auto">
          <a:xfrm>
            <a:off x="9380330" y="6124819"/>
            <a:ext cx="578300" cy="285801"/>
            <a:chOff x="5193" y="4020"/>
            <a:chExt cx="518" cy="256"/>
          </a:xfrm>
        </p:grpSpPr>
        <p:pic>
          <p:nvPicPr>
            <p:cNvPr id="484382" name="Picture 30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4383" name="Text Box 3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实际电源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(4)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Group 2"/>
          <p:cNvGrpSpPr/>
          <p:nvPr/>
        </p:nvGrpSpPr>
        <p:grpSpPr bwMode="auto">
          <a:xfrm>
            <a:off x="3266123" y="2492375"/>
            <a:ext cx="3671887" cy="3640138"/>
            <a:chOff x="3243" y="1616"/>
            <a:chExt cx="1678" cy="2315"/>
          </a:xfrm>
        </p:grpSpPr>
        <p:pic>
          <p:nvPicPr>
            <p:cNvPr id="5" name="Picture 3" descr="蓄电池示意图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1616"/>
              <a:ext cx="1678" cy="2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560" y="3679"/>
              <a:ext cx="7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lang="zh-CN" altLang="en-US" sz="2000" b="0">
                  <a:solidFill>
                    <a:srgbClr val="FFFFCC"/>
                  </a:solidFill>
                  <a:latin typeface="Times New Roman" panose="02020603050405020304" pitchFamily="18" charset="0"/>
                  <a:ea typeface="隶书" pitchFamily="49" charset="-122"/>
                </a:rPr>
                <a:t>蓄电池示意图</a:t>
              </a:r>
              <a:endParaRPr lang="zh-CN" altLang="en-US" sz="2000" b="0">
                <a:solidFill>
                  <a:srgbClr val="FFFFCC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</p:grpSp>
      <p:sp>
        <p:nvSpPr>
          <p:cNvPr id="7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1513" y="1370965"/>
            <a:ext cx="426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lang="en-US" altLang="zh-CN">
                <a:solidFill>
                  <a:srgbClr val="FFFF66"/>
                </a:solidFill>
                <a:latin typeface="楷体_GB2312" pitchFamily="49" charset="-122"/>
              </a:rPr>
              <a:t>4. </a:t>
            </a:r>
            <a:r>
              <a:rPr lang="zh-CN" altLang="en-US">
                <a:solidFill>
                  <a:srgbClr val="FFFF66"/>
                </a:solidFill>
                <a:latin typeface="楷体_GB2312" pitchFamily="49" charset="-122"/>
              </a:rPr>
              <a:t>蓄电池（化学电源）</a:t>
            </a:r>
            <a:endParaRPr lang="zh-CN" altLang="en-US">
              <a:solidFill>
                <a:srgbClr val="FFFF66"/>
              </a:solidFill>
              <a:latin typeface="楷体_GB2312" pitchFamily="49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9750" y="1913890"/>
            <a:ext cx="10668635" cy="142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</a:rPr>
              <a:t>    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电池电动势为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2V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。使用时，电池放电，当电解液浓度小于一定值时，电动势低于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2V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，需充电，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化学反应可逆。</a:t>
            </a:r>
            <a:endParaRPr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pic>
        <p:nvPicPr>
          <p:cNvPr id="9" name="Picture 13" descr="蓄电池1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180" y="2565400"/>
            <a:ext cx="3959225" cy="307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593" name="Group 25"/>
          <p:cNvGrpSpPr/>
          <p:nvPr/>
        </p:nvGrpSpPr>
        <p:grpSpPr bwMode="auto">
          <a:xfrm>
            <a:off x="10309079" y="6125936"/>
            <a:ext cx="578299" cy="285800"/>
            <a:chOff x="5193" y="4020"/>
            <a:chExt cx="518" cy="256"/>
          </a:xfrm>
        </p:grpSpPr>
        <p:pic>
          <p:nvPicPr>
            <p:cNvPr id="493594" name="Picture 2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3595" name="Text Box 2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3596" name="Group 28"/>
          <p:cNvGrpSpPr/>
          <p:nvPr/>
        </p:nvGrpSpPr>
        <p:grpSpPr bwMode="auto">
          <a:xfrm>
            <a:off x="9701753" y="6125936"/>
            <a:ext cx="578299" cy="285800"/>
            <a:chOff x="4649" y="4020"/>
            <a:chExt cx="518" cy="256"/>
          </a:xfrm>
        </p:grpSpPr>
        <p:pic>
          <p:nvPicPr>
            <p:cNvPr id="493597" name="Picture 2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3598" name="Text Box 3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3605" name="Group 37"/>
          <p:cNvGrpSpPr/>
          <p:nvPr/>
        </p:nvGrpSpPr>
        <p:grpSpPr bwMode="auto">
          <a:xfrm>
            <a:off x="9093310" y="6124819"/>
            <a:ext cx="578300" cy="285801"/>
            <a:chOff x="5193" y="4020"/>
            <a:chExt cx="518" cy="256"/>
          </a:xfrm>
        </p:grpSpPr>
        <p:pic>
          <p:nvPicPr>
            <p:cNvPr id="493606" name="Picture 3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3607" name="Text Box 3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实际电源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(5)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Picture 14" descr="直流稳压电源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68" y="1627188"/>
            <a:ext cx="4033837" cy="294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5" descr="斜纹布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13255" y="4796473"/>
            <a:ext cx="2303463" cy="5191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直流稳压源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79281" name="Picture 49" descr="t2004111714214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85" y="1628140"/>
            <a:ext cx="5525770" cy="414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9282" name="Text Box 50" descr="斜纹布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68820" y="5805805"/>
            <a:ext cx="1936750" cy="52197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发电机组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267" name="Group 11"/>
          <p:cNvGrpSpPr/>
          <p:nvPr/>
        </p:nvGrpSpPr>
        <p:grpSpPr bwMode="auto">
          <a:xfrm>
            <a:off x="10380834" y="6125936"/>
            <a:ext cx="578299" cy="285800"/>
            <a:chOff x="5193" y="4020"/>
            <a:chExt cx="518" cy="256"/>
          </a:xfrm>
        </p:grpSpPr>
        <p:pic>
          <p:nvPicPr>
            <p:cNvPr id="480268" name="Picture 1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0269" name="Text Box 1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80270" name="Group 14"/>
          <p:cNvGrpSpPr/>
          <p:nvPr/>
        </p:nvGrpSpPr>
        <p:grpSpPr bwMode="auto">
          <a:xfrm>
            <a:off x="9773508" y="6125936"/>
            <a:ext cx="578299" cy="285800"/>
            <a:chOff x="4649" y="4020"/>
            <a:chExt cx="518" cy="256"/>
          </a:xfrm>
        </p:grpSpPr>
        <p:pic>
          <p:nvPicPr>
            <p:cNvPr id="480271" name="Picture 1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0272" name="Text Box 1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80279" name="Group 23"/>
          <p:cNvGrpSpPr/>
          <p:nvPr/>
        </p:nvGrpSpPr>
        <p:grpSpPr bwMode="auto">
          <a:xfrm>
            <a:off x="9165065" y="6124819"/>
            <a:ext cx="578300" cy="285801"/>
            <a:chOff x="5193" y="4020"/>
            <a:chExt cx="518" cy="256"/>
          </a:xfrm>
        </p:grpSpPr>
        <p:pic>
          <p:nvPicPr>
            <p:cNvPr id="480280" name="Picture 24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0281" name="Text Box 2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实际电源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(6)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Picture 26" descr="风力发电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10" y="1484630"/>
            <a:ext cx="6210300" cy="444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10" descr="斜纹布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70000" y="1556385"/>
            <a:ext cx="1687195" cy="52197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风力发电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13038" name="Picture 14" descr="工业风力发电现场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785" y="1484630"/>
            <a:ext cx="3299460" cy="441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026" name="Text Box 2" descr="斜纹布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752715" y="1484630"/>
            <a:ext cx="3112770" cy="52197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工业风力发电现场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644" name="Group 52"/>
          <p:cNvGrpSpPr/>
          <p:nvPr/>
        </p:nvGrpSpPr>
        <p:grpSpPr bwMode="auto">
          <a:xfrm>
            <a:off x="10596099" y="6125936"/>
            <a:ext cx="578299" cy="285800"/>
            <a:chOff x="5193" y="4020"/>
            <a:chExt cx="518" cy="256"/>
          </a:xfrm>
        </p:grpSpPr>
        <p:pic>
          <p:nvPicPr>
            <p:cNvPr id="238645" name="Picture 5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8646" name="Text Box 5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38647" name="Group 55"/>
          <p:cNvGrpSpPr/>
          <p:nvPr/>
        </p:nvGrpSpPr>
        <p:grpSpPr bwMode="auto">
          <a:xfrm>
            <a:off x="9988773" y="6125936"/>
            <a:ext cx="578299" cy="285800"/>
            <a:chOff x="4649" y="4020"/>
            <a:chExt cx="518" cy="256"/>
          </a:xfrm>
        </p:grpSpPr>
        <p:pic>
          <p:nvPicPr>
            <p:cNvPr id="238648" name="Picture 5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8649" name="Text Box 5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38657" name="Group 65"/>
          <p:cNvGrpSpPr/>
          <p:nvPr/>
        </p:nvGrpSpPr>
        <p:grpSpPr bwMode="auto">
          <a:xfrm>
            <a:off x="9380330" y="6124819"/>
            <a:ext cx="578300" cy="285801"/>
            <a:chOff x="5193" y="4020"/>
            <a:chExt cx="518" cy="256"/>
          </a:xfrm>
        </p:grpSpPr>
        <p:pic>
          <p:nvPicPr>
            <p:cNvPr id="238658" name="Picture 66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8659" name="Text Box 6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7715" y="497205"/>
            <a:ext cx="10515600" cy="875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1.7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受控电源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非独立源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44003" y="2783523"/>
            <a:ext cx="2520950" cy="5746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电路符号</a:t>
            </a:r>
            <a:endParaRPr kumimoji="1" lang="zh-CN" altLang="en-US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5" name="Text Box 23" descr="羊皮纸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43275" y="5160328"/>
            <a:ext cx="2303463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受控电压源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2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71233" y="1411923"/>
            <a:ext cx="1655762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1.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定义</a:t>
            </a:r>
            <a:endParaRPr kumimoji="1" lang="zh-CN" altLang="en-US">
              <a:solidFill>
                <a:schemeClr val="tx1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8" name="Text Box 37" descr="羊皮纸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86600" y="5088890"/>
            <a:ext cx="2376488" cy="457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algn="ctr" eaLnBrk="0" hangingPunct="0"/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受控电流源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" name="Rectangle 51" descr="斜纹布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10080" y="1341755"/>
            <a:ext cx="9170035" cy="112458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kumimoji="1" lang="en-US" altLang="zh-CN"/>
              <a:t>       </a:t>
            </a:r>
            <a:r>
              <a:rPr kumimoji="1" lang="zh-CN" altLang="en-US"/>
              <a:t>电压或电流的大小和方向</a:t>
            </a:r>
            <a:r>
              <a:rPr kumimoji="1" lang="zh-CN" altLang="en-US">
                <a:solidFill>
                  <a:schemeClr val="tx1"/>
                </a:solidFill>
              </a:rPr>
              <a:t>不是恒定</a:t>
            </a:r>
            <a:r>
              <a:rPr kumimoji="1" lang="zh-CN" altLang="en-US"/>
              <a:t>或给定的时间函数，</a:t>
            </a:r>
            <a:endParaRPr kumimoji="1" lang="zh-CN" altLang="en-US"/>
          </a:p>
          <a:p>
            <a:pPr>
              <a:lnSpc>
                <a:spcPct val="120000"/>
              </a:lnSpc>
            </a:pPr>
            <a:r>
              <a:rPr kumimoji="1" lang="zh-CN" altLang="en-US"/>
              <a:t>而是</a:t>
            </a:r>
            <a:r>
              <a:rPr kumimoji="1" lang="zh-CN" altLang="en-US">
                <a:solidFill>
                  <a:schemeClr val="tx1"/>
                </a:solidFill>
              </a:rPr>
              <a:t>受</a:t>
            </a:r>
            <a:r>
              <a:rPr kumimoji="1" lang="zh-CN" altLang="en-US"/>
              <a:t>电路中某处的电压</a:t>
            </a:r>
            <a:r>
              <a:rPr kumimoji="1" lang="en-US" altLang="zh-CN">
                <a:latin typeface="Times New Roman" panose="02020603050405020304" pitchFamily="18" charset="0"/>
              </a:rPr>
              <a:t>(</a:t>
            </a:r>
            <a:r>
              <a:rPr kumimoji="1" lang="zh-CN" altLang="en-US"/>
              <a:t>或电流</a:t>
            </a:r>
            <a:r>
              <a:rPr kumimoji="1" lang="en-US" altLang="zh-CN">
                <a:latin typeface="Times New Roman" panose="02020603050405020304" pitchFamily="18" charset="0"/>
              </a:rPr>
              <a:t>)</a:t>
            </a:r>
            <a:r>
              <a:rPr kumimoji="1" lang="zh-CN" altLang="en-US">
                <a:solidFill>
                  <a:schemeClr val="tx1"/>
                </a:solidFill>
              </a:rPr>
              <a:t>控制</a:t>
            </a:r>
            <a:r>
              <a:rPr kumimoji="1" lang="zh-CN" altLang="en-US"/>
              <a:t>的电源。</a:t>
            </a:r>
            <a:endParaRPr kumimoji="1" lang="zh-CN" altLang="en-US"/>
          </a:p>
        </p:txBody>
      </p:sp>
      <p:grpSp>
        <p:nvGrpSpPr>
          <p:cNvPr id="10" name="Group 87"/>
          <p:cNvGrpSpPr/>
          <p:nvPr/>
        </p:nvGrpSpPr>
        <p:grpSpPr bwMode="auto">
          <a:xfrm>
            <a:off x="3054350" y="3431540"/>
            <a:ext cx="2735263" cy="1550988"/>
            <a:chOff x="1020" y="2704"/>
            <a:chExt cx="1723" cy="977"/>
          </a:xfrm>
        </p:grpSpPr>
        <p:grpSp>
          <p:nvGrpSpPr>
            <p:cNvPr id="11" name="Group 29"/>
            <p:cNvGrpSpPr/>
            <p:nvPr/>
          </p:nvGrpSpPr>
          <p:grpSpPr bwMode="auto">
            <a:xfrm>
              <a:off x="1020" y="2704"/>
              <a:ext cx="1723" cy="681"/>
              <a:chOff x="1066" y="2741"/>
              <a:chExt cx="1008" cy="398"/>
            </a:xfrm>
          </p:grpSpPr>
          <p:sp>
            <p:nvSpPr>
              <p:cNvPr id="12" name="AutoShape 8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 rot="5400000">
                <a:off x="1436" y="2790"/>
                <a:ext cx="267" cy="432"/>
              </a:xfrm>
              <a:prstGeom prst="diamond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114" y="3005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4" name="Oval 10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026" y="2981"/>
                <a:ext cx="48" cy="48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5" name="Oval 11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066" y="2981"/>
                <a:ext cx="48" cy="48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6" name="Text Box 12"/>
              <p:cNvSpPr txBox="1"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162" y="2741"/>
                <a:ext cx="247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32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 Box 13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731" y="2741"/>
                <a:ext cx="247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sz="32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–</a:t>
                </a:r>
                <a:endPara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" name="Line 70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111" y="3612"/>
              <a:ext cx="1559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9" name="Oval 7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661" y="3569"/>
              <a:ext cx="82" cy="82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0" name="Oval 72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20" y="3569"/>
              <a:ext cx="82" cy="82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1" name="Rectangle 8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01" y="354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grpSp>
        <p:nvGrpSpPr>
          <p:cNvPr id="22" name="Group 89"/>
          <p:cNvGrpSpPr/>
          <p:nvPr/>
        </p:nvGrpSpPr>
        <p:grpSpPr bwMode="auto">
          <a:xfrm>
            <a:off x="6726238" y="3647440"/>
            <a:ext cx="2736850" cy="1296988"/>
            <a:chOff x="3333" y="2840"/>
            <a:chExt cx="1724" cy="817"/>
          </a:xfrm>
        </p:grpSpPr>
        <p:grpSp>
          <p:nvGrpSpPr>
            <p:cNvPr id="23" name="Group 61"/>
            <p:cNvGrpSpPr/>
            <p:nvPr/>
          </p:nvGrpSpPr>
          <p:grpSpPr bwMode="auto">
            <a:xfrm>
              <a:off x="3334" y="2840"/>
              <a:ext cx="1723" cy="457"/>
              <a:chOff x="2925" y="2747"/>
              <a:chExt cx="1723" cy="457"/>
            </a:xfrm>
          </p:grpSpPr>
          <p:sp>
            <p:nvSpPr>
              <p:cNvPr id="24" name="Line 32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007" y="2975"/>
                <a:ext cx="1559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5" name="Oval 33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566" y="2934"/>
                <a:ext cx="82" cy="82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6" name="Oval 34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2925" y="2934"/>
                <a:ext cx="82" cy="82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7" name="AutoShape 38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150" y="2931"/>
                <a:ext cx="363" cy="91"/>
              </a:xfrm>
              <a:prstGeom prst="rightArrow">
                <a:avLst>
                  <a:gd name="adj1" fmla="val 50000"/>
                  <a:gd name="adj2" fmla="val 99725"/>
                </a:avLst>
              </a:prstGeom>
              <a:solidFill>
                <a:srgbClr val="00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8" name="AutoShape 31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 rot="5400000">
                <a:off x="3558" y="2606"/>
                <a:ext cx="457" cy="739"/>
              </a:xfrm>
              <a:prstGeom prst="diamond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" name="Line 39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786" y="2750"/>
                <a:ext cx="0" cy="454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p>
                <a:endParaRPr lang="zh-CN" altLang="en-US"/>
              </a:p>
            </p:txBody>
          </p:sp>
        </p:grpSp>
        <p:sp>
          <p:nvSpPr>
            <p:cNvPr id="30" name="Line 83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424" y="3588"/>
              <a:ext cx="1559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1" name="Oval 84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974" y="3545"/>
              <a:ext cx="82" cy="82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2" name="Oval 85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333" y="3545"/>
              <a:ext cx="82" cy="82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3" name="Rectangle 86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014" y="352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34" name="AutoShape 90" descr="羊皮纸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792788" y="2640648"/>
            <a:ext cx="1800225" cy="503237"/>
          </a:xfrm>
          <a:prstGeom prst="wedgeRoundRectCallout">
            <a:avLst>
              <a:gd name="adj1" fmla="val -38941"/>
              <a:gd name="adj2" fmla="val 168612"/>
              <a:gd name="adj3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algn="ctr" eaLnBrk="0" hangingPunct="0"/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四端元件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9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 autoUpdateAnimBg="0"/>
      <p:bldP spid="6" grpId="0" bldLvl="0" animBg="1"/>
      <p:bldP spid="8" grpId="1" bldLvl="0" animBg="1"/>
      <p:bldP spid="9" grpId="0" bldLvl="0" animBg="1"/>
      <p:bldP spid="3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 noChangeArrowheads="1"/>
          </p:cNvSpPr>
          <p:nvPr>
            <p:ph type="ctrTitle" sz="quarter"/>
          </p:nvPr>
        </p:nvSpPr>
        <p:spPr>
          <a:xfrm>
            <a:off x="609703" y="452402"/>
            <a:ext cx="10974657" cy="1829122"/>
          </a:xfrm>
        </p:spPr>
        <p:txBody>
          <a:bodyPr/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第一章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电路模型和电路定律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09957" name="Group 5"/>
          <p:cNvGrpSpPr/>
          <p:nvPr/>
        </p:nvGrpSpPr>
        <p:grpSpPr bwMode="auto">
          <a:xfrm>
            <a:off x="2023745" y="2873375"/>
            <a:ext cx="4507865" cy="528320"/>
            <a:chOff x="158" y="1820"/>
            <a:chExt cx="2903" cy="385"/>
          </a:xfrm>
        </p:grpSpPr>
        <p:pic>
          <p:nvPicPr>
            <p:cNvPr id="509958" name="Picture 6" descr="GEL Rounded Rectangle aquamarine">
              <a:hlinkClick r:id="rId1" action="ppaction://hlinksldjump"/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1820"/>
              <a:ext cx="2404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9959" name="Text Box 7">
              <a:hlinkClick r:id="rId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749" y="1842"/>
              <a:ext cx="2222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CC0000"/>
                  </a:solidFill>
                  <a:latin typeface="Times New Roman" panose="02020603050405020304" pitchFamily="18" charset="0"/>
                  <a:ea typeface="隶书" pitchFamily="49" charset="-122"/>
                </a:rPr>
                <a:t>电路和电路模型</a:t>
              </a:r>
              <a:endPara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pic>
          <p:nvPicPr>
            <p:cNvPr id="509960" name="Picture 8" descr="GEL Rounded Rectangle aquamarine">
              <a:hlinkClick r:id="rId1" action="ppaction://hlinksldjump"/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820"/>
              <a:ext cx="57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9961" name="Text Box 9">
              <a:hlinkClick r:id="rId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42" y="1865"/>
              <a:ext cx="4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CC0000"/>
                  </a:solidFill>
                  <a:latin typeface="Times New Roman" panose="02020603050405020304" pitchFamily="18" charset="0"/>
                </a:rPr>
                <a:t>1-1</a:t>
              </a:r>
              <a:endParaRPr lang="en-US" altLang="zh-CN" sz="24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9962" name="Group 10"/>
          <p:cNvGrpSpPr/>
          <p:nvPr/>
        </p:nvGrpSpPr>
        <p:grpSpPr bwMode="auto">
          <a:xfrm>
            <a:off x="6776085" y="2873375"/>
            <a:ext cx="3734435" cy="528320"/>
            <a:chOff x="3243" y="1820"/>
            <a:chExt cx="2405" cy="385"/>
          </a:xfrm>
        </p:grpSpPr>
        <p:pic>
          <p:nvPicPr>
            <p:cNvPr id="509963" name="Picture 11" descr="GEL Rounded Rectangle aquamarine">
              <a:hlinkClick r:id="rId4" action="ppaction://hlinksldjump"/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1820"/>
              <a:ext cx="190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9964" name="Text Box 12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879" y="1865"/>
              <a:ext cx="1723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CC0000"/>
                  </a:solidFill>
                  <a:latin typeface="Times New Roman" panose="02020603050405020304" pitchFamily="18" charset="0"/>
                  <a:ea typeface="隶书" pitchFamily="49" charset="-122"/>
                </a:rPr>
                <a:t>电阻元件</a:t>
              </a:r>
              <a:endPara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pic>
          <p:nvPicPr>
            <p:cNvPr id="509965" name="Picture 13" descr="GEL Rounded Rectangle aquamarine">
              <a:hlinkClick r:id="rId4" action="ppaction://hlinksldjump"/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1820"/>
              <a:ext cx="57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9966" name="Text Box 14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327" y="1865"/>
              <a:ext cx="4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CC0000"/>
                  </a:solidFill>
                  <a:latin typeface="Times New Roman" panose="02020603050405020304" pitchFamily="18" charset="0"/>
                </a:rPr>
                <a:t>1-5</a:t>
              </a:r>
              <a:endParaRPr lang="en-US" altLang="zh-CN" sz="24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9967" name="Group 15"/>
          <p:cNvGrpSpPr/>
          <p:nvPr/>
        </p:nvGrpSpPr>
        <p:grpSpPr bwMode="auto">
          <a:xfrm>
            <a:off x="2023745" y="3557905"/>
            <a:ext cx="4507865" cy="859790"/>
            <a:chOff x="158" y="2319"/>
            <a:chExt cx="2903" cy="627"/>
          </a:xfrm>
        </p:grpSpPr>
        <p:pic>
          <p:nvPicPr>
            <p:cNvPr id="509968" name="Picture 16" descr="GEL Rounded Rectangle aquamarine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2319"/>
              <a:ext cx="2404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9969" name="Text Box 17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749" y="2341"/>
              <a:ext cx="2222" cy="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CC0000"/>
                  </a:solidFill>
                  <a:latin typeface="Times New Roman" panose="02020603050405020304" pitchFamily="18" charset="0"/>
                  <a:ea typeface="隶书" pitchFamily="49" charset="-122"/>
                </a:rPr>
                <a:t>电流和电压的参考方向</a:t>
              </a:r>
              <a:endPara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pic>
          <p:nvPicPr>
            <p:cNvPr id="509970" name="Picture 18" descr="GEL Rounded Rectangle aquamarine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2319"/>
              <a:ext cx="57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9971" name="Text Box 19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42" y="2364"/>
              <a:ext cx="41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CC0000"/>
                  </a:solidFill>
                  <a:latin typeface="Times New Roman" panose="02020603050405020304" pitchFamily="18" charset="0"/>
                </a:rPr>
                <a:t>1-2</a:t>
              </a:r>
              <a:endParaRPr lang="en-US" altLang="zh-CN" sz="24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9972" name="Group 20"/>
          <p:cNvGrpSpPr/>
          <p:nvPr/>
        </p:nvGrpSpPr>
        <p:grpSpPr bwMode="auto">
          <a:xfrm>
            <a:off x="6776085" y="3557905"/>
            <a:ext cx="3734435" cy="528320"/>
            <a:chOff x="3243" y="2319"/>
            <a:chExt cx="2405" cy="385"/>
          </a:xfrm>
        </p:grpSpPr>
        <p:pic>
          <p:nvPicPr>
            <p:cNvPr id="509973" name="Picture 21" descr="GEL Rounded Rectangle aquamarine">
              <a:hlinkClick r:id="rId7" action="ppaction://hlinksldjump"/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2319"/>
              <a:ext cx="190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9974" name="Text Box 22">
              <a:hlinkClick r:id="rId7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879" y="2364"/>
              <a:ext cx="1723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CC0000"/>
                  </a:solidFill>
                  <a:latin typeface="Times New Roman" panose="02020603050405020304" pitchFamily="18" charset="0"/>
                  <a:ea typeface="隶书" pitchFamily="49" charset="-122"/>
                </a:rPr>
                <a:t>电压源和电流源</a:t>
              </a:r>
              <a:endPara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pic>
          <p:nvPicPr>
            <p:cNvPr id="509975" name="Picture 23" descr="GEL Rounded Rectangle aquamarine">
              <a:hlinkClick r:id="rId7" action="ppaction://hlinksldjump"/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2319"/>
              <a:ext cx="57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9976" name="Text Box 24">
              <a:hlinkClick r:id="rId7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327" y="2364"/>
              <a:ext cx="4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3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solidFill>
                    <a:srgbClr val="CC0000"/>
                  </a:solidFill>
                  <a:latin typeface="Times New Roman" panose="02020603050405020304" pitchFamily="18" charset="0"/>
                </a:rPr>
                <a:t>-6</a:t>
              </a:r>
              <a:endParaRPr lang="en-US" altLang="zh-CN" sz="24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9977" name="Group 25"/>
          <p:cNvGrpSpPr/>
          <p:nvPr/>
        </p:nvGrpSpPr>
        <p:grpSpPr bwMode="auto">
          <a:xfrm>
            <a:off x="2023745" y="4242435"/>
            <a:ext cx="4507865" cy="528320"/>
            <a:chOff x="158" y="2818"/>
            <a:chExt cx="2903" cy="385"/>
          </a:xfrm>
        </p:grpSpPr>
        <p:pic>
          <p:nvPicPr>
            <p:cNvPr id="509978" name="Picture 26" descr="GEL Rounded Rectangle aquamarine">
              <a:hlinkClick r:id="rId8" action="ppaction://hlinksldjump"/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2818"/>
              <a:ext cx="2404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9979" name="Text Box 27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749" y="2840"/>
              <a:ext cx="2222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CC0000"/>
                  </a:solidFill>
                  <a:latin typeface="Times New Roman" panose="02020603050405020304" pitchFamily="18" charset="0"/>
                  <a:ea typeface="隶书" pitchFamily="49" charset="-122"/>
                </a:rPr>
                <a:t>电功率和能量</a:t>
              </a:r>
              <a:endPara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pic>
          <p:nvPicPr>
            <p:cNvPr id="509980" name="Picture 28" descr="GEL Rounded Rectangle aquamarine">
              <a:hlinkClick r:id="rId8" action="ppaction://hlinksldjump"/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2818"/>
              <a:ext cx="57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9981" name="Text Box 29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42" y="2863"/>
              <a:ext cx="4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CC0000"/>
                  </a:solidFill>
                  <a:latin typeface="Times New Roman" panose="02020603050405020304" pitchFamily="18" charset="0"/>
                </a:rPr>
                <a:t>1-3</a:t>
              </a:r>
              <a:endParaRPr lang="en-US" altLang="zh-CN" sz="24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9982" name="Group 30"/>
          <p:cNvGrpSpPr/>
          <p:nvPr/>
        </p:nvGrpSpPr>
        <p:grpSpPr bwMode="auto">
          <a:xfrm>
            <a:off x="6776085" y="4242435"/>
            <a:ext cx="3734435" cy="528320"/>
            <a:chOff x="3243" y="2818"/>
            <a:chExt cx="2405" cy="385"/>
          </a:xfrm>
        </p:grpSpPr>
        <p:pic>
          <p:nvPicPr>
            <p:cNvPr id="509983" name="Picture 31" descr="GEL Rounded Rectangle aquamarine">
              <a:hlinkClick r:id="rId9" action="ppaction://hlinksldjump"/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2818"/>
              <a:ext cx="190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9984" name="Text Box 32">
              <a:hlinkClick r:id="rId9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879" y="2863"/>
              <a:ext cx="1723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CC0000"/>
                  </a:solidFill>
                  <a:latin typeface="Times New Roman" panose="02020603050405020304" pitchFamily="18" charset="0"/>
                  <a:ea typeface="隶书" pitchFamily="49" charset="-122"/>
                </a:rPr>
                <a:t>受控电源</a:t>
              </a:r>
              <a:endPara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pic>
          <p:nvPicPr>
            <p:cNvPr id="509985" name="Picture 33" descr="GEL Rounded Rectangle aquamarine">
              <a:hlinkClick r:id="rId9" action="ppaction://hlinksldjump"/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2818"/>
              <a:ext cx="57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9986" name="Text Box 34">
              <a:hlinkClick r:id="rId9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327" y="2863"/>
              <a:ext cx="4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CC0000"/>
                  </a:solidFill>
                  <a:latin typeface="Times New Roman" panose="02020603050405020304" pitchFamily="18" charset="0"/>
                </a:rPr>
                <a:t>1-7</a:t>
              </a:r>
              <a:endParaRPr lang="en-US" altLang="zh-CN" sz="24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9987" name="Group 35"/>
          <p:cNvGrpSpPr/>
          <p:nvPr/>
        </p:nvGrpSpPr>
        <p:grpSpPr bwMode="auto">
          <a:xfrm>
            <a:off x="2023745" y="4926965"/>
            <a:ext cx="4507865" cy="528320"/>
            <a:chOff x="158" y="3317"/>
            <a:chExt cx="2903" cy="385"/>
          </a:xfrm>
        </p:grpSpPr>
        <p:pic>
          <p:nvPicPr>
            <p:cNvPr id="509988" name="Picture 36" descr="GEL Rounded Rectangle aquamarine">
              <a:hlinkClick r:id="rId10" action="ppaction://hlinksldjump"/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3317"/>
              <a:ext cx="2404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9989" name="Text Box 37">
              <a:hlinkClick r:id="rId10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749" y="3339"/>
              <a:ext cx="2222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CC0000"/>
                  </a:solidFill>
                  <a:latin typeface="Times New Roman" panose="02020603050405020304" pitchFamily="18" charset="0"/>
                  <a:ea typeface="隶书" pitchFamily="49" charset="-122"/>
                </a:rPr>
                <a:t>电路元件</a:t>
              </a:r>
              <a:endPara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pic>
          <p:nvPicPr>
            <p:cNvPr id="509990" name="Picture 38" descr="GEL Rounded Rectangle aquamarine">
              <a:hlinkClick r:id="rId10" action="ppaction://hlinksldjump"/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3317"/>
              <a:ext cx="57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9991" name="Text Box 39">
              <a:hlinkClick r:id="rId10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42" y="3362"/>
              <a:ext cx="4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CC0000"/>
                  </a:solidFill>
                  <a:latin typeface="Times New Roman" panose="02020603050405020304" pitchFamily="18" charset="0"/>
                </a:rPr>
                <a:t>1-4</a:t>
              </a:r>
              <a:endParaRPr lang="en-US" altLang="zh-CN" sz="24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9992" name="Group 40"/>
          <p:cNvGrpSpPr/>
          <p:nvPr/>
        </p:nvGrpSpPr>
        <p:grpSpPr bwMode="auto">
          <a:xfrm>
            <a:off x="6776085" y="4926965"/>
            <a:ext cx="3734435" cy="528320"/>
            <a:chOff x="3243" y="3317"/>
            <a:chExt cx="2405" cy="385"/>
          </a:xfrm>
        </p:grpSpPr>
        <p:pic>
          <p:nvPicPr>
            <p:cNvPr id="509993" name="Picture 41" descr="GEL Rounded Rectangle aquamarine">
              <a:hlinkClick r:id="rId11" action="ppaction://hlinksldjump"/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2" y="3317"/>
              <a:ext cx="190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9994" name="Text Box 42">
              <a:hlinkClick r:id="rId1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879" y="3362"/>
              <a:ext cx="1723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CC0000"/>
                  </a:solidFill>
                  <a:latin typeface="Times New Roman" panose="02020603050405020304" pitchFamily="18" charset="0"/>
                  <a:ea typeface="隶书" pitchFamily="49" charset="-122"/>
                </a:rPr>
                <a:t>基尔霍夫定律</a:t>
              </a:r>
              <a:endParaRPr lang="zh-CN" altLang="en-US" sz="2400">
                <a:solidFill>
                  <a:srgbClr val="CC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pic>
          <p:nvPicPr>
            <p:cNvPr id="509995" name="Picture 43" descr="GEL Rounded Rectangle aquamarine">
              <a:hlinkClick r:id="rId11" action="ppaction://hlinksldjump"/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3317"/>
              <a:ext cx="57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9996" name="Text Box 44">
              <a:hlinkClick r:id="rId1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327" y="3362"/>
              <a:ext cx="415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CC0000"/>
                  </a:solidFill>
                  <a:latin typeface="Times New Roman" panose="02020603050405020304" pitchFamily="18" charset="0"/>
                </a:rPr>
                <a:t>1-8</a:t>
              </a:r>
              <a:endParaRPr lang="en-US" altLang="zh-CN" sz="24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9997" name="Group 45"/>
          <p:cNvGrpSpPr/>
          <p:nvPr/>
        </p:nvGrpSpPr>
        <p:grpSpPr bwMode="auto">
          <a:xfrm>
            <a:off x="10089250" y="6185513"/>
            <a:ext cx="962343" cy="455494"/>
            <a:chOff x="2971" y="3113"/>
            <a:chExt cx="1043" cy="499"/>
          </a:xfrm>
        </p:grpSpPr>
        <p:sp>
          <p:nvSpPr>
            <p:cNvPr id="509998" name="Oval 46"/>
            <p:cNvSpPr>
              <a:spLocks noChangeArrowheads="1"/>
            </p:cNvSpPr>
            <p:nvPr/>
          </p:nvSpPr>
          <p:spPr bwMode="auto">
            <a:xfrm>
              <a:off x="2971" y="3113"/>
              <a:ext cx="1043" cy="499"/>
            </a:xfrm>
            <a:prstGeom prst="ellipse">
              <a:avLst/>
            </a:prstGeom>
            <a:gradFill rotWithShape="0">
              <a:gsLst>
                <a:gs pos="0">
                  <a:srgbClr val="3366FF"/>
                </a:gs>
                <a:gs pos="50000">
                  <a:srgbClr val="3366FF">
                    <a:gamma/>
                    <a:tint val="66667"/>
                    <a:invGamma/>
                  </a:srgbClr>
                </a:gs>
                <a:gs pos="100000">
                  <a:srgbClr val="3366FF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509999" name="Oval 47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016" y="3158"/>
              <a:ext cx="953" cy="408"/>
            </a:xfrm>
            <a:prstGeom prst="ellipse">
              <a:avLst/>
            </a:prstGeom>
            <a:gradFill rotWithShape="0">
              <a:gsLst>
                <a:gs pos="0">
                  <a:srgbClr val="0033CC"/>
                </a:gs>
                <a:gs pos="50000">
                  <a:srgbClr val="87DAED"/>
                </a:gs>
                <a:gs pos="100000">
                  <a:srgbClr val="0033CC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/>
            <a:p>
              <a:pPr algn="ctr"/>
              <a:r>
                <a:rPr lang="zh-CN" altLang="en-US" sz="1965">
                  <a:solidFill>
                    <a:srgbClr val="CC0000"/>
                  </a:solidFill>
                  <a:ea typeface="隶书" pitchFamily="49" charset="-122"/>
                </a:rPr>
                <a:t>首 页</a:t>
              </a:r>
              <a:endParaRPr lang="zh-CN" altLang="en-US" sz="1965">
                <a:solidFill>
                  <a:srgbClr val="CC0000"/>
                </a:solidFill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96865B0-DBF8-4414-8878-1872733970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0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0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0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9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9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758" name="Group 142"/>
          <p:cNvGrpSpPr/>
          <p:nvPr/>
        </p:nvGrpSpPr>
        <p:grpSpPr bwMode="auto">
          <a:xfrm>
            <a:off x="9878549" y="6125936"/>
            <a:ext cx="578299" cy="285800"/>
            <a:chOff x="5193" y="4020"/>
            <a:chExt cx="518" cy="256"/>
          </a:xfrm>
        </p:grpSpPr>
        <p:pic>
          <p:nvPicPr>
            <p:cNvPr id="239759" name="Picture 14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9760" name="Text Box 14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39761" name="Group 145"/>
          <p:cNvGrpSpPr/>
          <p:nvPr/>
        </p:nvGrpSpPr>
        <p:grpSpPr bwMode="auto">
          <a:xfrm>
            <a:off x="9271223" y="6125936"/>
            <a:ext cx="578299" cy="285800"/>
            <a:chOff x="4649" y="4020"/>
            <a:chExt cx="518" cy="256"/>
          </a:xfrm>
        </p:grpSpPr>
        <p:pic>
          <p:nvPicPr>
            <p:cNvPr id="239762" name="Picture 14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9763" name="Text Box 14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39771" name="Group 155"/>
          <p:cNvGrpSpPr/>
          <p:nvPr/>
        </p:nvGrpSpPr>
        <p:grpSpPr bwMode="auto">
          <a:xfrm>
            <a:off x="8662780" y="6124819"/>
            <a:ext cx="578300" cy="285801"/>
            <a:chOff x="5193" y="4020"/>
            <a:chExt cx="518" cy="256"/>
          </a:xfrm>
        </p:grpSpPr>
        <p:pic>
          <p:nvPicPr>
            <p:cNvPr id="239772" name="Picture 156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9773" name="Text Box 15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</a:t>
            </a:r>
            <a:r>
              <a:rPr lang="en-US" altLang="zh-CN" sz="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分类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 Box 4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71270" y="1485265"/>
            <a:ext cx="8476615" cy="363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1143000" indent="-1143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524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714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905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95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52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09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671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24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3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根据控制量和被控制量是电压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zh-CN" altLang="en-US" sz="3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或电流</a:t>
            </a:r>
            <a:r>
              <a:rPr kumimoji="1" lang="en-US" altLang="zh-CN" sz="3200" i="1" dirty="0" err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3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kumimoji="1" lang="zh-CN" altLang="en-US" sz="3200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受控源可分</a:t>
            </a: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四种类型：</a:t>
            </a:r>
            <a:endParaRPr kumimoji="1" lang="zh-CN" altLang="en-US" sz="3200" dirty="0">
              <a:latin typeface="楷体_GB2312" pitchFamily="49" charset="-122"/>
              <a:ea typeface="楷体_GB2312" pitchFamily="49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电压控制电流源（</a:t>
            </a:r>
            <a:r>
              <a:rPr kumimoji="1" lang="en-US" altLang="zh-CN" sz="3200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</a:rPr>
              <a:t>VCCS</a:t>
            </a:r>
            <a:r>
              <a:rPr kumimoji="1" lang="zh-CN" altLang="en-US" sz="3200" dirty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）、</a:t>
            </a:r>
            <a:endParaRPr kumimoji="1" lang="zh-CN" altLang="en-US" sz="3200" dirty="0">
              <a:solidFill>
                <a:srgbClr val="FFFF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电压控制电压源（</a:t>
            </a:r>
            <a:r>
              <a:rPr kumimoji="1" lang="en-US" altLang="zh-CN" sz="3200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</a:rPr>
              <a:t>VCVS</a:t>
            </a:r>
            <a:r>
              <a:rPr kumimoji="1" lang="zh-CN" altLang="en-US" sz="3200" dirty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）、</a:t>
            </a:r>
            <a:endParaRPr kumimoji="1" lang="zh-CN" altLang="en-US" sz="3200" dirty="0">
              <a:solidFill>
                <a:srgbClr val="FFFF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电流控制电流源（</a:t>
            </a:r>
            <a:r>
              <a:rPr kumimoji="1" lang="en-US" altLang="zh-CN" sz="3200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</a:rPr>
              <a:t>CCCS</a:t>
            </a:r>
            <a:r>
              <a:rPr kumimoji="1" lang="zh-CN" altLang="en-US" sz="3200" dirty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）、</a:t>
            </a:r>
            <a:endParaRPr kumimoji="1" lang="zh-CN" altLang="en-US" sz="3200" dirty="0">
              <a:solidFill>
                <a:srgbClr val="FFFF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电流控用电压源（</a:t>
            </a:r>
            <a:r>
              <a:rPr kumimoji="1" lang="en-US" altLang="zh-CN" sz="3200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</a:rPr>
              <a:t>CCVS</a:t>
            </a:r>
            <a:r>
              <a:rPr kumimoji="1" lang="zh-CN" altLang="en-US" sz="3200" dirty="0">
                <a:solidFill>
                  <a:srgbClr val="FFFF00"/>
                </a:solidFill>
                <a:latin typeface="仿宋" panose="02010609060101010101" charset="-122"/>
                <a:ea typeface="仿宋" panose="02010609060101010101" charset="-122"/>
              </a:rPr>
              <a:t>）。</a:t>
            </a:r>
            <a:endParaRPr kumimoji="1" lang="zh-CN" altLang="en-US" sz="3200" dirty="0">
              <a:solidFill>
                <a:srgbClr val="FFFF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819" name="Group 179"/>
          <p:cNvGrpSpPr/>
          <p:nvPr/>
        </p:nvGrpSpPr>
        <p:grpSpPr bwMode="auto">
          <a:xfrm>
            <a:off x="10524344" y="6269446"/>
            <a:ext cx="578299" cy="285800"/>
            <a:chOff x="5193" y="4020"/>
            <a:chExt cx="518" cy="256"/>
          </a:xfrm>
        </p:grpSpPr>
        <p:pic>
          <p:nvPicPr>
            <p:cNvPr id="240820" name="Picture 18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0821" name="Text Box 181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0822" name="Group 182"/>
          <p:cNvGrpSpPr/>
          <p:nvPr/>
        </p:nvGrpSpPr>
        <p:grpSpPr bwMode="auto">
          <a:xfrm>
            <a:off x="9917018" y="6269446"/>
            <a:ext cx="578299" cy="285800"/>
            <a:chOff x="4649" y="4020"/>
            <a:chExt cx="518" cy="256"/>
          </a:xfrm>
        </p:grpSpPr>
        <p:pic>
          <p:nvPicPr>
            <p:cNvPr id="240823" name="Picture 18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0824" name="Text Box 18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0836" name="Group 196"/>
          <p:cNvGrpSpPr/>
          <p:nvPr/>
        </p:nvGrpSpPr>
        <p:grpSpPr bwMode="auto">
          <a:xfrm>
            <a:off x="9308575" y="6268329"/>
            <a:ext cx="578300" cy="285801"/>
            <a:chOff x="5193" y="4020"/>
            <a:chExt cx="518" cy="256"/>
          </a:xfrm>
        </p:grpSpPr>
        <p:pic>
          <p:nvPicPr>
            <p:cNvPr id="240837" name="Picture 197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0838" name="Text Box 19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828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en-US" altLang="zh-CN" sz="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电流控制的电流源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(CCCS)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9621" name="Text Box 5" descr="羊皮纸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236585" y="2428558"/>
            <a:ext cx="2871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en-US" altLang="zh-CN" i="1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 </a:t>
            </a:r>
            <a:r>
              <a:rPr kumimoji="1" lang="en-US" altLang="zh-CN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电流放大倍数</a:t>
            </a:r>
            <a:endParaRPr kumimoji="1"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39722" name="Object 106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8812848" y="1709420"/>
          <a:ext cx="15843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38" name="公式" r:id="rId4" imgW="749300" imgH="317500" progId="Equation.3">
                  <p:embed/>
                </p:oleObj>
              </mc:Choice>
              <mc:Fallback>
                <p:oleObj name="公式" r:id="rId4" imgW="749300" imgH="317500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2848" y="1709420"/>
                        <a:ext cx="158432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724" name="AutoShape 108" descr="羊皮纸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23990" y="2277110"/>
            <a:ext cx="1713230" cy="802640"/>
          </a:xfrm>
          <a:prstGeom prst="wedgeRoundRectCallout">
            <a:avLst>
              <a:gd name="adj1" fmla="val -87658"/>
              <a:gd name="adj2" fmla="val 23734"/>
              <a:gd name="adj3" fmla="val 16667"/>
            </a:avLst>
          </a:prstGeom>
          <a:blipFill dpi="0" rotWithShape="1">
            <a:blip r:embed="rId7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algn="l" eaLnBrk="0" hangingPunct="0"/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输出：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0" hangingPunct="0"/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受控部分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9725" name="AutoShape 109" descr="羊皮纸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55345" y="2159000"/>
            <a:ext cx="1727835" cy="1041400"/>
          </a:xfrm>
          <a:prstGeom prst="wedgeRoundRectCallout">
            <a:avLst>
              <a:gd name="adj1" fmla="val 77358"/>
              <a:gd name="adj2" fmla="val 11768"/>
              <a:gd name="adj3" fmla="val 16667"/>
            </a:avLst>
          </a:prstGeom>
          <a:blipFill dpi="0" rotWithShape="1">
            <a:blip r:embed="rId7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algn="l" eaLnBrk="0" hangingPunct="0"/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输入：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0" hangingPunct="0"/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控制部分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39776" name="Group 160"/>
          <p:cNvGrpSpPr/>
          <p:nvPr/>
        </p:nvGrpSpPr>
        <p:grpSpPr bwMode="auto">
          <a:xfrm>
            <a:off x="2477135" y="1276668"/>
            <a:ext cx="4017963" cy="2016125"/>
            <a:chOff x="340" y="2115"/>
            <a:chExt cx="2531" cy="1270"/>
          </a:xfrm>
        </p:grpSpPr>
        <p:grpSp>
          <p:nvGrpSpPr>
            <p:cNvPr id="239770" name="Group 154"/>
            <p:cNvGrpSpPr/>
            <p:nvPr/>
          </p:nvGrpSpPr>
          <p:grpSpPr bwMode="auto">
            <a:xfrm>
              <a:off x="340" y="2115"/>
              <a:ext cx="2531" cy="1270"/>
              <a:chOff x="340" y="2115"/>
              <a:chExt cx="2531" cy="1270"/>
            </a:xfrm>
          </p:grpSpPr>
          <p:sp>
            <p:nvSpPr>
              <p:cNvPr id="239738" name="Line 122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610" y="3385"/>
                <a:ext cx="1016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239739" name="Line 123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610" y="2523"/>
                <a:ext cx="1016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239740" name="Text Box 124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55" y="2976"/>
                <a:ext cx="50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  <a:r>
                  <a:rPr kumimoji="1" lang="en-US" altLang="zh-CN" b="0">
                    <a:solidFill>
                      <a:schemeClr val="tx1"/>
                    </a:solidFill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i</a:t>
                </a:r>
                <a:r>
                  <a:rPr kumimoji="1" lang="en-US" altLang="zh-CN" b="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39741" name="Text Box 125"/>
              <p:cNvSpPr txBox="1"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426" y="2478"/>
                <a:ext cx="29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39742" name="Text Box 126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472" y="2977"/>
                <a:ext cx="34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39743" name="Text Box 127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381" y="2750"/>
                <a:ext cx="49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b="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39744" name="Line 128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 flipH="1">
                <a:off x="1837" y="2433"/>
                <a:ext cx="400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CCFF"/>
                    </a:solidFill>
                    <a:rou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239745" name="Text Box 129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245" y="2160"/>
                <a:ext cx="4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i</a:t>
                </a:r>
                <a:r>
                  <a:rPr kumimoji="1" lang="en-US" altLang="zh-CN" b="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39746" name="Line 130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30" y="2520"/>
                <a:ext cx="581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239747" name="Line 131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39" y="2433"/>
                <a:ext cx="363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CCFF"/>
                    </a:solidFill>
                    <a:rou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239748" name="Line 132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 flipH="1">
                <a:off x="1202" y="2520"/>
                <a:ext cx="9" cy="86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239749" name="Line 133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 flipH="1" flipV="1">
                <a:off x="612" y="3385"/>
                <a:ext cx="581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239750" name="Text Box 134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567" y="2977"/>
                <a:ext cx="21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39751" name="Text Box 135"/>
              <p:cNvSpPr txBox="1"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40" y="2750"/>
                <a:ext cx="490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b="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39752" name="Text Box 136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30" y="2115"/>
                <a:ext cx="52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i</a:t>
                </a:r>
                <a:r>
                  <a:rPr kumimoji="1" lang="en-US" altLang="zh-CN" b="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39754" name="Line 138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10" y="2523"/>
                <a:ext cx="0" cy="862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p>
                <a:endParaRPr lang="zh-CN" altLang="en-US"/>
              </a:p>
            </p:txBody>
          </p:sp>
          <p:sp>
            <p:nvSpPr>
              <p:cNvPr id="239756" name="Text Box 140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75" y="2466"/>
                <a:ext cx="29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kumimoji="1" lang="en-US" altLang="zh-CN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39757" name="Rectangle 141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156" y="2750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39753" name="Line 137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610" y="2972"/>
                <a:ext cx="0" cy="367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239755" name="AutoShape 139"/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384" y="2613"/>
                <a:ext cx="453" cy="454"/>
              </a:xfrm>
              <a:prstGeom prst="flowChartSor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</p:grpSp>
        <p:sp>
          <p:nvSpPr>
            <p:cNvPr id="239774" name="Line 158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793" y="2523"/>
              <a:ext cx="363" cy="0"/>
            </a:xfrm>
            <a:prstGeom prst="line">
              <a:avLst/>
            </a:prstGeom>
            <a:noFill/>
            <a:ln w="28575" cap="sq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39775" name="Line 159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1791" y="2523"/>
              <a:ext cx="363" cy="0"/>
            </a:xfrm>
            <a:prstGeom prst="line">
              <a:avLst/>
            </a:prstGeom>
            <a:noFill/>
            <a:ln w="28575" cap="sq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8" name="Text Box 29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256348" y="3356610"/>
            <a:ext cx="623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例</a:t>
            </a:r>
            <a:endParaRPr kumimoji="1" lang="zh-CN" altLang="en-US" sz="3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9" name="Object 65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6425248" y="3571240"/>
          <a:ext cx="14176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公式" r:id="rId33" imgW="762000" imgH="317500" progId="Equation.3">
                  <p:embed/>
                </p:oleObj>
              </mc:Choice>
              <mc:Fallback>
                <p:oleObj name="公式" r:id="rId33" imgW="762000" imgH="3175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5248" y="3571240"/>
                        <a:ext cx="141763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66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 rot="-1118616">
            <a:off x="5217160" y="4219258"/>
            <a:ext cx="792163" cy="71437"/>
          </a:xfrm>
          <a:prstGeom prst="rightArrow">
            <a:avLst>
              <a:gd name="adj1" fmla="val 50000"/>
              <a:gd name="adj2" fmla="val 277224"/>
            </a:avLst>
          </a:prstGeom>
          <a:solidFill>
            <a:srgbClr val="FF3300"/>
          </a:solidFill>
          <a:ln w="9525" algn="ctr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2" name="AutoShape 68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5288598" y="5227320"/>
            <a:ext cx="792162" cy="71438"/>
          </a:xfrm>
          <a:prstGeom prst="rightArrow">
            <a:avLst>
              <a:gd name="adj1" fmla="val 50000"/>
              <a:gd name="adj2" fmla="val 277220"/>
            </a:avLst>
          </a:prstGeom>
          <a:solidFill>
            <a:srgbClr val="FF3300"/>
          </a:solidFill>
          <a:ln w="9525" algn="ctr">
            <a:solidFill>
              <a:srgbClr val="FF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3" name="AutoShape 148" descr="羊皮纸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9262110" y="4434840"/>
            <a:ext cx="1746885" cy="504825"/>
          </a:xfrm>
          <a:prstGeom prst="wedgeRectCallout">
            <a:avLst>
              <a:gd name="adj1" fmla="val -78934"/>
              <a:gd name="adj2" fmla="val 73144"/>
            </a:avLst>
          </a:prstGeom>
          <a:blipFill dpi="0" rotWithShape="1">
            <a:blip r:embed="rId7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algn="ctr" eaLnBrk="0" hangingPunct="0"/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电路模型</a:t>
            </a: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4" name="Group 227"/>
          <p:cNvGrpSpPr/>
          <p:nvPr/>
        </p:nvGrpSpPr>
        <p:grpSpPr bwMode="auto">
          <a:xfrm>
            <a:off x="6369685" y="4075748"/>
            <a:ext cx="2744788" cy="1944687"/>
            <a:chOff x="3470" y="2251"/>
            <a:chExt cx="1729" cy="1225"/>
          </a:xfrm>
        </p:grpSpPr>
        <p:sp>
          <p:nvSpPr>
            <p:cNvPr id="15" name="Line 197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4513" y="2614"/>
              <a:ext cx="0" cy="8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16" name="Line 181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4499" y="3476"/>
              <a:ext cx="69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7" name="Line 182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4499" y="2614"/>
              <a:ext cx="64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8" name="Text Box 183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694" y="2886"/>
              <a:ext cx="5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i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9" name="Line 187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 flipH="1">
              <a:off x="4604" y="2614"/>
              <a:ext cx="400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20" name="Text Box 188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4558" y="2251"/>
              <a:ext cx="4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1" name="Line 189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>
              <a:off x="3519" y="2611"/>
              <a:ext cx="5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2" name="Line 190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3606" y="2614"/>
              <a:ext cx="363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23" name="Line 191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 flipH="1">
              <a:off x="4091" y="2611"/>
              <a:ext cx="9" cy="86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4" name="Line 192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 flipH="1" flipV="1">
              <a:off x="3501" y="3476"/>
              <a:ext cx="5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5" name="Text Box 195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3470" y="2251"/>
              <a:ext cx="5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4513" y="3249"/>
              <a:ext cx="0" cy="22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7" name="AutoShape 198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272" y="2796"/>
              <a:ext cx="453" cy="454"/>
            </a:xfrm>
            <a:prstGeom prst="flowChartSor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8" name="Rectangle 200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045" y="284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grpSp>
        <p:nvGrpSpPr>
          <p:cNvPr id="51" name="Group 226"/>
          <p:cNvGrpSpPr/>
          <p:nvPr/>
        </p:nvGrpSpPr>
        <p:grpSpPr bwMode="auto">
          <a:xfrm>
            <a:off x="1559560" y="3643948"/>
            <a:ext cx="3225800" cy="2260600"/>
            <a:chOff x="440" y="2205"/>
            <a:chExt cx="2032" cy="1424"/>
          </a:xfrm>
        </p:grpSpPr>
        <p:grpSp>
          <p:nvGrpSpPr>
            <p:cNvPr id="52" name="Group 32"/>
            <p:cNvGrpSpPr/>
            <p:nvPr/>
          </p:nvGrpSpPr>
          <p:grpSpPr bwMode="auto">
            <a:xfrm>
              <a:off x="1270" y="2579"/>
              <a:ext cx="319" cy="323"/>
              <a:chOff x="1344" y="1968"/>
              <a:chExt cx="1344" cy="1344"/>
            </a:xfrm>
          </p:grpSpPr>
          <p:sp>
            <p:nvSpPr>
              <p:cNvPr id="53" name="Oval 33"/>
              <p:cNvSpPr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392" y="1968"/>
                <a:ext cx="1296" cy="1344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54" name="Line 34"/>
              <p:cNvSpPr>
                <a:spLocks noChangeShapeType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920" y="2271"/>
                <a:ext cx="0" cy="762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55" name="Line 35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920" y="2738"/>
                <a:ext cx="480" cy="47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56" name="Line 36"/>
              <p:cNvSpPr>
                <a:spLocks noChangeShapeType="1"/>
              </p:cNvSpPr>
              <p:nvPr>
                <p:custDataLst>
                  <p:tags r:id="rId55"/>
                </p:custDataLst>
              </p:nvPr>
            </p:nvSpPr>
            <p:spPr bwMode="auto">
              <a:xfrm flipV="1">
                <a:off x="1920" y="2064"/>
                <a:ext cx="480" cy="48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57" name="Line 37"/>
              <p:cNvSpPr>
                <a:spLocks noChangeShapeType="1"/>
              </p:cNvSpPr>
              <p:nvPr>
                <p:custDataLst>
                  <p:tags r:id="rId56"/>
                </p:custDataLst>
              </p:nvPr>
            </p:nvSpPr>
            <p:spPr bwMode="auto">
              <a:xfrm flipH="1">
                <a:off x="1344" y="2640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endParaRPr lang="zh-CN" altLang="en-US"/>
              </a:p>
            </p:txBody>
          </p:sp>
        </p:grpSp>
        <p:sp>
          <p:nvSpPr>
            <p:cNvPr id="58" name="Line 38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 flipH="1">
              <a:off x="491" y="2740"/>
              <a:ext cx="79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59" name="Line 40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1520" y="2879"/>
              <a:ext cx="0" cy="73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60" name="Line 41"/>
            <p:cNvSpPr>
              <a:spLocks noChangeShapeType="1"/>
            </p:cNvSpPr>
            <p:nvPr>
              <p:custDataLst>
                <p:tags r:id="rId59"/>
              </p:custDataLst>
            </p:nvPr>
          </p:nvSpPr>
          <p:spPr bwMode="auto">
            <a:xfrm flipV="1">
              <a:off x="1520" y="2257"/>
              <a:ext cx="0" cy="34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61" name="Line 42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>
              <a:off x="1520" y="2257"/>
              <a:ext cx="79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62" name="Line 43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491" y="3611"/>
              <a:ext cx="182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grpSp>
          <p:nvGrpSpPr>
            <p:cNvPr id="63" name="Group 46"/>
            <p:cNvGrpSpPr/>
            <p:nvPr/>
          </p:nvGrpSpPr>
          <p:grpSpPr bwMode="auto">
            <a:xfrm>
              <a:off x="2156" y="2902"/>
              <a:ext cx="316" cy="258"/>
              <a:chOff x="2112" y="3130"/>
              <a:chExt cx="432" cy="278"/>
            </a:xfrm>
          </p:grpSpPr>
          <p:sp>
            <p:nvSpPr>
              <p:cNvPr id="64" name="Line 47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112" y="313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65" name="Line 48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208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66" name="Line 49"/>
              <p:cNvSpPr>
                <a:spLocks noChangeShapeType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112" y="332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67" name="Line 50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208" y="340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endParaRPr lang="zh-CN" altLang="en-US"/>
              </a:p>
            </p:txBody>
          </p:sp>
        </p:grpSp>
        <p:sp>
          <p:nvSpPr>
            <p:cNvPr id="68" name="Line 51"/>
            <p:cNvSpPr>
              <a:spLocks noChangeShapeType="1"/>
            </p:cNvSpPr>
            <p:nvPr>
              <p:custDataLst>
                <p:tags r:id="rId66"/>
              </p:custDataLst>
            </p:nvPr>
          </p:nvSpPr>
          <p:spPr bwMode="auto">
            <a:xfrm>
              <a:off x="2316" y="2257"/>
              <a:ext cx="0" cy="64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69" name="Line 52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 flipV="1">
              <a:off x="2316" y="3160"/>
              <a:ext cx="0" cy="45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70" name="Line 56"/>
            <p:cNvSpPr>
              <a:spLocks noChangeShapeType="1"/>
            </p:cNvSpPr>
            <p:nvPr>
              <p:custDataLst>
                <p:tags r:id="rId68"/>
              </p:custDataLst>
            </p:nvPr>
          </p:nvSpPr>
          <p:spPr bwMode="auto">
            <a:xfrm>
              <a:off x="521" y="2741"/>
              <a:ext cx="227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71" name="Line 59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 flipH="1">
              <a:off x="1519" y="2260"/>
              <a:ext cx="401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graphicFrame>
          <p:nvGraphicFramePr>
            <p:cNvPr id="72" name="Object 61"/>
            <p:cNvGraphicFramePr>
              <a:graphicFrameLocks noChangeAspect="1"/>
            </p:cNvGraphicFramePr>
            <p:nvPr>
              <p:custDataLst>
                <p:tags r:id="rId70"/>
              </p:custDataLst>
            </p:nvPr>
          </p:nvGraphicFramePr>
          <p:xfrm>
            <a:off x="521" y="2341"/>
            <a:ext cx="21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公式" r:id="rId71" imgW="190500" imgH="317500" progId="Equation.3">
                    <p:embed/>
                  </p:oleObj>
                </mc:Choice>
                <mc:Fallback>
                  <p:oleObj name="公式" r:id="rId71" imgW="190500" imgH="3175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341"/>
                          <a:ext cx="212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62"/>
            <p:cNvGraphicFramePr>
              <a:graphicFrameLocks noChangeAspect="1"/>
            </p:cNvGraphicFramePr>
            <p:nvPr>
              <p:custDataLst>
                <p:tags r:id="rId73"/>
              </p:custDataLst>
            </p:nvPr>
          </p:nvGraphicFramePr>
          <p:xfrm>
            <a:off x="1610" y="2205"/>
            <a:ext cx="19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公式" r:id="rId74" imgW="165100" imgH="317500" progId="Equation.3">
                    <p:embed/>
                  </p:oleObj>
                </mc:Choice>
                <mc:Fallback>
                  <p:oleObj name="公式" r:id="rId74" imgW="165100" imgH="3175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205"/>
                          <a:ext cx="192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Rectangle 222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1791" y="220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7" name="Rectangle 223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793" y="265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8" name="Oval 224" descr="斜纹布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440" y="3584"/>
              <a:ext cx="45" cy="45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9" name="Oval 225" descr="斜纹布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440" y="2723"/>
              <a:ext cx="45" cy="45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23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23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1000"/>
                                        <p:tgtEl>
                                          <p:spTgt spid="23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1" grpId="0" bldLvl="0" animBg="1"/>
      <p:bldP spid="239724" grpId="0" bldLvl="0" animBg="1"/>
      <p:bldP spid="239725" grpId="0" bldLvl="0" animBg="1"/>
      <p:bldP spid="8" grpId="0" bldLvl="0" animBg="1"/>
      <p:bldP spid="11" grpId="0" bldLvl="0" animBg="1"/>
      <p:bldP spid="12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866" name="Group 202"/>
          <p:cNvGrpSpPr/>
          <p:nvPr/>
        </p:nvGrpSpPr>
        <p:grpSpPr bwMode="auto">
          <a:xfrm>
            <a:off x="10309079" y="6054181"/>
            <a:ext cx="578299" cy="285800"/>
            <a:chOff x="5193" y="4020"/>
            <a:chExt cx="518" cy="256"/>
          </a:xfrm>
        </p:grpSpPr>
        <p:pic>
          <p:nvPicPr>
            <p:cNvPr id="241867" name="Picture 20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1868" name="Text Box 20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1869" name="Group 205"/>
          <p:cNvGrpSpPr/>
          <p:nvPr/>
        </p:nvGrpSpPr>
        <p:grpSpPr bwMode="auto">
          <a:xfrm>
            <a:off x="9701753" y="6054181"/>
            <a:ext cx="578299" cy="285800"/>
            <a:chOff x="4649" y="4020"/>
            <a:chExt cx="518" cy="256"/>
          </a:xfrm>
        </p:grpSpPr>
        <p:pic>
          <p:nvPicPr>
            <p:cNvPr id="241870" name="Picture 20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1871" name="Text Box 20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1882" name="Group 218"/>
          <p:cNvGrpSpPr/>
          <p:nvPr/>
        </p:nvGrpSpPr>
        <p:grpSpPr bwMode="auto">
          <a:xfrm>
            <a:off x="9093310" y="6053064"/>
            <a:ext cx="578300" cy="285801"/>
            <a:chOff x="5193" y="4020"/>
            <a:chExt cx="518" cy="256"/>
          </a:xfrm>
        </p:grpSpPr>
        <p:pic>
          <p:nvPicPr>
            <p:cNvPr id="241883" name="Picture 219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1884" name="Text Box 22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电压控制的电流源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(VCCS)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0644" name="Text Box 4" descr="羊皮纸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45045" y="3926523"/>
            <a:ext cx="2663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转移电导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40732" name="Object 9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7526020" y="3093085"/>
          <a:ext cx="16478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63" name="公式" r:id="rId4" imgW="723900" imgH="317500" progId="Equation.3">
                  <p:embed/>
                </p:oleObj>
              </mc:Choice>
              <mc:Fallback>
                <p:oleObj name="公式" r:id="rId4" imgW="723900" imgH="3175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020" y="3093085"/>
                        <a:ext cx="164782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0839" name="Group 199"/>
          <p:cNvGrpSpPr/>
          <p:nvPr/>
        </p:nvGrpSpPr>
        <p:grpSpPr bwMode="auto">
          <a:xfrm>
            <a:off x="2333308" y="2560638"/>
            <a:ext cx="4017962" cy="1943100"/>
            <a:chOff x="385" y="709"/>
            <a:chExt cx="2531" cy="1224"/>
          </a:xfrm>
        </p:grpSpPr>
        <p:sp>
          <p:nvSpPr>
            <p:cNvPr id="240793" name="Line 153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655" y="1071"/>
              <a:ext cx="0" cy="8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240777" name="Line 137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655" y="1933"/>
              <a:ext cx="10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40778" name="Line 138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655" y="1071"/>
              <a:ext cx="10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40779" name="Text Box 139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002" y="1381"/>
              <a:ext cx="5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gu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40780" name="Text Box 140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471" y="1026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40781" name="Text Box 14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17" y="1525"/>
              <a:ext cx="3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40782" name="Text Box 14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426" y="1298"/>
              <a:ext cx="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40783" name="Line 143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882" y="1071"/>
              <a:ext cx="40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240784" name="Text Box 144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27" y="709"/>
              <a:ext cx="4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40785" name="Line 145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675" y="1068"/>
              <a:ext cx="5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40786" name="Line 146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839" y="1071"/>
              <a:ext cx="363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240787" name="Line 147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247" y="1068"/>
              <a:ext cx="9" cy="86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40788" name="Line 148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 flipV="1">
              <a:off x="657" y="1933"/>
              <a:ext cx="5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40789" name="Text Box 149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12" y="1525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40790" name="Text Box 150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85" y="1298"/>
              <a:ext cx="49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40791" name="Text Box 151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57" y="709"/>
              <a:ext cx="5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40792" name="Line 152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1655" y="1706"/>
              <a:ext cx="0" cy="227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40794" name="AutoShape 15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428" y="1253"/>
              <a:ext cx="453" cy="454"/>
            </a:xfrm>
            <a:prstGeom prst="flowChartSor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40795" name="Text Box 15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20" y="101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40796" name="Rectangle 15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201" y="129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4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819" name="Group 179"/>
          <p:cNvGrpSpPr/>
          <p:nvPr/>
        </p:nvGrpSpPr>
        <p:grpSpPr bwMode="auto">
          <a:xfrm>
            <a:off x="10093814" y="5982426"/>
            <a:ext cx="578299" cy="285800"/>
            <a:chOff x="5193" y="4020"/>
            <a:chExt cx="518" cy="256"/>
          </a:xfrm>
        </p:grpSpPr>
        <p:pic>
          <p:nvPicPr>
            <p:cNvPr id="240820" name="Picture 18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0821" name="Text Box 181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0822" name="Group 182"/>
          <p:cNvGrpSpPr/>
          <p:nvPr/>
        </p:nvGrpSpPr>
        <p:grpSpPr bwMode="auto">
          <a:xfrm>
            <a:off x="9486488" y="5982426"/>
            <a:ext cx="578299" cy="285800"/>
            <a:chOff x="4649" y="4020"/>
            <a:chExt cx="518" cy="256"/>
          </a:xfrm>
        </p:grpSpPr>
        <p:pic>
          <p:nvPicPr>
            <p:cNvPr id="240823" name="Picture 18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0824" name="Text Box 18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0836" name="Group 196"/>
          <p:cNvGrpSpPr/>
          <p:nvPr/>
        </p:nvGrpSpPr>
        <p:grpSpPr bwMode="auto">
          <a:xfrm>
            <a:off x="8878045" y="5981309"/>
            <a:ext cx="578300" cy="285801"/>
            <a:chOff x="5193" y="4020"/>
            <a:chExt cx="518" cy="256"/>
          </a:xfrm>
        </p:grpSpPr>
        <p:pic>
          <p:nvPicPr>
            <p:cNvPr id="240837" name="Picture 197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0838" name="Text Box 19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电压控制的电压源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(VCVS)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Object 12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373620" y="2571115"/>
          <a:ext cx="172878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公式" r:id="rId3" imgW="850900" imgH="317500" progId="Equation.3">
                  <p:embed/>
                </p:oleObj>
              </mc:Choice>
              <mc:Fallback>
                <p:oleObj name="公式" r:id="rId3" imgW="850900" imgH="317500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620" y="2571115"/>
                        <a:ext cx="1728788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22" descr="羊皮纸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70383" y="3363278"/>
            <a:ext cx="3024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pPr algn="ctr" eaLnBrk="0" hangingPunct="0"/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电压放大倍数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zh-CN" altLang="en-US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8" name="Group 200"/>
          <p:cNvGrpSpPr/>
          <p:nvPr/>
        </p:nvGrpSpPr>
        <p:grpSpPr bwMode="auto">
          <a:xfrm>
            <a:off x="2261870" y="2355215"/>
            <a:ext cx="4017963" cy="1943100"/>
            <a:chOff x="340" y="2478"/>
            <a:chExt cx="2531" cy="1224"/>
          </a:xfrm>
        </p:grpSpPr>
        <p:sp>
          <p:nvSpPr>
            <p:cNvPr id="9" name="Text Box 17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57" y="2478"/>
              <a:ext cx="5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0" name="Text Box 9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837" y="3041"/>
              <a:ext cx="6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1" name="Line 158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610" y="3702"/>
              <a:ext cx="10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2" name="Line 159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610" y="2840"/>
              <a:ext cx="10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3" name="Text Box 161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426" y="2795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" name="Text Box 16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381" y="3294"/>
              <a:ext cx="3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5" name="Text Box 16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81" y="3067"/>
              <a:ext cx="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6" name="Line 16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837" y="2840"/>
              <a:ext cx="40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7" name="Text Box 16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27" y="2478"/>
              <a:ext cx="4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" name="Line 16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630" y="2837"/>
              <a:ext cx="5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9" name="Line 16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748" y="2840"/>
              <a:ext cx="363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20" name="Line 16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1202" y="2837"/>
              <a:ext cx="9" cy="86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1" name="Line 16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 flipV="1">
              <a:off x="612" y="3702"/>
              <a:ext cx="5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2" name="Text Box 170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67" y="32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" name="Text Box 17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40" y="3067"/>
              <a:ext cx="49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4" name="Line 17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1610" y="2840"/>
              <a:ext cx="0" cy="8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25" name="AutoShape 17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rot="5400000">
              <a:off x="1383" y="3022"/>
              <a:ext cx="453" cy="454"/>
            </a:xfrm>
            <a:prstGeom prst="flowChartSor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6" name="Text Box 176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75" y="2783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7" name="Rectangle 177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56" y="306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8" name="Text Box 189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610" y="2795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" name="Text Box 190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655" y="32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" name="TextBox 1"/>
          <p:cNvSpPr txBox="1"/>
          <p:nvPr>
            <p:custDataLst>
              <p:tags r:id="rId27"/>
            </p:custDataLst>
          </p:nvPr>
        </p:nvSpPr>
        <p:spPr>
          <a:xfrm>
            <a:off x="1630998" y="4868887"/>
            <a:ext cx="41027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lang="en-US" altLang="zh-CN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运算放大器是</a:t>
            </a:r>
            <a:r>
              <a:rPr lang="en-US" altLang="zh-CN" dirty="0" smtClean="0"/>
              <a:t>VCVS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866" name="Group 202"/>
          <p:cNvGrpSpPr/>
          <p:nvPr/>
        </p:nvGrpSpPr>
        <p:grpSpPr bwMode="auto">
          <a:xfrm>
            <a:off x="10596099" y="6125936"/>
            <a:ext cx="578299" cy="285800"/>
            <a:chOff x="5193" y="4020"/>
            <a:chExt cx="518" cy="256"/>
          </a:xfrm>
        </p:grpSpPr>
        <p:pic>
          <p:nvPicPr>
            <p:cNvPr id="241867" name="Picture 20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1868" name="Text Box 20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1869" name="Group 205"/>
          <p:cNvGrpSpPr/>
          <p:nvPr/>
        </p:nvGrpSpPr>
        <p:grpSpPr bwMode="auto">
          <a:xfrm>
            <a:off x="9988773" y="6125936"/>
            <a:ext cx="578299" cy="285800"/>
            <a:chOff x="4649" y="4020"/>
            <a:chExt cx="518" cy="256"/>
          </a:xfrm>
        </p:grpSpPr>
        <p:pic>
          <p:nvPicPr>
            <p:cNvPr id="241870" name="Picture 20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1871" name="Text Box 20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1882" name="Group 218"/>
          <p:cNvGrpSpPr/>
          <p:nvPr/>
        </p:nvGrpSpPr>
        <p:grpSpPr bwMode="auto">
          <a:xfrm>
            <a:off x="9380330" y="6124819"/>
            <a:ext cx="578300" cy="285801"/>
            <a:chOff x="5193" y="4020"/>
            <a:chExt cx="518" cy="256"/>
          </a:xfrm>
        </p:grpSpPr>
        <p:pic>
          <p:nvPicPr>
            <p:cNvPr id="241883" name="Picture 219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1884" name="Text Box 22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795655"/>
            <a:ext cx="10515600" cy="902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电流控制的电压源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(CCVS)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Object 27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733348" y="2488883"/>
          <a:ext cx="143986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公式" r:id="rId3" imgW="698500" imgH="317500" progId="Equation.3">
                  <p:embed/>
                </p:oleObj>
              </mc:Choice>
              <mc:Fallback>
                <p:oleObj name="公式" r:id="rId3" imgW="698500" imgH="3175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3348" y="2488883"/>
                        <a:ext cx="1439862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8" descr="羊皮纸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372985" y="3352483"/>
            <a:ext cx="244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pPr algn="ctr" eaLnBrk="0" hangingPunct="0"/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转移电阻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zh-CN" altLang="en-US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29" name="Group 221"/>
          <p:cNvGrpSpPr/>
          <p:nvPr/>
        </p:nvGrpSpPr>
        <p:grpSpPr bwMode="auto">
          <a:xfrm>
            <a:off x="2477135" y="2200910"/>
            <a:ext cx="4017963" cy="1943100"/>
            <a:chOff x="385" y="709"/>
            <a:chExt cx="2531" cy="1224"/>
          </a:xfrm>
        </p:grpSpPr>
        <p:sp>
          <p:nvSpPr>
            <p:cNvPr id="30" name="Text Box 16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82" y="1272"/>
              <a:ext cx="6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ri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1" name="Line 161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655" y="1933"/>
              <a:ext cx="10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32" name="Line 162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655" y="1071"/>
              <a:ext cx="10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33" name="Text Box 16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472" y="1026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" name="Text Box 164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426" y="1525"/>
              <a:ext cx="3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5" name="Text Box 165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426" y="1298"/>
              <a:ext cx="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6" name="Line 16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1882" y="1071"/>
              <a:ext cx="400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37" name="Text Box 167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882" y="709"/>
              <a:ext cx="4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8" name="Line 168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675" y="1068"/>
              <a:ext cx="5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39" name="Line 169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839" y="1071"/>
              <a:ext cx="363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40" name="Line 170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247" y="1068"/>
              <a:ext cx="9" cy="86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41" name="Line 171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H="1" flipV="1">
              <a:off x="657" y="1933"/>
              <a:ext cx="5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42" name="Text Box 172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12" y="1525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3" name="Text Box 173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85" y="1343"/>
              <a:ext cx="49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4" name="Text Box 174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03" y="709"/>
              <a:ext cx="5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5" name="Line 17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1655" y="1071"/>
              <a:ext cx="0" cy="8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46" name="AutoShape 177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rot="5400000">
              <a:off x="1428" y="1253"/>
              <a:ext cx="453" cy="454"/>
            </a:xfrm>
            <a:prstGeom prst="flowChartSor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47" name="Text Box 178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20" y="101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8" name="Rectangle 17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201" y="129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9" name="Text Box 211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701" y="1026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" name="Text Box 212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746" y="1525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" name="TextBox 1"/>
          <p:cNvSpPr txBox="1"/>
          <p:nvPr>
            <p:custDataLst>
              <p:tags r:id="rId27"/>
            </p:custDataLst>
          </p:nvPr>
        </p:nvSpPr>
        <p:spPr>
          <a:xfrm>
            <a:off x="1186441" y="4748847"/>
            <a:ext cx="1013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注：电压控制量可以是开路电压，电流控制量可以是短路电流。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TextBox 1"/>
          <p:cNvSpPr txBox="1"/>
          <p:nvPr>
            <p:custDataLst>
              <p:tags r:id="rId28"/>
            </p:custDataLst>
          </p:nvPr>
        </p:nvSpPr>
        <p:spPr>
          <a:xfrm>
            <a:off x="1919918" y="5373082"/>
            <a:ext cx="797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若控制系数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l-GR" altLang="zh-CN" dirty="0" smtClean="0">
                <a:solidFill>
                  <a:srgbClr val="FF99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β</a:t>
            </a:r>
            <a:r>
              <a:rPr lang="zh-CN" altLang="en-US" dirty="0" smtClean="0">
                <a:solidFill>
                  <a:srgbClr val="FF99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l-GR" altLang="zh-CN" dirty="0" smtClean="0">
                <a:solidFill>
                  <a:srgbClr val="FF99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μ</a:t>
            </a:r>
            <a:r>
              <a:rPr lang="zh-CN" altLang="en-US" dirty="0" smtClean="0">
                <a:solidFill>
                  <a:srgbClr val="FF99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FF99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 smtClean="0">
                <a:solidFill>
                  <a:srgbClr val="FF99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solidFill>
                  <a:srgbClr val="FF99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为常数，称线性受控源。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2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763" name="Group 75"/>
          <p:cNvGrpSpPr/>
          <p:nvPr/>
        </p:nvGrpSpPr>
        <p:grpSpPr bwMode="auto">
          <a:xfrm>
            <a:off x="10237324" y="6125936"/>
            <a:ext cx="578299" cy="285800"/>
            <a:chOff x="5193" y="4020"/>
            <a:chExt cx="518" cy="256"/>
          </a:xfrm>
        </p:grpSpPr>
        <p:pic>
          <p:nvPicPr>
            <p:cNvPr id="242764" name="Picture 7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2765" name="Text Box 7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2766" name="Group 78"/>
          <p:cNvGrpSpPr/>
          <p:nvPr/>
        </p:nvGrpSpPr>
        <p:grpSpPr bwMode="auto">
          <a:xfrm>
            <a:off x="9629998" y="6125936"/>
            <a:ext cx="578299" cy="285800"/>
            <a:chOff x="4649" y="4020"/>
            <a:chExt cx="518" cy="256"/>
          </a:xfrm>
        </p:grpSpPr>
        <p:pic>
          <p:nvPicPr>
            <p:cNvPr id="242767" name="Picture 7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2768" name="Text Box 8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2775" name="Group 87"/>
          <p:cNvGrpSpPr/>
          <p:nvPr/>
        </p:nvGrpSpPr>
        <p:grpSpPr bwMode="auto">
          <a:xfrm>
            <a:off x="9021555" y="6124819"/>
            <a:ext cx="578300" cy="285801"/>
            <a:chOff x="5193" y="4020"/>
            <a:chExt cx="518" cy="256"/>
          </a:xfrm>
        </p:grpSpPr>
        <p:pic>
          <p:nvPicPr>
            <p:cNvPr id="242776" name="Picture 8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2777" name="Text Box 8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976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受控源与独立源的比较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98525" y="1550670"/>
            <a:ext cx="688594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810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20000"/>
              </a:lnSpc>
              <a:buFontTx/>
              <a:buAutoNum type="circleNumDbPlain"/>
            </a:pP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独立源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电压</a:t>
            </a:r>
            <a:r>
              <a:rPr kumimoji="1" lang="en-US" altLang="zh-CN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或电流</a:t>
            </a:r>
            <a:r>
              <a:rPr kumimoji="1" lang="en-US" altLang="zh-CN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由电源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本身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决定</a:t>
            </a:r>
            <a:r>
              <a:rPr kumimoji="1" lang="zh-CN" altLang="en-US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，</a:t>
            </a:r>
            <a:endParaRPr kumimoji="1" lang="en-US" altLang="zh-CN" dirty="0" smtClean="0">
              <a:solidFill>
                <a:srgbClr val="F8FF65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algn="just" eaLnBrk="0" hangingPunct="0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与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电路中其他电压、电流无关；</a:t>
            </a:r>
            <a:endParaRPr kumimoji="1" lang="en-US" altLang="zh-CN" dirty="0" smtClean="0">
              <a:solidFill>
                <a:srgbClr val="F8FF65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algn="just" eaLnBrk="0" hangingPunct="0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而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受控源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电压</a:t>
            </a:r>
            <a:r>
              <a:rPr kumimoji="1" lang="en-US" altLang="zh-CN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或电流</a:t>
            </a:r>
            <a:r>
              <a:rPr kumimoji="1" lang="en-US" altLang="zh-CN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由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控制量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决定。</a:t>
            </a:r>
            <a:endParaRPr kumimoji="1" lang="zh-CN" altLang="en-US" dirty="0">
              <a:solidFill>
                <a:srgbClr val="F8FF65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26770" y="3343910"/>
            <a:ext cx="10349230" cy="215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810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20000"/>
              </a:lnSpc>
              <a:buFontTx/>
              <a:buAutoNum type="circleNumDbPlain" startAt="2"/>
            </a:pP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独立源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在电路中起</a:t>
            </a:r>
            <a:r>
              <a:rPr kumimoji="1" lang="zh-CN" altLang="en-US" dirty="0">
                <a:solidFill>
                  <a:srgbClr val="F8FF65"/>
                </a:solidFill>
                <a:latin typeface="Times New Roman" panose="02020603050405020304"/>
                <a:ea typeface="楷体_GB2312" pitchFamily="49" charset="-122"/>
                <a:sym typeface="Symbol" panose="05050102010706020507" pitchFamily="18" charset="2"/>
              </a:rPr>
              <a:t>“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激励</a:t>
            </a:r>
            <a:r>
              <a:rPr kumimoji="1" lang="zh-CN" altLang="en-US" dirty="0">
                <a:solidFill>
                  <a:srgbClr val="F8FF65"/>
                </a:solidFill>
                <a:latin typeface="Times New Roman" panose="02020603050405020304"/>
                <a:ea typeface="楷体_GB2312" pitchFamily="49" charset="-122"/>
                <a:sym typeface="Symbol" panose="05050102010706020507" pitchFamily="18" charset="2"/>
              </a:rPr>
              <a:t>”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作用</a:t>
            </a:r>
            <a:r>
              <a:rPr kumimoji="1" lang="zh-CN" altLang="en-US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，在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电路中产生电压、电流；</a:t>
            </a:r>
            <a:endParaRPr kumimoji="1" lang="en-US" altLang="zh-CN" dirty="0" smtClean="0">
              <a:solidFill>
                <a:srgbClr val="F8FF65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algn="just" eaLnBrk="0" hangingPunct="0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而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受控源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是反映电路中某处的电压或</a:t>
            </a:r>
            <a:r>
              <a:rPr kumimoji="1" lang="zh-CN" altLang="en-US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电流</a:t>
            </a:r>
            <a:endParaRPr kumimoji="1" lang="en-US" altLang="zh-CN" dirty="0" smtClean="0">
              <a:solidFill>
                <a:srgbClr val="F8FF65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algn="just" eaLnBrk="0" hangingPunct="0">
              <a:lnSpc>
                <a:spcPct val="120000"/>
              </a:lnSpc>
            </a:pPr>
            <a:r>
              <a:rPr kumimoji="1" lang="en-US" altLang="zh-CN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对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另一处的</a:t>
            </a:r>
            <a:r>
              <a:rPr kumimoji="1" lang="zh-CN" altLang="en-US" dirty="0">
                <a:solidFill>
                  <a:srgbClr val="F8FF65"/>
                </a:solidFill>
                <a:ea typeface="楷体_GB2312" pitchFamily="49" charset="-122"/>
                <a:sym typeface="Symbol" panose="05050102010706020507" pitchFamily="18" charset="2"/>
              </a:rPr>
              <a:t>电压或电流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控制关系</a:t>
            </a:r>
            <a:r>
              <a:rPr kumimoji="1" lang="zh-CN" altLang="en-US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，</a:t>
            </a:r>
            <a:endParaRPr kumimoji="1" lang="en-US" altLang="zh-CN" dirty="0" smtClean="0">
              <a:solidFill>
                <a:srgbClr val="F8FF65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algn="just" eaLnBrk="0" hangingPunct="0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在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电路中不能作为</a:t>
            </a:r>
            <a:r>
              <a:rPr kumimoji="1" lang="zh-CN" altLang="en-US" dirty="0" smtClean="0">
                <a:solidFill>
                  <a:srgbClr val="F8FF65"/>
                </a:solidFill>
                <a:latin typeface="Times New Roman" panose="02020603050405020304"/>
                <a:ea typeface="楷体_GB2312" pitchFamily="49" charset="-122"/>
                <a:sym typeface="Symbol" panose="05050102010706020507" pitchFamily="18" charset="2"/>
              </a:rPr>
              <a:t>“</a:t>
            </a:r>
            <a:r>
              <a:rPr kumimoji="1"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独立</a:t>
            </a:r>
            <a:r>
              <a:rPr kumimoji="1" lang="zh-CN" altLang="en-US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激励</a:t>
            </a:r>
            <a:r>
              <a:rPr kumimoji="1" lang="zh-CN" altLang="en-US" dirty="0" smtClean="0">
                <a:solidFill>
                  <a:srgbClr val="F8FF65"/>
                </a:solidFill>
                <a:latin typeface="Times New Roman" panose="02020603050405020304"/>
                <a:ea typeface="楷体_GB2312" pitchFamily="49" charset="-122"/>
                <a:sym typeface="Symbol" panose="05050102010706020507" pitchFamily="18" charset="2"/>
              </a:rPr>
              <a:t>”</a:t>
            </a:r>
            <a:r>
              <a:rPr kumimoji="1" lang="zh-CN" altLang="en-US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kumimoji="1"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2370" y="5521325"/>
            <a:ext cx="738632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just" eaLnBrk="0" hangingPunct="0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分析电路时可先把受控源当作独立电源处理。</a:t>
            </a:r>
            <a:endParaRPr kumimoji="1" lang="zh-CN" altLang="en-US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883" name="Group 35"/>
          <p:cNvGrpSpPr/>
          <p:nvPr/>
        </p:nvGrpSpPr>
        <p:grpSpPr bwMode="auto">
          <a:xfrm>
            <a:off x="9950304" y="5982426"/>
            <a:ext cx="578299" cy="285800"/>
            <a:chOff x="5193" y="4020"/>
            <a:chExt cx="518" cy="256"/>
          </a:xfrm>
        </p:grpSpPr>
        <p:pic>
          <p:nvPicPr>
            <p:cNvPr id="462884" name="Picture 3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2885" name="Text Box 3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62886" name="Group 38"/>
          <p:cNvGrpSpPr/>
          <p:nvPr/>
        </p:nvGrpSpPr>
        <p:grpSpPr bwMode="auto">
          <a:xfrm>
            <a:off x="9342978" y="5982426"/>
            <a:ext cx="578299" cy="285800"/>
            <a:chOff x="4649" y="4020"/>
            <a:chExt cx="518" cy="256"/>
          </a:xfrm>
        </p:grpSpPr>
        <p:pic>
          <p:nvPicPr>
            <p:cNvPr id="462887" name="Picture 3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2888" name="Text Box 4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62895" name="Group 47"/>
          <p:cNvGrpSpPr/>
          <p:nvPr/>
        </p:nvGrpSpPr>
        <p:grpSpPr bwMode="auto">
          <a:xfrm>
            <a:off x="8734535" y="5981309"/>
            <a:ext cx="578300" cy="285801"/>
            <a:chOff x="5193" y="4020"/>
            <a:chExt cx="518" cy="256"/>
          </a:xfrm>
        </p:grpSpPr>
        <p:pic>
          <p:nvPicPr>
            <p:cNvPr id="462896" name="Picture 4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2897" name="Text Box 4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101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受控源电路分析举例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00493" y="1626235"/>
            <a:ext cx="1441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例</a:t>
            </a:r>
            <a:r>
              <a:rPr kumimoji="1" lang="en-US" altLang="zh-CN" sz="3200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7-1</a:t>
            </a:r>
            <a:endParaRPr kumimoji="1" lang="en-US" altLang="zh-CN" sz="3200" b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" name="Rectangle 1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53018" y="1624965"/>
            <a:ext cx="2376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/>
            <a:r>
              <a:rPr kumimoji="1" lang="zh-CN" altLang="en-US">
                <a:solidFill>
                  <a:srgbClr val="F8FF65"/>
                </a:solidFill>
                <a:latin typeface="楷体_GB2312" pitchFamily="49" charset="-122"/>
                <a:sym typeface="Symbol" panose="05050102010706020507" pitchFamily="18" charset="2"/>
              </a:rPr>
              <a:t>求电压</a:t>
            </a:r>
            <a:r>
              <a: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3200" b="0" baseline="-25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Text Box 3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16393" y="2706053"/>
            <a:ext cx="647700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</a:t>
            </a:r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8" name="Object 3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840355" y="2561590"/>
          <a:ext cx="20875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公式" r:id="rId6" imgW="1282700" imgH="609600" progId="Equation.3">
                  <p:embed/>
                </p:oleObj>
              </mc:Choice>
              <mc:Fallback>
                <p:oleObj name="公式" r:id="rId6" imgW="1282700" imgH="609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355" y="2561590"/>
                        <a:ext cx="208756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767648" y="3856990"/>
          <a:ext cx="35337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公式" r:id="rId9" imgW="2184400" imgH="660400" progId="Equation.3">
                  <p:embed/>
                </p:oleObj>
              </mc:Choice>
              <mc:Fallback>
                <p:oleObj name="公式" r:id="rId9" imgW="2184400" imgH="6604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648" y="3856990"/>
                        <a:ext cx="353377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50"/>
          <p:cNvGrpSpPr/>
          <p:nvPr/>
        </p:nvGrpSpPr>
        <p:grpSpPr bwMode="auto">
          <a:xfrm>
            <a:off x="6363653" y="2414270"/>
            <a:ext cx="3954462" cy="2159000"/>
            <a:chOff x="2517" y="436"/>
            <a:chExt cx="2491" cy="1360"/>
          </a:xfrm>
        </p:grpSpPr>
        <p:sp>
          <p:nvSpPr>
            <p:cNvPr id="13" name="Text Box 14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879" y="436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559" y="889"/>
              <a:ext cx="2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559" y="1433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514" y="1161"/>
              <a:ext cx="4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198" y="935"/>
              <a:ext cx="163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742" y="935"/>
              <a:ext cx="0" cy="8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9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H="1" flipV="1">
              <a:off x="3198" y="1796"/>
              <a:ext cx="167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0" name="Text Box 21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198" y="1433"/>
              <a:ext cx="2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334" y="890"/>
              <a:ext cx="5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2" name="AutoShape 2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015" y="753"/>
              <a:ext cx="453" cy="363"/>
            </a:xfrm>
            <a:prstGeom prst="flowChartSor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3" name="Text Box 24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198" y="889"/>
              <a:ext cx="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4" name="Text Box 25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652" y="617"/>
              <a:ext cx="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468" y="617"/>
              <a:ext cx="2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b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742" y="981"/>
              <a:ext cx="0" cy="273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27" name="Text Box 28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833" y="1252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3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679" y="125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9" name="Text Box 33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517" y="1207"/>
              <a:ext cx="1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=6V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30" name="TextBox 1"/>
          <p:cNvSpPr txBox="1"/>
          <p:nvPr>
            <p:custDataLst>
              <p:tags r:id="rId28"/>
            </p:custDataLst>
          </p:nvPr>
        </p:nvSpPr>
        <p:spPr>
          <a:xfrm>
            <a:off x="1616393" y="5372968"/>
            <a:ext cx="3998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教材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P20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，例</a:t>
            </a:r>
            <a:r>
              <a:rPr lang="en-US" altLang="zh-CN" dirty="0" smtClean="0">
                <a:solidFill>
                  <a:srgbClr val="FF0000"/>
                </a:solidFill>
              </a:rPr>
              <a:t>1-1: VCCS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624060" y="2046605"/>
            <a:ext cx="13684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CC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V</a:t>
            </a: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S</a:t>
            </a:r>
            <a:endParaRPr lang="en-US" altLang="zh-CN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30" grpId="0"/>
      <p:bldP spid="3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730" name="Group 18"/>
          <p:cNvGrpSpPr/>
          <p:nvPr/>
        </p:nvGrpSpPr>
        <p:grpSpPr bwMode="auto">
          <a:xfrm>
            <a:off x="10022059" y="5982426"/>
            <a:ext cx="578299" cy="285800"/>
            <a:chOff x="5193" y="4020"/>
            <a:chExt cx="518" cy="256"/>
          </a:xfrm>
        </p:grpSpPr>
        <p:pic>
          <p:nvPicPr>
            <p:cNvPr id="243731" name="Picture 1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732" name="Text Box 2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3733" name="Group 21"/>
          <p:cNvGrpSpPr/>
          <p:nvPr/>
        </p:nvGrpSpPr>
        <p:grpSpPr bwMode="auto">
          <a:xfrm>
            <a:off x="9414733" y="5982426"/>
            <a:ext cx="578299" cy="285800"/>
            <a:chOff x="4649" y="4020"/>
            <a:chExt cx="518" cy="256"/>
          </a:xfrm>
        </p:grpSpPr>
        <p:pic>
          <p:nvPicPr>
            <p:cNvPr id="243734" name="Picture 2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735" name="Text Box 2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3742" name="Group 30"/>
          <p:cNvGrpSpPr/>
          <p:nvPr/>
        </p:nvGrpSpPr>
        <p:grpSpPr bwMode="auto">
          <a:xfrm>
            <a:off x="8806290" y="5981309"/>
            <a:ext cx="578300" cy="285801"/>
            <a:chOff x="5193" y="4020"/>
            <a:chExt cx="518" cy="256"/>
          </a:xfrm>
        </p:grpSpPr>
        <p:pic>
          <p:nvPicPr>
            <p:cNvPr id="243743" name="Picture 31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744" name="Text Box 3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104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1.8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基尔霍夫定律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43363" y="1413748"/>
            <a:ext cx="8856984" cy="396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666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algn="just" eaLnBrk="0" hangingPunct="0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包括：</a:t>
            </a:r>
            <a:endParaRPr kumimoji="1" lang="en-US" altLang="zh-CN" dirty="0" smtClean="0">
              <a:solidFill>
                <a:srgbClr val="F8FF65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indent="0" algn="just" eaLnBrk="0" hangingPunct="0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基尔霍夫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电流</a:t>
            </a:r>
            <a:r>
              <a:rPr kumimoji="1" lang="zh-CN" altLang="en-US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定律</a:t>
            </a:r>
            <a:r>
              <a:rPr kumimoji="1" lang="en-US" altLang="zh-CN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0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KCL</a:t>
            </a:r>
            <a:r>
              <a:rPr kumimoji="1" lang="en-US" altLang="zh-CN" dirty="0" smtClean="0">
                <a:solidFill>
                  <a:srgbClr val="F8FF65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dirty="0" smtClean="0">
                <a:solidFill>
                  <a:srgbClr val="F8FF65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、</a:t>
            </a:r>
            <a:endParaRPr kumimoji="1" lang="en-US" altLang="zh-CN" dirty="0" smtClean="0">
              <a:solidFill>
                <a:srgbClr val="F8FF65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indent="0" algn="just" eaLnBrk="0" hangingPunct="0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基尔霍夫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电压定律</a:t>
            </a:r>
            <a:r>
              <a:rPr kumimoji="1" lang="en-US" altLang="zh-CN" dirty="0">
                <a:solidFill>
                  <a:srgbClr val="F8FF65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 </a:t>
            </a:r>
            <a:r>
              <a:rPr kumimoji="1" lang="en-US" altLang="zh-CN" b="0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KVL</a:t>
            </a:r>
            <a:r>
              <a:rPr kumimoji="1" lang="en-US" altLang="zh-CN" dirty="0" smtClean="0">
                <a:solidFill>
                  <a:srgbClr val="F8FF65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kumimoji="1" lang="en-US" altLang="zh-CN" dirty="0" smtClean="0">
              <a:solidFill>
                <a:srgbClr val="F8FF65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indent="0" algn="just" eaLnBrk="0" hangingPunct="0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反映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了电路中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所有支路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电压和电流所遵循的基本规律</a:t>
            </a:r>
            <a:r>
              <a:rPr kumimoji="1" lang="zh-CN" altLang="en-US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，</a:t>
            </a:r>
            <a:endParaRPr kumimoji="1" lang="en-US" altLang="zh-CN" dirty="0" smtClean="0">
              <a:solidFill>
                <a:srgbClr val="F8FF65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indent="0" algn="just" eaLnBrk="0" hangingPunct="0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是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分析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集总参数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电路的基本定律</a:t>
            </a:r>
            <a:r>
              <a:rPr kumimoji="1" lang="zh-CN" altLang="en-US" dirty="0" smtClean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kumimoji="1" lang="en-US" altLang="zh-CN" dirty="0">
              <a:solidFill>
                <a:srgbClr val="F8FF65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indent="0" eaLnBrk="0" hangingPunct="0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Symbol" panose="05050102010706020507" pitchFamily="18" charset="2"/>
              </a:rPr>
              <a:t>基尔霍夫定律</a:t>
            </a:r>
            <a:r>
              <a:rPr kumimoji="1" lang="zh-CN" altLang="en-US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Symbol" panose="05050102010706020507" pitchFamily="18" charset="2"/>
              </a:rPr>
              <a:t>与元件特性构成了电路分析的基础</a:t>
            </a:r>
            <a:r>
              <a:rPr kumimoji="1" lang="zh-CN" altLang="en-US" dirty="0">
                <a:solidFill>
                  <a:srgbClr val="F8FF65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kumimoji="1" lang="zh-CN" altLang="en-US" dirty="0">
              <a:solidFill>
                <a:srgbClr val="F8FF65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" name="TextBox 1"/>
          <p:cNvSpPr txBox="1"/>
          <p:nvPr>
            <p:custDataLst>
              <p:tags r:id="rId3"/>
            </p:custDataLst>
          </p:nvPr>
        </p:nvSpPr>
        <p:spPr>
          <a:xfrm>
            <a:off x="1615371" y="5517738"/>
            <a:ext cx="617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前面讲了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种元件，元件特性是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VCR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75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 uiExpand="1" build="p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813" name="Group 77"/>
          <p:cNvGrpSpPr/>
          <p:nvPr/>
        </p:nvGrpSpPr>
        <p:grpSpPr bwMode="auto">
          <a:xfrm>
            <a:off x="10237324" y="6197691"/>
            <a:ext cx="578299" cy="285800"/>
            <a:chOff x="5193" y="4020"/>
            <a:chExt cx="518" cy="256"/>
          </a:xfrm>
        </p:grpSpPr>
        <p:pic>
          <p:nvPicPr>
            <p:cNvPr id="244814" name="Picture 7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4815" name="Text Box 7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4816" name="Group 80"/>
          <p:cNvGrpSpPr/>
          <p:nvPr/>
        </p:nvGrpSpPr>
        <p:grpSpPr bwMode="auto">
          <a:xfrm>
            <a:off x="9629998" y="6197691"/>
            <a:ext cx="578299" cy="285800"/>
            <a:chOff x="4649" y="4020"/>
            <a:chExt cx="518" cy="256"/>
          </a:xfrm>
        </p:grpSpPr>
        <p:pic>
          <p:nvPicPr>
            <p:cNvPr id="244817" name="Picture 8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4818" name="Text Box 8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4844" name="Group 108"/>
          <p:cNvGrpSpPr/>
          <p:nvPr/>
        </p:nvGrpSpPr>
        <p:grpSpPr bwMode="auto">
          <a:xfrm>
            <a:off x="9021555" y="6196574"/>
            <a:ext cx="578300" cy="285801"/>
            <a:chOff x="5193" y="4020"/>
            <a:chExt cx="518" cy="256"/>
          </a:xfrm>
        </p:grpSpPr>
        <p:pic>
          <p:nvPicPr>
            <p:cNvPr id="244845" name="Picture 109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4846" name="Text Box 11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82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名词解释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Group 69"/>
          <p:cNvGrpSpPr/>
          <p:nvPr/>
        </p:nvGrpSpPr>
        <p:grpSpPr bwMode="auto">
          <a:xfrm>
            <a:off x="6496368" y="2779395"/>
            <a:ext cx="4333875" cy="2435225"/>
            <a:chOff x="158" y="1389"/>
            <a:chExt cx="2730" cy="1534"/>
          </a:xfrm>
        </p:grpSpPr>
        <p:sp>
          <p:nvSpPr>
            <p:cNvPr id="5" name="Text Box 11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94" y="1815"/>
              <a:ext cx="3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Text Box 1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57" y="1843"/>
              <a:ext cx="3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Oval 1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03" y="1667"/>
              <a:ext cx="345" cy="34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Oval 1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23" y="1667"/>
              <a:ext cx="345" cy="34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796" y="1437"/>
              <a:ext cx="0" cy="143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Rectangle 2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724" y="2315"/>
              <a:ext cx="144" cy="34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2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776" y="1437"/>
              <a:ext cx="0" cy="143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2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2816" y="1437"/>
              <a:ext cx="0" cy="143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2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776" y="2876"/>
              <a:ext cx="20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2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776" y="1437"/>
              <a:ext cx="20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Rectangle 2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744" y="2013"/>
              <a:ext cx="144" cy="34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Rectangle 2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04" y="2301"/>
              <a:ext cx="144" cy="34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Text Box 2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76" y="1389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76" y="18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9" name="Text Box 29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30" y="2311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 Box 30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58" y="1585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31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520" y="1389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" name="Text Box 32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520" y="18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" name="Text Box 33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49" y="1642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34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35" y="2368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35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292" y="2023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Oval 3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759" y="1389"/>
              <a:ext cx="81" cy="8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7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759" y="2841"/>
              <a:ext cx="81" cy="8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Text Box 5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35375" y="1986598"/>
            <a:ext cx="48634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1143000" indent="-1143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333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24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05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6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1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7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33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电路中通过同一电流的分支。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291590" y="4868863"/>
            <a:ext cx="420179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F8FF65"/>
                </a:solidFill>
                <a:latin typeface="楷体_GB2312" pitchFamily="49" charset="-122"/>
                <a:sym typeface="Symbol" panose="05050102010706020507" pitchFamily="18" charset="2"/>
              </a:rPr>
              <a:t>元件的连接点称为结点。</a:t>
            </a:r>
            <a:endParaRPr kumimoji="1" lang="zh-CN" altLang="en-US" b="0">
              <a:solidFill>
                <a:srgbClr val="F8FF6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9957753" y="1917383"/>
            <a:ext cx="822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827E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=3</a:t>
            </a:r>
            <a:endParaRPr kumimoji="1"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872855" y="2355850"/>
            <a:ext cx="4000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39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231448" y="4799965"/>
            <a:ext cx="819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827E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=4</a:t>
            </a:r>
            <a:endParaRPr kumimoji="1"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4" name="Text Box 15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8872855" y="5084445"/>
            <a:ext cx="4778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Text Box 51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187133" y="1698943"/>
            <a:ext cx="1584325" cy="547687"/>
          </a:xfrm>
          <a:prstGeom prst="rect">
            <a:avLst/>
          </a:prstGeom>
          <a:noFill/>
          <a:ln w="28575" algn="ctr">
            <a:solidFill>
              <a:srgbClr val="00CC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circleNumDbPlain"/>
            </a:pP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支路</a:t>
            </a:r>
            <a:endParaRPr kumimoji="1" lang="zh-CN" altLang="en-US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" name="AutoShape 53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 rot="-1593903">
            <a:off x="2914968" y="1698308"/>
            <a:ext cx="720725" cy="144462"/>
          </a:xfrm>
          <a:prstGeom prst="rightArrow">
            <a:avLst>
              <a:gd name="adj1" fmla="val 50000"/>
              <a:gd name="adj2" fmla="val 124726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AutoShape 54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3059748" y="2060258"/>
            <a:ext cx="647700" cy="142875"/>
          </a:xfrm>
          <a:prstGeom prst="rightArrow">
            <a:avLst>
              <a:gd name="adj1" fmla="val 50000"/>
              <a:gd name="adj2" fmla="val 113333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56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635375" y="1400810"/>
            <a:ext cx="673989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电路中每一个两端元件就称为一条支路。</a:t>
            </a:r>
            <a:endParaRPr kumimoji="1"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9" name="Group 71"/>
          <p:cNvGrpSpPr/>
          <p:nvPr/>
        </p:nvGrpSpPr>
        <p:grpSpPr bwMode="auto">
          <a:xfrm>
            <a:off x="9663430" y="2852420"/>
            <a:ext cx="719138" cy="657224"/>
            <a:chOff x="2200" y="1344"/>
            <a:chExt cx="453" cy="414"/>
          </a:xfrm>
        </p:grpSpPr>
        <p:sp>
          <p:nvSpPr>
            <p:cNvPr id="40" name="Line 5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2200" y="1344"/>
              <a:ext cx="453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" name="Text Box 60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245" y="1431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2" name="Group 111"/>
          <p:cNvGrpSpPr/>
          <p:nvPr/>
        </p:nvGrpSpPr>
        <p:grpSpPr bwMode="auto">
          <a:xfrm>
            <a:off x="9088755" y="3716020"/>
            <a:ext cx="503238" cy="519113"/>
            <a:chOff x="2064" y="2160"/>
            <a:chExt cx="317" cy="327"/>
          </a:xfrm>
        </p:grpSpPr>
        <p:sp>
          <p:nvSpPr>
            <p:cNvPr id="43" name="Line 59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2064" y="2205"/>
              <a:ext cx="0" cy="27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4" name="Text Box 61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109" y="2160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" name="Group 70"/>
          <p:cNvGrpSpPr/>
          <p:nvPr/>
        </p:nvGrpSpPr>
        <p:grpSpPr bwMode="auto">
          <a:xfrm>
            <a:off x="7937818" y="2774633"/>
            <a:ext cx="574675" cy="519112"/>
            <a:chOff x="930" y="1295"/>
            <a:chExt cx="362" cy="327"/>
          </a:xfrm>
        </p:grpSpPr>
        <p:sp>
          <p:nvSpPr>
            <p:cNvPr id="46" name="Line 57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930" y="1344"/>
              <a:ext cx="362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7" name="Text Box 62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975" y="1295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" name="Text Box 65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1185545" y="4081463"/>
            <a:ext cx="1584325" cy="547687"/>
          </a:xfrm>
          <a:prstGeom prst="rect">
            <a:avLst/>
          </a:prstGeom>
          <a:noFill/>
          <a:ln w="28575">
            <a:solidFill>
              <a:srgbClr val="00CC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结点</a:t>
            </a:r>
            <a:endParaRPr kumimoji="1" lang="zh-CN" altLang="en-US">
              <a:solidFill>
                <a:srgbClr val="FF99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9" name="AutoShape 66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986088" y="4224020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73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9982835" y="1343343"/>
            <a:ext cx="822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827E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=5</a:t>
            </a:r>
            <a:endParaRPr kumimoji="1"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1" name="Text Box 86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343660" y="5387023"/>
            <a:ext cx="59404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F8FF65"/>
                </a:solidFill>
                <a:latin typeface="楷体_GB2312" pitchFamily="49" charset="-122"/>
                <a:sym typeface="Symbol" panose="05050102010706020507" pitchFamily="18" charset="2"/>
              </a:rPr>
              <a:t>或三条以上支路的连接点称为结点。</a:t>
            </a:r>
            <a:endParaRPr kumimoji="1" lang="zh-CN" altLang="en-US" b="0">
              <a:solidFill>
                <a:srgbClr val="F8FF65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" name="Text Box 87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27863" y="5329555"/>
            <a:ext cx="819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827E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=2</a:t>
            </a:r>
            <a:endParaRPr kumimoji="1"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3" name="Group 88"/>
          <p:cNvGrpSpPr/>
          <p:nvPr/>
        </p:nvGrpSpPr>
        <p:grpSpPr bwMode="auto">
          <a:xfrm>
            <a:off x="987743" y="2710498"/>
            <a:ext cx="1398588" cy="604838"/>
            <a:chOff x="385" y="3022"/>
            <a:chExt cx="881" cy="381"/>
          </a:xfrm>
        </p:grpSpPr>
        <p:pic>
          <p:nvPicPr>
            <p:cNvPr id="54" name="Picture 89" descr="123"/>
            <p:cNvPicPr>
              <a:picLocks noChangeAspect="1" noChangeArrowheads="1"/>
            </p:cNvPicPr>
            <p:nvPr>
              <p:custDataLst>
                <p:tags r:id="rId46"/>
              </p:custDataLst>
            </p:nvPr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420" cy="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 Box 90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703" y="3035"/>
              <a:ext cx="5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0">
                  <a:solidFill>
                    <a:srgbClr val="CC6600"/>
                  </a:solidFill>
                  <a:ea typeface="华文行楷" panose="02010800040101010101" pitchFamily="2" charset="-122"/>
                </a:rPr>
                <a:t>注意</a:t>
              </a:r>
              <a:endParaRPr lang="zh-CN" altLang="en-US" b="0">
                <a:solidFill>
                  <a:srgbClr val="CC6600"/>
                </a:solidFill>
                <a:ea typeface="华文行楷" panose="02010800040101010101" pitchFamily="2" charset="-122"/>
              </a:endParaRPr>
            </a:p>
          </p:txBody>
        </p:sp>
      </p:grpSp>
      <p:sp>
        <p:nvSpPr>
          <p:cNvPr id="56" name="Text Box 92" descr="斜纹布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1185545" y="3164205"/>
            <a:ext cx="5136515" cy="6597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dirty="0">
                <a:sym typeface="Symbol" panose="05050102010706020507" pitchFamily="18" charset="2"/>
              </a:rPr>
              <a:t>两种</a:t>
            </a:r>
            <a:r>
              <a:rPr kumimoji="1" lang="zh-CN" altLang="en-US" dirty="0" smtClean="0">
                <a:sym typeface="Symbol" panose="05050102010706020507" pitchFamily="18" charset="2"/>
              </a:rPr>
              <a:t>定义分别</a:t>
            </a:r>
            <a:r>
              <a:rPr kumimoji="1" lang="zh-CN" altLang="en-US" dirty="0">
                <a:sym typeface="Symbol" panose="05050102010706020507" pitchFamily="18" charset="2"/>
              </a:rPr>
              <a:t>用在不同的场合。</a:t>
            </a:r>
            <a:endParaRPr kumimoji="1" lang="zh-CN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00"/>
                            </p:stCondLst>
                            <p:childTnLst>
                              <p:par>
                                <p:cTn id="9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100"/>
                            </p:stCondLst>
                            <p:childTnLst>
                              <p:par>
                                <p:cTn id="9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 autoUpdateAnimBg="0"/>
      <p:bldP spid="30" grpId="0" bldLvl="0" animBg="1" autoUpdateAnimBg="0"/>
      <p:bldP spid="31" grpId="0" bldLvl="0" animBg="1" autoUpdateAnimBg="0"/>
      <p:bldP spid="32" grpId="0" bldLvl="0" animBg="1" autoUpdateAnimBg="0"/>
      <p:bldP spid="33" grpId="0" bldLvl="0" animBg="1" autoUpdateAnimBg="0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48" grpId="0" bldLvl="0" animBg="1" autoUpdateAnimBg="0"/>
      <p:bldP spid="49" grpId="0" bldLvl="0" animBg="1"/>
      <p:bldP spid="50" grpId="0" bldLvl="0" animBg="1"/>
      <p:bldP spid="51" grpId="0" bldLvl="0" animBg="1" autoUpdateAnimBg="0"/>
      <p:bldP spid="52" grpId="0" bldLvl="0" animBg="1" autoUpdateAnimBg="0"/>
      <p:bldP spid="56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17" name="Group 57"/>
          <p:cNvGrpSpPr/>
          <p:nvPr/>
        </p:nvGrpSpPr>
        <p:grpSpPr bwMode="auto">
          <a:xfrm>
            <a:off x="10237324" y="6197691"/>
            <a:ext cx="578299" cy="285800"/>
            <a:chOff x="5193" y="4020"/>
            <a:chExt cx="518" cy="256"/>
          </a:xfrm>
        </p:grpSpPr>
        <p:pic>
          <p:nvPicPr>
            <p:cNvPr id="245818" name="Picture 5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819" name="Text Box 5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5820" name="Group 60"/>
          <p:cNvGrpSpPr/>
          <p:nvPr/>
        </p:nvGrpSpPr>
        <p:grpSpPr bwMode="auto">
          <a:xfrm>
            <a:off x="9629998" y="6197691"/>
            <a:ext cx="578299" cy="285800"/>
            <a:chOff x="4649" y="4020"/>
            <a:chExt cx="518" cy="256"/>
          </a:xfrm>
        </p:grpSpPr>
        <p:pic>
          <p:nvPicPr>
            <p:cNvPr id="245821" name="Picture 6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822" name="Text Box 6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5859" name="Group 99"/>
          <p:cNvGrpSpPr/>
          <p:nvPr/>
        </p:nvGrpSpPr>
        <p:grpSpPr bwMode="auto">
          <a:xfrm>
            <a:off x="9021555" y="6196574"/>
            <a:ext cx="578300" cy="285801"/>
            <a:chOff x="5193" y="4020"/>
            <a:chExt cx="518" cy="256"/>
          </a:xfrm>
        </p:grpSpPr>
        <p:pic>
          <p:nvPicPr>
            <p:cNvPr id="245860" name="Picture 100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861" name="Text Box 10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906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名词解释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93833" y="1914843"/>
            <a:ext cx="4824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由支路组成的闭合路径。</a:t>
            </a:r>
            <a:endParaRPr kumimoji="1" lang="zh-CN" altLang="en-US" dirty="0"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93515" y="1407478"/>
            <a:ext cx="608457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两结点间的一条通路。由支路构成。</a:t>
            </a:r>
            <a:endParaRPr kumimoji="1"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625850" y="4378961"/>
            <a:ext cx="6012815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indent="0" eaLnBrk="0" latinLnBrk="0" hangingPunct="0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平面电路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kumimoji="1"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0" latinLnBrk="0" hangingPunct="0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其内部不含任何支路的回路称网孔。</a:t>
            </a:r>
            <a:endParaRPr kumimoji="1"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943215" y="1839913"/>
            <a:ext cx="731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827E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=3</a:t>
            </a:r>
            <a:endParaRPr kumimoji="1"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9" name="Group 36"/>
          <p:cNvGrpSpPr/>
          <p:nvPr/>
        </p:nvGrpSpPr>
        <p:grpSpPr bwMode="auto">
          <a:xfrm>
            <a:off x="7361431" y="3141345"/>
            <a:ext cx="403225" cy="1092200"/>
            <a:chOff x="4980" y="1428"/>
            <a:chExt cx="212" cy="594"/>
          </a:xfrm>
        </p:grpSpPr>
        <p:sp>
          <p:nvSpPr>
            <p:cNvPr id="10" name="Arc 37"/>
            <p:cNvSpPr/>
            <p:nvPr>
              <p:custDataLst>
                <p:tags r:id="rId6"/>
              </p:custDataLst>
            </p:nvPr>
          </p:nvSpPr>
          <p:spPr bwMode="auto">
            <a:xfrm>
              <a:off x="4980" y="1428"/>
              <a:ext cx="212" cy="59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16268 w 43200"/>
                <a:gd name="T3" fmla="*/ 668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38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991" y="1581"/>
              <a:ext cx="19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2" name="Group 39"/>
          <p:cNvGrpSpPr/>
          <p:nvPr/>
        </p:nvGrpSpPr>
        <p:grpSpPr bwMode="auto">
          <a:xfrm>
            <a:off x="9306119" y="3141345"/>
            <a:ext cx="403225" cy="1092200"/>
            <a:chOff x="4980" y="1428"/>
            <a:chExt cx="212" cy="594"/>
          </a:xfrm>
        </p:grpSpPr>
        <p:sp>
          <p:nvSpPr>
            <p:cNvPr id="13" name="Arc 40"/>
            <p:cNvSpPr/>
            <p:nvPr>
              <p:custDataLst>
                <p:tags r:id="rId8"/>
              </p:custDataLst>
            </p:nvPr>
          </p:nvSpPr>
          <p:spPr bwMode="auto">
            <a:xfrm>
              <a:off x="4980" y="1428"/>
              <a:ext cx="212" cy="59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16268 w 43200"/>
                <a:gd name="T3" fmla="*/ 668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4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990" y="1581"/>
              <a:ext cx="19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15" name="Text Box 4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530081" y="2492058"/>
            <a:ext cx="360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kumimoji="1"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6" name="Freeform 46"/>
          <p:cNvSpPr/>
          <p:nvPr>
            <p:custDataLst>
              <p:tags r:id="rId11"/>
            </p:custDataLst>
          </p:nvPr>
        </p:nvSpPr>
        <p:spPr bwMode="auto">
          <a:xfrm>
            <a:off x="7361084" y="2636520"/>
            <a:ext cx="3311525" cy="2592388"/>
          </a:xfrm>
          <a:custGeom>
            <a:avLst/>
            <a:gdLst>
              <a:gd name="T0" fmla="*/ 0 w 2147"/>
              <a:gd name="T1" fmla="*/ 1542 h 1717"/>
              <a:gd name="T2" fmla="*/ 635 w 2147"/>
              <a:gd name="T3" fmla="*/ 1588 h 1717"/>
              <a:gd name="T4" fmla="*/ 1905 w 2147"/>
              <a:gd name="T5" fmla="*/ 1452 h 1717"/>
              <a:gd name="T6" fmla="*/ 2086 w 2147"/>
              <a:gd name="T7" fmla="*/ 0 h 1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7" h="1717">
                <a:moveTo>
                  <a:pt x="0" y="1542"/>
                </a:moveTo>
                <a:cubicBezTo>
                  <a:pt x="159" y="1572"/>
                  <a:pt x="318" y="1603"/>
                  <a:pt x="635" y="1588"/>
                </a:cubicBezTo>
                <a:cubicBezTo>
                  <a:pt x="952" y="1573"/>
                  <a:pt x="1663" y="1717"/>
                  <a:pt x="1905" y="1452"/>
                </a:cubicBezTo>
                <a:cubicBezTo>
                  <a:pt x="2147" y="1187"/>
                  <a:pt x="2116" y="593"/>
                  <a:pt x="2086" y="0"/>
                </a:cubicBezTo>
              </a:path>
            </a:pathLst>
          </a:custGeom>
          <a:noFill/>
          <a:ln w="28575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Text Box 4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85228" y="1271270"/>
            <a:ext cx="1584325" cy="5476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Tx/>
              <a:buAutoNum type="circleNumDbPlain" startAt="3"/>
            </a:pP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路径</a:t>
            </a:r>
            <a:endParaRPr kumimoji="1" lang="zh-CN" altLang="en-US" b="0">
              <a:solidFill>
                <a:srgbClr val="FF9900"/>
              </a:solidFill>
              <a:latin typeface="仿宋_GB2312" pitchFamily="49" charset="-122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18" name="AutoShape 4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129915" y="1554163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4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85228" y="1919605"/>
            <a:ext cx="1584325" cy="5476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Tx/>
              <a:buAutoNum type="circleNumDbPlain" startAt="4"/>
            </a:pP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回路</a:t>
            </a:r>
            <a:endParaRPr kumimoji="1" lang="zh-CN" altLang="en-US" b="0">
              <a:solidFill>
                <a:srgbClr val="FF9900"/>
              </a:solidFill>
              <a:latin typeface="仿宋_GB2312" pitchFamily="49" charset="-122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0" name="AutoShape 5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130188" y="2130743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5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84628" y="4510088"/>
            <a:ext cx="1512887" cy="5476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Tx/>
              <a:buAutoNum type="circleNumDbPlain" startAt="5"/>
            </a:pP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网孔</a:t>
            </a:r>
            <a:endParaRPr kumimoji="1" lang="zh-CN" altLang="en-US" b="0">
              <a:solidFill>
                <a:srgbClr val="FF9900"/>
              </a:solidFill>
              <a:latin typeface="仿宋_GB2312" pitchFamily="49" charset="-122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2" name="AutoShape 5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41903" y="4654233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55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626360" y="5646950"/>
            <a:ext cx="604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网孔是回路，但回路不一定是网孔。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4" name="Group 66"/>
          <p:cNvGrpSpPr/>
          <p:nvPr/>
        </p:nvGrpSpPr>
        <p:grpSpPr bwMode="auto">
          <a:xfrm>
            <a:off x="6066031" y="2492058"/>
            <a:ext cx="4333875" cy="2435225"/>
            <a:chOff x="158" y="1389"/>
            <a:chExt cx="2730" cy="1534"/>
          </a:xfrm>
        </p:grpSpPr>
        <p:sp>
          <p:nvSpPr>
            <p:cNvPr id="25" name="Text Box 67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94" y="1815"/>
              <a:ext cx="3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68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657" y="1843"/>
              <a:ext cx="3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kumimoji="1" lang="zh-CN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Oval 6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03" y="1667"/>
              <a:ext cx="345" cy="34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Oval 70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23" y="1667"/>
              <a:ext cx="345" cy="346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71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1796" y="1437"/>
              <a:ext cx="0" cy="143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Rectangle 72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724" y="2315"/>
              <a:ext cx="144" cy="34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73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V="1">
              <a:off x="776" y="1437"/>
              <a:ext cx="0" cy="143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74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2816" y="1437"/>
              <a:ext cx="0" cy="143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75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776" y="2876"/>
              <a:ext cx="20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76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776" y="1437"/>
              <a:ext cx="20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Rectangle 77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744" y="2013"/>
              <a:ext cx="144" cy="34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Rectangle 78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704" y="2301"/>
              <a:ext cx="144" cy="34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Text Box 79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76" y="1389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8" name="Text Box 80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76" y="18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9" name="Text Box 81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30" y="2311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82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58" y="1585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Text Box 83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520" y="1389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2" name="Text Box 84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520" y="18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3" name="Text Box 85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149" y="1642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Text Box 86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235" y="2368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 Box 87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337" y="2023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Oval 88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1759" y="1389"/>
              <a:ext cx="81" cy="8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89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759" y="2841"/>
              <a:ext cx="81" cy="8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" name="Group 90"/>
          <p:cNvGrpSpPr/>
          <p:nvPr/>
        </p:nvGrpSpPr>
        <p:grpSpPr bwMode="auto">
          <a:xfrm>
            <a:off x="897573" y="5446078"/>
            <a:ext cx="1541463" cy="850900"/>
            <a:chOff x="385" y="3022"/>
            <a:chExt cx="971" cy="536"/>
          </a:xfrm>
        </p:grpSpPr>
        <p:pic>
          <p:nvPicPr>
            <p:cNvPr id="49" name="Picture 91" descr="123"/>
            <p:cNvPicPr>
              <a:picLocks noChangeAspect="1" noChangeArrowheads="1"/>
            </p:cNvPicPr>
            <p:nvPr>
              <p:custDataLst>
                <p:tags r:id="rId42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 Box 92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793" y="3125"/>
              <a:ext cx="5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0">
                  <a:solidFill>
                    <a:srgbClr val="CC6600"/>
                  </a:solidFill>
                  <a:ea typeface="华文行楷" panose="02010800040101010101" pitchFamily="2" charset="-122"/>
                </a:rPr>
                <a:t>注意</a:t>
              </a:r>
              <a:endParaRPr lang="zh-CN" altLang="en-US" b="0">
                <a:solidFill>
                  <a:srgbClr val="CC6600"/>
                </a:solidFill>
                <a:ea typeface="华文行楷" panose="02010800040101010101" pitchFamily="2" charset="-122"/>
              </a:endParaRPr>
            </a:p>
          </p:txBody>
        </p:sp>
      </p:grpSp>
      <p:sp>
        <p:nvSpPr>
          <p:cNvPr id="51" name="TextBox 1"/>
          <p:cNvSpPr txBox="1"/>
          <p:nvPr>
            <p:custDataLst>
              <p:tags r:id="rId45"/>
            </p:custDataLst>
          </p:nvPr>
        </p:nvSpPr>
        <p:spPr>
          <a:xfrm>
            <a:off x="1185545" y="2637790"/>
            <a:ext cx="497332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始结点和终结点是同一结点的路径，</a:t>
            </a:r>
            <a:endParaRPr lang="en-US" altLang="zh-CN" sz="240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中间结点只经过一次。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6" grpId="0" bldLvl="0" animBg="1" autoUpdateAnimBg="0"/>
      <p:bldP spid="7" grpId="0" bldLvl="0" animBg="1" autoUpdateAnimBg="0"/>
      <p:bldP spid="8" grpId="0" bldLvl="0" animBg="1" autoUpdateAnimBg="0"/>
      <p:bldP spid="15" grpId="0" bldLvl="0" animBg="1"/>
      <p:bldP spid="16" grpId="0" bldLvl="0" animBg="1"/>
      <p:bldP spid="16" grpId="1" bldLvl="0" animBg="1"/>
      <p:bldP spid="17" grpId="0" bldLvl="0" animBg="1" autoUpdateAnimBg="0"/>
      <p:bldP spid="18" grpId="0" bldLvl="0" animBg="1"/>
      <p:bldP spid="19" grpId="0" bldLvl="0" animBg="1" autoUpdateAnimBg="0"/>
      <p:bldP spid="20" grpId="0" bldLvl="0" animBg="1"/>
      <p:bldP spid="21" grpId="0" bldLvl="0" animBg="1" autoUpdateAnimBg="0"/>
      <p:bldP spid="22" grpId="0" bldLvl="0" animBg="1"/>
      <p:bldP spid="23" grpId="0" bldLvl="0" animBg="1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Text Box 2"/>
          <p:cNvSpPr txBox="1">
            <a:spLocks noChangeArrowheads="1"/>
          </p:cNvSpPr>
          <p:nvPr/>
        </p:nvSpPr>
        <p:spPr bwMode="auto">
          <a:xfrm>
            <a:off x="2640330" y="2348230"/>
            <a:ext cx="53340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742950" indent="-742950" eaLnBrk="0" hangingPunct="0">
              <a:lnSpc>
                <a:spcPct val="140000"/>
              </a:lnSpc>
              <a:buAutoNum type="arabicPeriod"/>
            </a:pPr>
            <a:r>
              <a:rPr kumimoji="1" lang="zh-CN" altLang="en-US" sz="3200" dirty="0" smtClean="0">
                <a:latin typeface="楷体_GB2312" pitchFamily="49" charset="-122"/>
              </a:rPr>
              <a:t>电压</a:t>
            </a:r>
            <a:r>
              <a:rPr kumimoji="1" lang="zh-CN" altLang="en-US" sz="3200" dirty="0">
                <a:latin typeface="楷体_GB2312" pitchFamily="49" charset="-122"/>
              </a:rPr>
              <a:t>、电流的参考</a:t>
            </a:r>
            <a:r>
              <a:rPr kumimoji="1" lang="zh-CN" altLang="en-US" sz="3200" dirty="0" smtClean="0">
                <a:latin typeface="楷体_GB2312" pitchFamily="49" charset="-122"/>
              </a:rPr>
              <a:t>方向</a:t>
            </a:r>
            <a:endParaRPr kumimoji="1" lang="en-US" altLang="zh-CN" sz="3200" dirty="0" smtClean="0">
              <a:latin typeface="楷体_GB2312" pitchFamily="49" charset="-122"/>
            </a:endParaRPr>
          </a:p>
          <a:p>
            <a:pPr eaLnBrk="0" hangingPunct="0">
              <a:lnSpc>
                <a:spcPct val="140000"/>
              </a:lnSpc>
            </a:pPr>
            <a:r>
              <a:rPr kumimoji="1" lang="zh-CN" altLang="en-US" sz="3200" dirty="0" smtClean="0">
                <a:latin typeface="楷体_GB2312" pitchFamily="49" charset="-122"/>
              </a:rPr>
              <a:t>   </a:t>
            </a:r>
            <a:r>
              <a:rPr kumimoji="1" lang="en-US" altLang="zh-CN" sz="3200" dirty="0" smtClean="0">
                <a:latin typeface="楷体_GB2312" pitchFamily="49" charset="-122"/>
              </a:rPr>
              <a:t> 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关联参考方向</a:t>
            </a:r>
            <a:endParaRPr kumimoji="1" lang="zh-CN" altLang="en-US" sz="3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07907" name="Text Box 3"/>
          <p:cNvSpPr txBox="1">
            <a:spLocks noChangeArrowheads="1"/>
          </p:cNvSpPr>
          <p:nvPr/>
        </p:nvSpPr>
        <p:spPr bwMode="auto">
          <a:xfrm>
            <a:off x="2640330" y="5010785"/>
            <a:ext cx="345567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3200" dirty="0">
                <a:latin typeface="楷体_GB2312" pitchFamily="49" charset="-122"/>
              </a:rPr>
              <a:t>3. </a:t>
            </a:r>
            <a:r>
              <a:rPr kumimoji="1" lang="zh-CN" altLang="en-US" sz="3200" dirty="0">
                <a:latin typeface="楷体_GB2312" pitchFamily="49" charset="-122"/>
              </a:rPr>
              <a:t>基尔霍夫定律</a:t>
            </a:r>
            <a:endParaRPr kumimoji="1" lang="zh-CN" altLang="en-US" sz="3200" dirty="0">
              <a:latin typeface="楷体_GB2312" pitchFamily="49" charset="-122"/>
            </a:endParaRPr>
          </a:p>
        </p:txBody>
      </p:sp>
      <p:sp>
        <p:nvSpPr>
          <p:cNvPr id="507908" name="Rectangle 4"/>
          <p:cNvSpPr>
            <a:spLocks noChangeArrowheads="1"/>
          </p:cNvSpPr>
          <p:nvPr/>
        </p:nvSpPr>
        <p:spPr bwMode="auto">
          <a:xfrm>
            <a:off x="2567974" y="1411573"/>
            <a:ext cx="1811020" cy="583565"/>
          </a:xfrm>
          <a:prstGeom prst="rect">
            <a:avLst/>
          </a:prstGeom>
          <a:solidFill>
            <a:srgbClr val="FF33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kumimoji="1" lang="en-US" altLang="zh-CN" sz="2535">
                <a:latin typeface="楷体_GB2312" pitchFamily="49" charset="-122"/>
                <a:sym typeface="Monotype Sorts" pitchFamily="2" charset="2"/>
              </a:rPr>
              <a:t> </a:t>
            </a:r>
            <a:r>
              <a:rPr kumimoji="1" lang="zh-CN" altLang="en-US" sz="3200">
                <a:solidFill>
                  <a:schemeClr val="tx1"/>
                </a:solidFill>
                <a:latin typeface="楷体_GB2312" pitchFamily="49" charset="-122"/>
              </a:rPr>
              <a:t>重点</a:t>
            </a:r>
            <a:r>
              <a:rPr kumimoji="1" lang="zh-CN" altLang="en-US" sz="3200">
                <a:solidFill>
                  <a:schemeClr val="tx2"/>
                </a:solidFill>
                <a:latin typeface="楷体_GB2312" pitchFamily="49" charset="-122"/>
              </a:rPr>
              <a:t>：</a:t>
            </a:r>
            <a:endParaRPr kumimoji="1" lang="zh-CN" altLang="en-US" sz="3200">
              <a:solidFill>
                <a:schemeClr val="tx2"/>
              </a:solidFill>
              <a:latin typeface="楷体_GB2312" pitchFamily="49" charset="-122"/>
            </a:endParaRPr>
          </a:p>
        </p:txBody>
      </p:sp>
      <p:sp>
        <p:nvSpPr>
          <p:cNvPr id="507910" name="Text Box 6"/>
          <p:cNvSpPr txBox="1">
            <a:spLocks noChangeArrowheads="1"/>
          </p:cNvSpPr>
          <p:nvPr/>
        </p:nvSpPr>
        <p:spPr bwMode="auto">
          <a:xfrm>
            <a:off x="2639695" y="4045585"/>
            <a:ext cx="582866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3200" dirty="0">
                <a:latin typeface="楷体_GB2312" pitchFamily="49" charset="-122"/>
              </a:rPr>
              <a:t>2. </a:t>
            </a:r>
            <a:r>
              <a:rPr kumimoji="1" lang="zh-CN" altLang="en-US" sz="3200" dirty="0">
                <a:latin typeface="楷体_GB2312" pitchFamily="49" charset="-122"/>
              </a:rPr>
              <a:t>电阻元件和电源元件的特性</a:t>
            </a:r>
            <a:endParaRPr kumimoji="1" lang="zh-CN" altLang="en-US" sz="3200" dirty="0">
              <a:latin typeface="楷体_GB2312" pitchFamily="49" charset="-122"/>
            </a:endParaRPr>
          </a:p>
        </p:txBody>
      </p:sp>
      <p:grpSp>
        <p:nvGrpSpPr>
          <p:cNvPr id="507914" name="Group 10"/>
          <p:cNvGrpSpPr/>
          <p:nvPr/>
        </p:nvGrpSpPr>
        <p:grpSpPr bwMode="auto">
          <a:xfrm>
            <a:off x="10524344" y="6340084"/>
            <a:ext cx="578299" cy="285801"/>
            <a:chOff x="5193" y="4020"/>
            <a:chExt cx="518" cy="256"/>
          </a:xfrm>
        </p:grpSpPr>
        <p:pic>
          <p:nvPicPr>
            <p:cNvPr id="507915" name="Picture 1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7916" name="Text Box 1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本章重点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7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7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6" grpId="0" bldLvl="0" animBg="1" autoUpdateAnimBg="0"/>
      <p:bldP spid="507907" grpId="0" bldLvl="0" animBg="1" autoUpdateAnimBg="0"/>
      <p:bldP spid="507908" grpId="0" bldLvl="0" animBg="1" autoUpdateAnimBg="0"/>
      <p:bldP spid="507910" grpId="0" bldLvl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878" name="Group 70"/>
          <p:cNvGrpSpPr/>
          <p:nvPr/>
        </p:nvGrpSpPr>
        <p:grpSpPr bwMode="auto">
          <a:xfrm>
            <a:off x="10380834" y="6125936"/>
            <a:ext cx="578299" cy="285800"/>
            <a:chOff x="5193" y="4020"/>
            <a:chExt cx="518" cy="256"/>
          </a:xfrm>
        </p:grpSpPr>
        <p:pic>
          <p:nvPicPr>
            <p:cNvPr id="247879" name="Picture 7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7880" name="Text Box 7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7881" name="Group 73"/>
          <p:cNvGrpSpPr/>
          <p:nvPr/>
        </p:nvGrpSpPr>
        <p:grpSpPr bwMode="auto">
          <a:xfrm>
            <a:off x="9773508" y="6125936"/>
            <a:ext cx="578299" cy="285800"/>
            <a:chOff x="4649" y="4020"/>
            <a:chExt cx="518" cy="256"/>
          </a:xfrm>
        </p:grpSpPr>
        <p:pic>
          <p:nvPicPr>
            <p:cNvPr id="247882" name="Picture 7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7883" name="Text Box 7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7893" name="Group 85"/>
          <p:cNvGrpSpPr/>
          <p:nvPr/>
        </p:nvGrpSpPr>
        <p:grpSpPr bwMode="auto">
          <a:xfrm>
            <a:off x="9165065" y="6124819"/>
            <a:ext cx="578300" cy="285801"/>
            <a:chOff x="5193" y="4020"/>
            <a:chExt cx="518" cy="256"/>
          </a:xfrm>
        </p:grpSpPr>
        <p:pic>
          <p:nvPicPr>
            <p:cNvPr id="247894" name="Picture 86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7895" name="Text Box 8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基尔霍夫电流定律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(KCL)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21760" y="3686493"/>
            <a:ext cx="4321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  <a:sym typeface="Symbol" panose="05050102010706020507" pitchFamily="18" charset="2"/>
              </a:rPr>
              <a:t>令流出为“</a:t>
            </a:r>
            <a:r>
              <a:rPr kumimoji="1"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kumimoji="1" lang="en-US" altLang="zh-CN">
                <a:latin typeface="楷体_GB2312" pitchFamily="49" charset="-122"/>
                <a:sym typeface="Symbol" panose="05050102010706020507" pitchFamily="18" charset="2"/>
              </a:rPr>
              <a:t>”</a:t>
            </a:r>
            <a:r>
              <a:rPr kumimoji="1" lang="zh-CN" altLang="en-US">
                <a:latin typeface="楷体_GB2312" pitchFamily="49" charset="-122"/>
                <a:sym typeface="Symbol" panose="05050102010706020507" pitchFamily="18" charset="2"/>
              </a:rPr>
              <a:t>，有：</a:t>
            </a:r>
            <a:endParaRPr kumimoji="1" lang="zh-CN" altLang="en-US"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5" name="Text Box 4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0908" y="278003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例</a:t>
            </a:r>
            <a:endParaRPr kumimoji="1" lang="zh-CN" altLang="en-US" sz="3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" name="Text Box 4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2625" y="1336675"/>
            <a:ext cx="10677525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p>
            <a:pPr algn="just" eaLnBrk="0" hangingPunct="0">
              <a:lnSpc>
                <a:spcPct val="120000"/>
              </a:lnSpc>
            </a:pPr>
            <a:r>
              <a:rPr kumimoji="1" lang="en-US" altLang="zh-CN" dirty="0">
                <a:latin typeface="楷体_GB2312" pitchFamily="49" charset="-122"/>
                <a:sym typeface="Symbol" panose="05050102010706020507" pitchFamily="18" charset="2"/>
              </a:rPr>
              <a:t>    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在集总参数电路中，任意时刻，流出</a:t>
            </a:r>
            <a:r>
              <a:rPr kumimoji="1" lang="en-US" altLang="zh-CN" dirty="0">
                <a:latin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或流入</a:t>
            </a:r>
            <a:r>
              <a:rPr kumimoji="1" lang="en-US" altLang="zh-CN" dirty="0">
                <a:latin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任意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结点电流的</a:t>
            </a:r>
            <a:endParaRPr kumimoji="1" lang="zh-CN" altLang="en-US" dirty="0">
              <a:latin typeface="楷体_GB2312" pitchFamily="49" charset="-122"/>
              <a:sym typeface="Symbol" panose="05050102010706020507" pitchFamily="18" charset="2"/>
            </a:endParaRPr>
          </a:p>
          <a:p>
            <a:pPr algn="just" eaLnBrk="0" hangingPunct="0">
              <a:lnSpc>
                <a:spcPct val="120000"/>
              </a:lnSpc>
            </a:pP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  <a:sym typeface="Symbol" panose="05050102010706020507" pitchFamily="18" charset="2"/>
              </a:rPr>
              <a:t>代数和等于零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。</a:t>
            </a:r>
            <a:endParaRPr kumimoji="1" lang="zh-CN" altLang="en-US" dirty="0">
              <a:latin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7" name="Object 4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473258" y="2151698"/>
          <a:ext cx="221932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公式" r:id="rId6" imgW="863600" imgH="571500" progId="Equation.3">
                  <p:embed/>
                </p:oleObj>
              </mc:Choice>
              <mc:Fallback>
                <p:oleObj name="公式" r:id="rId6" imgW="863600" imgH="5715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258" y="2151698"/>
                        <a:ext cx="2219325" cy="12001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CC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9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7295148" y="2262505"/>
          <a:ext cx="324008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公式" r:id="rId9" imgW="1485900" imgH="355600" progId="Equation.3">
                  <p:embed/>
                </p:oleObj>
              </mc:Choice>
              <mc:Fallback>
                <p:oleObj name="公式" r:id="rId9" imgW="1485900" imgH="355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5148" y="2262505"/>
                        <a:ext cx="324008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50" descr="羊皮纸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029159" y="3390454"/>
            <a:ext cx="2051720" cy="754831"/>
          </a:xfrm>
          <a:prstGeom prst="wedgeRectCallout">
            <a:avLst>
              <a:gd name="adj1" fmla="val -34313"/>
              <a:gd name="adj2" fmla="val -96041"/>
            </a:avLst>
          </a:prstGeom>
          <a:blipFill dpi="0" rotWithShape="1">
            <a:blip r:embed="rId12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p>
            <a:pPr algn="ctr" eaLnBrk="0" hangingPunct="0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流进的电流等于流出的电流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2" name="Group 88"/>
          <p:cNvGrpSpPr/>
          <p:nvPr/>
        </p:nvGrpSpPr>
        <p:grpSpPr bwMode="auto">
          <a:xfrm>
            <a:off x="1114425" y="3518535"/>
            <a:ext cx="3384550" cy="2592388"/>
            <a:chOff x="476" y="2352"/>
            <a:chExt cx="2132" cy="1633"/>
          </a:xfrm>
        </p:grpSpPr>
        <p:sp>
          <p:nvSpPr>
            <p:cNvPr id="13" name="Line 5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76" y="3078"/>
              <a:ext cx="1134" cy="0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14" name="Line 52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884" y="2352"/>
              <a:ext cx="726" cy="726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15" name="Line 5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1066" y="3078"/>
              <a:ext cx="544" cy="907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16" name="Line 5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610" y="2397"/>
              <a:ext cx="408" cy="681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17" name="Line 55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610" y="3078"/>
              <a:ext cx="998" cy="726"/>
            </a:xfrm>
            <a:prstGeom prst="line">
              <a:avLst/>
            </a:prstGeom>
            <a:noFill/>
            <a:ln w="5715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18" name="Line 56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1710" y="2532"/>
              <a:ext cx="227" cy="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19" name="Line 57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H="1" flipV="1">
              <a:off x="1791" y="3203"/>
              <a:ext cx="499" cy="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20" name="Line 58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1247" y="3294"/>
              <a:ext cx="227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21" name="Line 59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703" y="3076"/>
              <a:ext cx="58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sp>
          <p:nvSpPr>
            <p:cNvPr id="22" name="Line 60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 flipV="1">
              <a:off x="1020" y="2487"/>
              <a:ext cx="409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p>
              <a:endParaRPr lang="zh-CN" altLang="en-US"/>
            </a:p>
          </p:txBody>
        </p:sp>
        <p:graphicFrame>
          <p:nvGraphicFramePr>
            <p:cNvPr id="23" name="Object 61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1837" y="2568"/>
            <a:ext cx="247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公式" r:id="rId24" imgW="152400" imgH="317500" progId="Equation.3">
                    <p:embed/>
                  </p:oleObj>
                </mc:Choice>
                <mc:Fallback>
                  <p:oleObj name="公式" r:id="rId24" imgW="152400" imgH="3175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568"/>
                          <a:ext cx="247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62"/>
            <p:cNvGraphicFramePr>
              <a:graphicFrameLocks noChangeAspect="1"/>
            </p:cNvGraphicFramePr>
            <p:nvPr>
              <p:custDataLst>
                <p:tags r:id="rId26"/>
              </p:custDataLst>
            </p:nvPr>
          </p:nvGraphicFramePr>
          <p:xfrm>
            <a:off x="1247" y="2387"/>
            <a:ext cx="275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公式" r:id="rId27" imgW="165100" imgH="317500" progId="Equation.3">
                    <p:embed/>
                  </p:oleObj>
                </mc:Choice>
                <mc:Fallback>
                  <p:oleObj name="公式" r:id="rId27" imgW="165100" imgH="3175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387"/>
                          <a:ext cx="275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63"/>
            <p:cNvGraphicFramePr>
              <a:graphicFrameLocks noChangeAspect="1"/>
            </p:cNvGraphicFramePr>
            <p:nvPr>
              <p:custDataLst>
                <p:tags r:id="rId29"/>
              </p:custDataLst>
            </p:nvPr>
          </p:nvGraphicFramePr>
          <p:xfrm>
            <a:off x="839" y="3022"/>
            <a:ext cx="302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公式" r:id="rId30" imgW="190500" imgH="317500" progId="Equation.3">
                    <p:embed/>
                  </p:oleObj>
                </mc:Choice>
                <mc:Fallback>
                  <p:oleObj name="公式" r:id="rId30" imgW="190500" imgH="31750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022"/>
                          <a:ext cx="302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64"/>
            <p:cNvGraphicFramePr>
              <a:graphicFrameLocks noChangeAspect="1"/>
            </p:cNvGraphicFramePr>
            <p:nvPr>
              <p:custDataLst>
                <p:tags r:id="rId32"/>
              </p:custDataLst>
            </p:nvPr>
          </p:nvGraphicFramePr>
          <p:xfrm>
            <a:off x="1338" y="3385"/>
            <a:ext cx="274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公式" r:id="rId33" imgW="165100" imgH="317500" progId="Equation.3">
                    <p:embed/>
                  </p:oleObj>
                </mc:Choice>
                <mc:Fallback>
                  <p:oleObj name="公式" r:id="rId33" imgW="165100" imgH="3175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385"/>
                          <a:ext cx="274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65"/>
            <p:cNvGraphicFramePr>
              <a:graphicFrameLocks noChangeAspect="1"/>
            </p:cNvGraphicFramePr>
            <p:nvPr>
              <p:custDataLst>
                <p:tags r:id="rId35"/>
              </p:custDataLst>
            </p:nvPr>
          </p:nvGraphicFramePr>
          <p:xfrm>
            <a:off x="1927" y="3339"/>
            <a:ext cx="302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" name="公式" r:id="rId36" imgW="190500" imgH="317500" progId="Equation.3">
                    <p:embed/>
                  </p:oleObj>
                </mc:Choice>
                <mc:Fallback>
                  <p:oleObj name="公式" r:id="rId36" imgW="190500" imgH="3175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3339"/>
                          <a:ext cx="302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67"/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4425633" y="4365625"/>
          <a:ext cx="46085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Equation" r:id="rId39" imgW="1943100" imgH="304800" progId="Equation.3">
                  <p:embed/>
                </p:oleObj>
              </mc:Choice>
              <mc:Fallback>
                <p:oleObj name="Equation" r:id="rId39" imgW="1943100" imgH="3048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633" y="4365625"/>
                        <a:ext cx="460851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8"/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4425950" y="5013325"/>
          <a:ext cx="35671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Equation" r:id="rId42" imgW="1511300" imgH="304800" progId="Equation.3">
                  <p:embed/>
                </p:oleObj>
              </mc:Choice>
              <mc:Fallback>
                <p:oleObj name="Equation" r:id="rId42" imgW="1511300" imgH="3048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5013325"/>
                        <a:ext cx="356711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nimBg="1"/>
      <p:bldP spid="6" grpId="0" bldLvl="0" animBg="1" autoUpdateAnimBg="0"/>
      <p:bldP spid="11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900" name="Group 68"/>
          <p:cNvGrpSpPr/>
          <p:nvPr/>
        </p:nvGrpSpPr>
        <p:grpSpPr bwMode="auto">
          <a:xfrm>
            <a:off x="10093814" y="6197691"/>
            <a:ext cx="578299" cy="285800"/>
            <a:chOff x="5193" y="4020"/>
            <a:chExt cx="518" cy="256"/>
          </a:xfrm>
        </p:grpSpPr>
        <p:pic>
          <p:nvPicPr>
            <p:cNvPr id="248901" name="Picture 6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8902" name="Text Box 7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8903" name="Group 71"/>
          <p:cNvGrpSpPr/>
          <p:nvPr/>
        </p:nvGrpSpPr>
        <p:grpSpPr bwMode="auto">
          <a:xfrm>
            <a:off x="9486488" y="6197691"/>
            <a:ext cx="578299" cy="285800"/>
            <a:chOff x="4649" y="4020"/>
            <a:chExt cx="518" cy="256"/>
          </a:xfrm>
        </p:grpSpPr>
        <p:pic>
          <p:nvPicPr>
            <p:cNvPr id="248904" name="Picture 7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8905" name="Text Box 7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8941" name="Group 109"/>
          <p:cNvGrpSpPr/>
          <p:nvPr/>
        </p:nvGrpSpPr>
        <p:grpSpPr bwMode="auto">
          <a:xfrm>
            <a:off x="8878045" y="6196574"/>
            <a:ext cx="578300" cy="285801"/>
            <a:chOff x="5193" y="4020"/>
            <a:chExt cx="518" cy="256"/>
          </a:xfrm>
        </p:grpSpPr>
        <p:pic>
          <p:nvPicPr>
            <p:cNvPr id="248942" name="Picture 110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8943" name="Text Box 11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871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举例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Object 5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407920" y="1553528"/>
          <a:ext cx="302418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3" imgW="1231900" imgH="317500" progId="Equation.3">
                  <p:embed/>
                </p:oleObj>
              </mc:Choice>
              <mc:Fallback>
                <p:oleObj name="公式" r:id="rId3" imgW="1231900" imgH="3175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920" y="1553528"/>
                        <a:ext cx="3024188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72883" y="148209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例</a:t>
            </a:r>
            <a:endParaRPr kumimoji="1" lang="zh-CN" altLang="en-US" sz="320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7" name="Object 53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047558" y="2274253"/>
          <a:ext cx="34559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公式" r:id="rId7" imgW="1435100" imgH="317500" progId="Equation.3">
                  <p:embed/>
                </p:oleObj>
              </mc:Choice>
              <mc:Fallback>
                <p:oleObj name="公式" r:id="rId7" imgW="1435100" imgH="3175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558" y="2274253"/>
                        <a:ext cx="345598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4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552383" y="2993390"/>
          <a:ext cx="29289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公式" r:id="rId10" imgW="1231900" imgH="317500" progId="Equation.3">
                  <p:embed/>
                </p:oleObj>
              </mc:Choice>
              <mc:Fallback>
                <p:oleObj name="公式" r:id="rId10" imgW="1231900" imgH="3175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383" y="2993390"/>
                        <a:ext cx="292893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5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902778" y="3714115"/>
            <a:ext cx="273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三式相加得：</a:t>
            </a:r>
            <a:endParaRPr kumimoji="1"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2" name="Object 56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480945" y="4289743"/>
          <a:ext cx="292893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公式" r:id="rId14" imgW="1231900" imgH="317500" progId="Equation.3">
                  <p:embed/>
                </p:oleObj>
              </mc:Choice>
              <mc:Fallback>
                <p:oleObj name="公式" r:id="rId14" imgW="1231900" imgH="3175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945" y="4289743"/>
                        <a:ext cx="292893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5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424872" y="5247324"/>
            <a:ext cx="885755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KCL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可推广应用于电路中包围多个结点的任一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sym typeface="Symbol" panose="05050102010706020507" pitchFamily="18" charset="2"/>
              </a:rPr>
              <a:t>闭合面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。</a:t>
            </a:r>
            <a:endParaRPr kumimoji="1" lang="zh-CN" altLang="en-US" dirty="0"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5" name="Oval 5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302500" y="1409065"/>
            <a:ext cx="2520950" cy="3457575"/>
          </a:xfrm>
          <a:prstGeom prst="ellipse">
            <a:avLst/>
          </a:prstGeom>
          <a:noFill/>
          <a:ln w="28575" algn="ctr">
            <a:solidFill>
              <a:srgbClr val="FF33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Group 112"/>
          <p:cNvGrpSpPr/>
          <p:nvPr/>
        </p:nvGrpSpPr>
        <p:grpSpPr bwMode="auto">
          <a:xfrm>
            <a:off x="6727825" y="1482090"/>
            <a:ext cx="3033713" cy="3255963"/>
            <a:chOff x="3243" y="527"/>
            <a:chExt cx="1911" cy="2051"/>
          </a:xfrm>
        </p:grpSpPr>
        <p:sp>
          <p:nvSpPr>
            <p:cNvPr id="17" name="Rectangle 7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105" y="900"/>
              <a:ext cx="771" cy="1360"/>
            </a:xfrm>
            <a:prstGeom prst="rect">
              <a:avLst/>
            </a:prstGeom>
            <a:noFill/>
            <a:ln w="28575" algn="ctr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79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3243" y="900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Line 80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243" y="1580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Line 81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243" y="2260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Line 82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515" y="890"/>
              <a:ext cx="363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Line 83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3470" y="2260"/>
              <a:ext cx="363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" name="Line 84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3470" y="1579"/>
              <a:ext cx="363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Line 85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4105" y="2024"/>
              <a:ext cx="0" cy="227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Line 86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4105" y="1117"/>
              <a:ext cx="0" cy="45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" name="Line 87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4876" y="935"/>
              <a:ext cx="0" cy="364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" name="Text Box 88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651" y="572"/>
              <a:ext cx="8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rgbClr val="00FF00"/>
                  </a:solidFill>
                  <a:latin typeface="仿宋_GB2312" pitchFamily="49" charset="-122"/>
                  <a:ea typeface="仿宋_GB2312" pitchFamily="49" charset="-122"/>
                  <a:sym typeface="Symbol" panose="05050102010706020507" pitchFamily="18" charset="2"/>
                </a:rPr>
                <a:t>①</a:t>
              </a:r>
              <a:r>
                <a:rPr kumimoji="1" lang="en-US" altLang="zh-CN" sz="2400">
                  <a:solidFill>
                    <a:srgbClr val="00FF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 </a:t>
              </a:r>
              <a:endPara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8" name="Text Box 89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969" y="2251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rgbClr val="00FF00"/>
                  </a:solidFill>
                  <a:latin typeface="仿宋_GB2312" pitchFamily="49" charset="-122"/>
                  <a:ea typeface="仿宋_GB2312" pitchFamily="49" charset="-122"/>
                  <a:sym typeface="Symbol" panose="05050102010706020507" pitchFamily="18" charset="2"/>
                </a:rPr>
                <a:t>③</a:t>
              </a:r>
              <a:endParaRPr kumimoji="1" lang="en-US" altLang="zh-CN" b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" name="Rectangle 90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105" y="143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1" lang="en-US" altLang="zh-CN" b="0">
                  <a:solidFill>
                    <a:srgbClr val="00FF00"/>
                  </a:solidFill>
                  <a:latin typeface="仿宋_GB2312" pitchFamily="49" charset="-122"/>
                  <a:ea typeface="仿宋_GB2312" pitchFamily="49" charset="-122"/>
                  <a:sym typeface="Symbol" panose="05050102010706020507" pitchFamily="18" charset="2"/>
                </a:rPr>
                <a:t>②</a:t>
              </a:r>
              <a:endParaRPr kumimoji="1" lang="en-US" altLang="zh-CN" b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30" name="Object 91"/>
            <p:cNvGraphicFramePr>
              <a:graphicFrameLocks noChangeAspect="1"/>
            </p:cNvGraphicFramePr>
            <p:nvPr>
              <p:custDataLst>
                <p:tags r:id="rId31"/>
              </p:custDataLst>
            </p:nvPr>
          </p:nvGraphicFramePr>
          <p:xfrm>
            <a:off x="4150" y="1842"/>
            <a:ext cx="253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公式" r:id="rId32" imgW="165100" imgH="317500" progId="Equation.3">
                    <p:embed/>
                  </p:oleObj>
                </mc:Choice>
                <mc:Fallback>
                  <p:oleObj name="公式" r:id="rId32" imgW="165100" imgH="31750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842"/>
                          <a:ext cx="253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92"/>
            <p:cNvGraphicFramePr>
              <a:graphicFrameLocks noChangeAspect="1"/>
            </p:cNvGraphicFramePr>
            <p:nvPr>
              <p:custDataLst>
                <p:tags r:id="rId34"/>
              </p:custDataLst>
            </p:nvPr>
          </p:nvGraphicFramePr>
          <p:xfrm>
            <a:off x="4876" y="890"/>
            <a:ext cx="278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公式" r:id="rId35" imgW="190500" imgH="317500" progId="Equation.3">
                    <p:embed/>
                  </p:oleObj>
                </mc:Choice>
                <mc:Fallback>
                  <p:oleObj name="公式" r:id="rId35" imgW="190500" imgH="31750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890"/>
                          <a:ext cx="278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93"/>
            <p:cNvGraphicFramePr>
              <a:graphicFrameLocks noChangeAspect="1"/>
            </p:cNvGraphicFramePr>
            <p:nvPr>
              <p:custDataLst>
                <p:tags r:id="rId37"/>
              </p:custDataLst>
            </p:nvPr>
          </p:nvGraphicFramePr>
          <p:xfrm>
            <a:off x="4150" y="1117"/>
            <a:ext cx="278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" name="公式" r:id="rId38" imgW="190500" imgH="317500" progId="Equation.3">
                    <p:embed/>
                  </p:oleObj>
                </mc:Choice>
                <mc:Fallback>
                  <p:oleObj name="公式" r:id="rId38" imgW="190500" imgH="31750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117"/>
                          <a:ext cx="278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94"/>
            <p:cNvGraphicFramePr>
              <a:graphicFrameLocks noChangeAspect="1"/>
            </p:cNvGraphicFramePr>
            <p:nvPr>
              <p:custDataLst>
                <p:tags r:id="rId40"/>
              </p:custDataLst>
            </p:nvPr>
          </p:nvGraphicFramePr>
          <p:xfrm>
            <a:off x="3586" y="527"/>
            <a:ext cx="227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" name="公式" r:id="rId41" imgW="152400" imgH="317500" progId="Equation.3">
                    <p:embed/>
                  </p:oleObj>
                </mc:Choice>
                <mc:Fallback>
                  <p:oleObj name="公式" r:id="rId41" imgW="152400" imgH="317500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6" y="527"/>
                          <a:ext cx="227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95"/>
            <p:cNvGraphicFramePr>
              <a:graphicFrameLocks noChangeAspect="1"/>
            </p:cNvGraphicFramePr>
            <p:nvPr>
              <p:custDataLst>
                <p:tags r:id="rId43"/>
              </p:custDataLst>
            </p:nvPr>
          </p:nvGraphicFramePr>
          <p:xfrm>
            <a:off x="3516" y="1832"/>
            <a:ext cx="252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" name="公式" r:id="rId44" imgW="165100" imgH="317500" progId="Equation.3">
                    <p:embed/>
                  </p:oleObj>
                </mc:Choice>
                <mc:Fallback>
                  <p:oleObj name="公式" r:id="rId44" imgW="165100" imgH="317500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6" y="1832"/>
                          <a:ext cx="252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96"/>
            <p:cNvGraphicFramePr>
              <a:graphicFrameLocks noChangeAspect="1"/>
            </p:cNvGraphicFramePr>
            <p:nvPr>
              <p:custDataLst>
                <p:tags r:id="rId46"/>
              </p:custDataLst>
            </p:nvPr>
          </p:nvGraphicFramePr>
          <p:xfrm>
            <a:off x="3561" y="1197"/>
            <a:ext cx="278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公式" r:id="rId47" imgW="190500" imgH="317500" progId="Equation.3">
                    <p:embed/>
                  </p:oleObj>
                </mc:Choice>
                <mc:Fallback>
                  <p:oleObj name="公式" r:id="rId47" imgW="190500" imgH="31750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1197"/>
                          <a:ext cx="278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Rectangle 97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4785" y="139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98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032" y="170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99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041" y="102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Group 100"/>
          <p:cNvGrpSpPr/>
          <p:nvPr/>
        </p:nvGrpSpPr>
        <p:grpSpPr bwMode="auto">
          <a:xfrm>
            <a:off x="897573" y="5153903"/>
            <a:ext cx="1541463" cy="757238"/>
            <a:chOff x="385" y="3022"/>
            <a:chExt cx="971" cy="477"/>
          </a:xfrm>
        </p:grpSpPr>
        <p:pic>
          <p:nvPicPr>
            <p:cNvPr id="46" name="Picture 101" descr="123"/>
            <p:cNvPicPr>
              <a:picLocks noChangeAspect="1" noChangeArrowheads="1"/>
            </p:cNvPicPr>
            <p:nvPr>
              <p:custDataLst>
                <p:tags r:id="rId52"/>
              </p:custDataLst>
            </p:nvPr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25" cy="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 Box 102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793" y="3125"/>
              <a:ext cx="5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0" dirty="0">
                  <a:solidFill>
                    <a:srgbClr val="CC6600"/>
                  </a:solidFill>
                  <a:ea typeface="华文行楷" panose="02010800040101010101" pitchFamily="2" charset="-122"/>
                </a:rPr>
                <a:t>表明</a:t>
              </a:r>
              <a:endParaRPr lang="zh-CN" altLang="en-US" b="0" dirty="0">
                <a:solidFill>
                  <a:srgbClr val="CC6600"/>
                </a:solidFill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1" grpId="0" bldLvl="0" animBg="1"/>
      <p:bldP spid="14" grpId="0" bldLvl="0" animBg="1"/>
      <p:bldP spid="15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909" name="Group 37"/>
          <p:cNvGrpSpPr/>
          <p:nvPr/>
        </p:nvGrpSpPr>
        <p:grpSpPr bwMode="auto">
          <a:xfrm>
            <a:off x="9954877" y="6125936"/>
            <a:ext cx="578299" cy="285800"/>
            <a:chOff x="5193" y="4020"/>
            <a:chExt cx="518" cy="256"/>
          </a:xfrm>
        </p:grpSpPr>
        <p:pic>
          <p:nvPicPr>
            <p:cNvPr id="463910" name="Picture 3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3911" name="Text Box 3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63912" name="Group 40"/>
          <p:cNvGrpSpPr/>
          <p:nvPr/>
        </p:nvGrpSpPr>
        <p:grpSpPr bwMode="auto">
          <a:xfrm>
            <a:off x="9347552" y="6125936"/>
            <a:ext cx="578299" cy="285800"/>
            <a:chOff x="4649" y="4020"/>
            <a:chExt cx="518" cy="256"/>
          </a:xfrm>
        </p:grpSpPr>
        <p:pic>
          <p:nvPicPr>
            <p:cNvPr id="463913" name="Picture 4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3914" name="Text Box 4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63924" name="Group 52"/>
          <p:cNvGrpSpPr/>
          <p:nvPr/>
        </p:nvGrpSpPr>
        <p:grpSpPr bwMode="auto">
          <a:xfrm>
            <a:off x="8739109" y="6124819"/>
            <a:ext cx="578300" cy="285801"/>
            <a:chOff x="5193" y="4020"/>
            <a:chExt cx="518" cy="256"/>
          </a:xfrm>
        </p:grpSpPr>
        <p:pic>
          <p:nvPicPr>
            <p:cNvPr id="463925" name="Picture 53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3926" name="Text Box 5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652145"/>
            <a:ext cx="10515600" cy="89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正确理解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KCL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 Box 3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9470" y="1986280"/>
            <a:ext cx="10711180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buFontTx/>
              <a:buAutoNum type="circleNumDbPlain"/>
            </a:pPr>
            <a:r>
              <a:rPr kumimoji="1" lang="en-US" altLang="zh-CN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KCL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电荷守恒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电流连续性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原理在电路中任意结点处的反应。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3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27405" y="2708275"/>
            <a:ext cx="10053955" cy="12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40000"/>
              </a:lnSpc>
              <a:buFontTx/>
              <a:buAutoNum type="circleNumDbPlain" startAt="2"/>
            </a:pPr>
            <a:r>
              <a:rPr kumimoji="1" lang="en-US" altLang="zh-CN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KCL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是对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结点处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支路电流约束，与支路上接什么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元件无关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0" hangingPunct="0">
              <a:lnSpc>
                <a:spcPct val="140000"/>
              </a:lnSpc>
              <a:buFontTx/>
              <a:buNone/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与电路是线性还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是非线性无关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也与时变</a:t>
            </a:r>
            <a:r>
              <a:rPr kumimoji="1" lang="en-US" altLang="zh-CN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kumimoji="1"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时不变无关</a:t>
            </a:r>
            <a:endParaRPr kumimoji="1"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27405" y="4220845"/>
            <a:ext cx="9955530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buFontTx/>
              <a:buAutoNum type="circleNumDbPlain" startAt="3"/>
            </a:pPr>
            <a:r>
              <a:rPr kumimoji="1" lang="en-US" altLang="zh-CN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KCL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方程是按电流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参考方向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列写的，与电流实际方向无关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0" hangingPunct="0">
              <a:lnSpc>
                <a:spcPct val="120000"/>
              </a:lnSpc>
              <a:buFontTx/>
              <a:buNone/>
            </a:pPr>
            <a:r>
              <a:rPr kumimoji="1" lang="en-US" altLang="zh-CN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kumimoji="1"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按实际方向列也成立！</a:t>
            </a:r>
            <a:endParaRPr kumimoji="1"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7" name="Group 43"/>
          <p:cNvGrpSpPr/>
          <p:nvPr/>
        </p:nvGrpSpPr>
        <p:grpSpPr bwMode="auto">
          <a:xfrm>
            <a:off x="827088" y="1051560"/>
            <a:ext cx="1541463" cy="850900"/>
            <a:chOff x="385" y="3022"/>
            <a:chExt cx="971" cy="536"/>
          </a:xfrm>
        </p:grpSpPr>
        <p:pic>
          <p:nvPicPr>
            <p:cNvPr id="8" name="Picture 44" descr="123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 Box 45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93" y="3125"/>
              <a:ext cx="5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0">
                  <a:solidFill>
                    <a:srgbClr val="CC6600"/>
                  </a:solidFill>
                  <a:ea typeface="华文行楷" panose="02010800040101010101" pitchFamily="2" charset="-122"/>
                </a:rPr>
                <a:t>明确</a:t>
              </a:r>
              <a:endParaRPr lang="zh-CN" altLang="en-US" b="0">
                <a:solidFill>
                  <a:srgbClr val="CC6600"/>
                </a:solidFill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009" name="Group 153"/>
          <p:cNvGrpSpPr/>
          <p:nvPr/>
        </p:nvGrpSpPr>
        <p:grpSpPr bwMode="auto">
          <a:xfrm>
            <a:off x="10237324" y="6125936"/>
            <a:ext cx="578299" cy="285800"/>
            <a:chOff x="5193" y="4020"/>
            <a:chExt cx="518" cy="256"/>
          </a:xfrm>
        </p:grpSpPr>
        <p:pic>
          <p:nvPicPr>
            <p:cNvPr id="250010" name="Picture 15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0011" name="Text Box 15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50012" name="Group 156"/>
          <p:cNvGrpSpPr/>
          <p:nvPr/>
        </p:nvGrpSpPr>
        <p:grpSpPr bwMode="auto">
          <a:xfrm>
            <a:off x="9629998" y="6125936"/>
            <a:ext cx="578299" cy="285800"/>
            <a:chOff x="4649" y="4020"/>
            <a:chExt cx="518" cy="256"/>
          </a:xfrm>
        </p:grpSpPr>
        <p:pic>
          <p:nvPicPr>
            <p:cNvPr id="250013" name="Picture 15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0014" name="Text Box 15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50095" name="Group 239"/>
          <p:cNvGrpSpPr/>
          <p:nvPr/>
        </p:nvGrpSpPr>
        <p:grpSpPr bwMode="auto">
          <a:xfrm>
            <a:off x="9021555" y="6124819"/>
            <a:ext cx="578300" cy="285801"/>
            <a:chOff x="5193" y="4020"/>
            <a:chExt cx="518" cy="256"/>
          </a:xfrm>
        </p:grpSpPr>
        <p:pic>
          <p:nvPicPr>
            <p:cNvPr id="250096" name="Picture 240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0097" name="Text Box 24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1064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基尔霍夫电压定律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(KVL)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Object 79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835400" y="2060575"/>
          <a:ext cx="2392363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3" imgW="1016000" imgH="596900" progId="Equation.3">
                  <p:embed/>
                </p:oleObj>
              </mc:Choice>
              <mc:Fallback>
                <p:oleObj name="公式" r:id="rId3" imgW="1016000" imgH="5969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2060575"/>
                        <a:ext cx="2392363" cy="11350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CC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0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815138" y="2276475"/>
          <a:ext cx="37211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公式" r:id="rId6" imgW="1562100" imgH="355600" progId="Equation.3">
                  <p:embed/>
                </p:oleObj>
              </mc:Choice>
              <mc:Fallback>
                <p:oleObj name="公式" r:id="rId6" imgW="1562100" imgH="3556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8" y="2276475"/>
                        <a:ext cx="37211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18"/>
          <p:cNvGrpSpPr/>
          <p:nvPr/>
        </p:nvGrpSpPr>
        <p:grpSpPr bwMode="auto">
          <a:xfrm>
            <a:off x="10118725" y="3861435"/>
            <a:ext cx="493713" cy="819150"/>
            <a:chOff x="1673" y="401"/>
            <a:chExt cx="311" cy="516"/>
          </a:xfrm>
        </p:grpSpPr>
        <p:sp>
          <p:nvSpPr>
            <p:cNvPr id="9" name="Line 11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764" y="917"/>
              <a:ext cx="1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2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764" y="485"/>
              <a:ext cx="1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rot="-5400000">
              <a:off x="1764" y="485"/>
              <a:ext cx="1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2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673" y="593"/>
              <a:ext cx="3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400" b="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14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  <a:endPara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3" name="Group 123"/>
          <p:cNvGrpSpPr/>
          <p:nvPr/>
        </p:nvGrpSpPr>
        <p:grpSpPr bwMode="auto">
          <a:xfrm>
            <a:off x="6807200" y="4555173"/>
            <a:ext cx="493713" cy="819150"/>
            <a:chOff x="1673" y="401"/>
            <a:chExt cx="311" cy="516"/>
          </a:xfrm>
        </p:grpSpPr>
        <p:sp>
          <p:nvSpPr>
            <p:cNvPr id="14" name="Line 124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764" y="917"/>
              <a:ext cx="1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2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764" y="485"/>
              <a:ext cx="1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26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rot="-5400000">
              <a:off x="1764" y="485"/>
              <a:ext cx="1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27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673" y="593"/>
              <a:ext cx="3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400" b="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14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8" name="Group 128"/>
          <p:cNvGrpSpPr/>
          <p:nvPr/>
        </p:nvGrpSpPr>
        <p:grpSpPr bwMode="auto">
          <a:xfrm>
            <a:off x="8164513" y="3116898"/>
            <a:ext cx="1058862" cy="457200"/>
            <a:chOff x="3291" y="1678"/>
            <a:chExt cx="667" cy="288"/>
          </a:xfrm>
        </p:grpSpPr>
        <p:sp>
          <p:nvSpPr>
            <p:cNvPr id="19" name="Line 12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790" y="1824"/>
              <a:ext cx="1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" name="Group 130"/>
            <p:cNvGrpSpPr/>
            <p:nvPr/>
          </p:nvGrpSpPr>
          <p:grpSpPr bwMode="auto">
            <a:xfrm>
              <a:off x="3291" y="1728"/>
              <a:ext cx="168" cy="168"/>
              <a:chOff x="3303" y="1716"/>
              <a:chExt cx="168" cy="168"/>
            </a:xfrm>
          </p:grpSpPr>
          <p:sp>
            <p:nvSpPr>
              <p:cNvPr id="21" name="Line 131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303" y="1812"/>
                <a:ext cx="1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32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 rot="-5400000">
                <a:off x="3303" y="1800"/>
                <a:ext cx="1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" name="Text Box 133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59" y="1678"/>
              <a:ext cx="3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400" b="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14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24" name="Group 134"/>
          <p:cNvGrpSpPr/>
          <p:nvPr/>
        </p:nvGrpSpPr>
        <p:grpSpPr bwMode="auto">
          <a:xfrm>
            <a:off x="8956675" y="5445760"/>
            <a:ext cx="925513" cy="457200"/>
            <a:chOff x="1408" y="3696"/>
            <a:chExt cx="583" cy="288"/>
          </a:xfrm>
        </p:grpSpPr>
        <p:grpSp>
          <p:nvGrpSpPr>
            <p:cNvPr id="25" name="Group 135"/>
            <p:cNvGrpSpPr/>
            <p:nvPr/>
          </p:nvGrpSpPr>
          <p:grpSpPr bwMode="auto">
            <a:xfrm>
              <a:off x="1823" y="3760"/>
              <a:ext cx="168" cy="168"/>
              <a:chOff x="3303" y="1716"/>
              <a:chExt cx="168" cy="168"/>
            </a:xfrm>
          </p:grpSpPr>
          <p:sp>
            <p:nvSpPr>
              <p:cNvPr id="26" name="Line 136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303" y="1812"/>
                <a:ext cx="1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137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 rot="-5400000">
                <a:off x="3303" y="1800"/>
                <a:ext cx="16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" name="Text Box 138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536" y="3696"/>
              <a:ext cx="3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sz="2400" b="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1400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  <a:endPara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" name="Line 139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1408" y="3856"/>
              <a:ext cx="1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" name="Group 149"/>
          <p:cNvGrpSpPr/>
          <p:nvPr/>
        </p:nvGrpSpPr>
        <p:grpSpPr bwMode="auto">
          <a:xfrm>
            <a:off x="8408988" y="4221798"/>
            <a:ext cx="403225" cy="790575"/>
            <a:chOff x="4980" y="1428"/>
            <a:chExt cx="212" cy="594"/>
          </a:xfrm>
        </p:grpSpPr>
        <p:sp>
          <p:nvSpPr>
            <p:cNvPr id="31" name="Arc 150"/>
            <p:cNvSpPr/>
            <p:nvPr>
              <p:custDataLst>
                <p:tags r:id="rId24"/>
              </p:custDataLst>
            </p:nvPr>
          </p:nvSpPr>
          <p:spPr bwMode="auto">
            <a:xfrm>
              <a:off x="4980" y="1428"/>
              <a:ext cx="212" cy="59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16268 w 43200"/>
                <a:gd name="T3" fmla="*/ 668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151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028" y="1528"/>
              <a:ext cx="116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endParaRPr kumimoji="1" lang="zh-CN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33" name="Text Box 196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827405" y="3683000"/>
            <a:ext cx="5043170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20000"/>
              </a:lnSpc>
              <a:buFontTx/>
              <a:buAutoNum type="circleNumDbPlain"/>
            </a:pPr>
            <a:r>
              <a:rPr kumimoji="1"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标定各元件电压参考方向。     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4" name="Text Box 197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832485" y="4479925"/>
            <a:ext cx="4054475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120000"/>
              </a:lnSpc>
              <a:buFontTx/>
              <a:buAutoNum type="circleNumDbPlain" startAt="2"/>
            </a:pPr>
            <a:r>
              <a:rPr kumimoji="1"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选定回路绕行方向，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algn="just" eaLnBrk="0" hangingPunct="0">
              <a:lnSpc>
                <a:spcPct val="120000"/>
              </a:lnSpc>
              <a:buFontTx/>
              <a:buNone/>
            </a:pPr>
            <a:r>
              <a:rPr kumimoji="1"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顺时针或逆时针。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5" name="Text Box 235" descr="斜纹布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10870" y="1339850"/>
            <a:ext cx="10636250" cy="112458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>
                <a:solidFill>
                  <a:srgbClr val="F8FF65"/>
                </a:solidFill>
                <a:sym typeface="Symbol" panose="05050102010706020507" pitchFamily="18" charset="2"/>
              </a:rPr>
              <a:t>       </a:t>
            </a:r>
            <a:r>
              <a:rPr kumimoji="1" lang="zh-CN" altLang="en-US">
                <a:solidFill>
                  <a:srgbClr val="F8FF65"/>
                </a:solidFill>
                <a:sym typeface="Symbol" panose="05050102010706020507" pitchFamily="18" charset="2"/>
              </a:rPr>
              <a:t>在</a:t>
            </a:r>
            <a:r>
              <a:rPr kumimoji="1" lang="zh-CN" altLang="zh-CN">
                <a:solidFill>
                  <a:srgbClr val="F8FF65"/>
                </a:solidFill>
                <a:sym typeface="Symbol" panose="05050102010706020507" pitchFamily="18" charset="2"/>
              </a:rPr>
              <a:t>集总参数电路中，任意时刻，</a:t>
            </a:r>
            <a:r>
              <a:rPr kumimoji="1" lang="zh-CN" altLang="en-US">
                <a:solidFill>
                  <a:srgbClr val="F8FF65"/>
                </a:solidFill>
                <a:sym typeface="Symbol" panose="05050102010706020507" pitchFamily="18" charset="2"/>
              </a:rPr>
              <a:t>沿任</a:t>
            </a:r>
            <a:r>
              <a:rPr kumimoji="1" lang="zh-CN" altLang="en-US">
                <a:solidFill>
                  <a:srgbClr val="F8FF65"/>
                </a:solidFill>
                <a:sym typeface="Symbol" panose="05050102010706020507" pitchFamily="18" charset="2"/>
              </a:rPr>
              <a:t>意回路，所有支路电压的</a:t>
            </a:r>
            <a:endParaRPr kumimoji="1" lang="zh-CN" altLang="en-US">
              <a:solidFill>
                <a:srgbClr val="F8FF65"/>
              </a:solidFill>
              <a:sym typeface="Symbol" panose="05050102010706020507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zh-CN" altLang="en-US">
                <a:solidFill>
                  <a:srgbClr val="F8FF65"/>
                </a:solidFill>
                <a:sym typeface="Symbol" panose="05050102010706020507" pitchFamily="18" charset="2"/>
              </a:rPr>
              <a:t>代数和恒等于零</a:t>
            </a:r>
            <a:r>
              <a:rPr kumimoji="1" lang="zh-CN" altLang="zh-CN">
                <a:solidFill>
                  <a:srgbClr val="F8FF65"/>
                </a:solidFill>
                <a:sym typeface="Symbol" panose="05050102010706020507" pitchFamily="18" charset="2"/>
              </a:rPr>
              <a:t>。</a:t>
            </a:r>
            <a:endParaRPr lang="zh-CN" altLang="en-US"/>
          </a:p>
        </p:txBody>
      </p:sp>
      <p:grpSp>
        <p:nvGrpSpPr>
          <p:cNvPr id="36" name="Group 243"/>
          <p:cNvGrpSpPr/>
          <p:nvPr/>
        </p:nvGrpSpPr>
        <p:grpSpPr bwMode="auto">
          <a:xfrm>
            <a:off x="6437313" y="3501073"/>
            <a:ext cx="3959225" cy="2608262"/>
            <a:chOff x="2699" y="2341"/>
            <a:chExt cx="2494" cy="1643"/>
          </a:xfrm>
        </p:grpSpPr>
        <p:sp>
          <p:nvSpPr>
            <p:cNvPr id="37" name="Oval 199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697" y="333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 b="0">
                <a:ea typeface="仿宋_GB2312" pitchFamily="49" charset="-122"/>
              </a:endParaRPr>
            </a:p>
          </p:txBody>
        </p:sp>
        <p:sp>
          <p:nvSpPr>
            <p:cNvPr id="38" name="Oval 200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152" y="252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 b="0">
                <a:ea typeface="仿宋_GB2312" pitchFamily="49" charset="-122"/>
              </a:endParaRPr>
            </a:p>
          </p:txBody>
        </p:sp>
        <p:sp>
          <p:nvSpPr>
            <p:cNvPr id="39" name="Line 201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3334" y="2432"/>
              <a:ext cx="163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202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334" y="3521"/>
              <a:ext cx="163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203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4967" y="2432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204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4967" y="3521"/>
              <a:ext cx="226" cy="9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205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V="1">
              <a:off x="4967" y="2341"/>
              <a:ext cx="226" cy="8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206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 flipH="1">
              <a:off x="3107" y="3521"/>
              <a:ext cx="232" cy="9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207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3107" y="2341"/>
              <a:ext cx="199" cy="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209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 flipH="1" flipV="1">
              <a:off x="4105" y="3521"/>
              <a:ext cx="263" cy="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210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3560" y="2432"/>
              <a:ext cx="309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211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flipV="1">
              <a:off x="4967" y="2478"/>
              <a:ext cx="0" cy="281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Text Box 212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3334" y="2750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0" name="Text Box 213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981" y="2360"/>
              <a:ext cx="223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1" name="Text Box 214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699" y="2568"/>
              <a:ext cx="4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S1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2" name="Text Box 215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334" y="3067"/>
              <a:ext cx="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3" name="Text Box 216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014" y="3158"/>
              <a:ext cx="472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4" name="Text Box 217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3470" y="3385"/>
              <a:ext cx="18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5" name="Text Box 218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969" y="352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6" name="Text Box 219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3651" y="3657"/>
              <a:ext cx="4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S4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7" name="Text Box 220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4377" y="3112"/>
              <a:ext cx="4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8" name="Text Box 221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715" y="2432"/>
              <a:ext cx="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9" name="Text Box 222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604" y="2704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0" name="Text Box 223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3923" y="2478"/>
              <a:ext cx="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R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1" name="Text Box 224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560" y="2387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2" name="Text Box 225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823" y="2608"/>
              <a:ext cx="2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endParaRPr kumimoji="1" lang="zh-CN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3" name="Text Box 226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3016" y="2659"/>
              <a:ext cx="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4" name="Line 227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>
              <a:off x="3334" y="2432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Rectangle 228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4921" y="274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229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4422" y="344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230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969" y="236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231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3270" y="311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242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3334" y="2886"/>
              <a:ext cx="0" cy="227"/>
            </a:xfrm>
            <a:prstGeom prst="line">
              <a:avLst/>
            </a:prstGeom>
            <a:noFill/>
            <a:ln w="28575" cap="sq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 autoUpdateAnimBg="0"/>
      <p:bldP spid="34" grpId="0" bldLvl="0" animBg="1" autoUpdateAnimBg="0"/>
      <p:bldP spid="35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967" name="Group 71"/>
          <p:cNvGrpSpPr/>
          <p:nvPr/>
        </p:nvGrpSpPr>
        <p:grpSpPr bwMode="auto">
          <a:xfrm>
            <a:off x="10093814" y="6125936"/>
            <a:ext cx="578299" cy="285800"/>
            <a:chOff x="5193" y="4020"/>
            <a:chExt cx="518" cy="256"/>
          </a:xfrm>
        </p:grpSpPr>
        <p:pic>
          <p:nvPicPr>
            <p:cNvPr id="464968" name="Picture 7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4969" name="Text Box 7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64970" name="Group 74"/>
          <p:cNvGrpSpPr/>
          <p:nvPr/>
        </p:nvGrpSpPr>
        <p:grpSpPr bwMode="auto">
          <a:xfrm>
            <a:off x="9486488" y="6125936"/>
            <a:ext cx="578299" cy="285800"/>
            <a:chOff x="4649" y="4020"/>
            <a:chExt cx="518" cy="256"/>
          </a:xfrm>
        </p:grpSpPr>
        <p:pic>
          <p:nvPicPr>
            <p:cNvPr id="464971" name="Picture 7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4972" name="Text Box 7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65043" name="Group 147"/>
          <p:cNvGrpSpPr/>
          <p:nvPr/>
        </p:nvGrpSpPr>
        <p:grpSpPr bwMode="auto">
          <a:xfrm>
            <a:off x="8878045" y="6124819"/>
            <a:ext cx="578300" cy="285801"/>
            <a:chOff x="5193" y="4020"/>
            <a:chExt cx="518" cy="256"/>
          </a:xfrm>
        </p:grpSpPr>
        <p:pic>
          <p:nvPicPr>
            <p:cNvPr id="465044" name="Picture 14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5045" name="Text Box 14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652145"/>
            <a:ext cx="10515600" cy="875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列写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KVL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75045" y="2276475"/>
            <a:ext cx="47726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p>
            <a:pPr eaLnBrk="0" hangingPunct="0">
              <a:spcBef>
                <a:spcPct val="50000"/>
              </a:spcBef>
            </a:pP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–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–U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S1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+U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+U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+U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+U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S4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endParaRPr kumimoji="1"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" name="Text Box 6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0" y="3493770"/>
            <a:ext cx="42468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p>
            <a:pPr eaLnBrk="0" hangingPunct="0">
              <a:spcBef>
                <a:spcPct val="50000"/>
              </a:spcBef>
            </a:pP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+U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+U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+U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S4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+U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S1</a:t>
            </a:r>
            <a:r>
              <a:rPr kumimoji="1" lang="en-US" altLang="zh-CN" b="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endParaRPr kumimoji="1" lang="en-US" altLang="zh-CN" b="0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9" name="Text Box 6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0" y="4658360"/>
            <a:ext cx="49028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p>
            <a:pPr eaLnBrk="0" hangingPunct="0">
              <a:spcBef>
                <a:spcPct val="50000"/>
              </a:spcBef>
            </a:pPr>
            <a:r>
              <a:rPr kumimoji="1" lang="en-US" altLang="zh-CN" b="0" i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–R</a:t>
            </a:r>
            <a:r>
              <a:rPr kumimoji="1" lang="en-US" altLang="zh-CN" b="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b="0" i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b="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+R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b="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–R</a:t>
            </a:r>
            <a:r>
              <a:rPr kumimoji="1" lang="en-US" altLang="zh-CN" b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b="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b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+R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=U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S1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–U</a:t>
            </a:r>
            <a:r>
              <a:rPr kumimoji="1" lang="en-US" altLang="zh-CN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S4</a:t>
            </a:r>
            <a:endParaRPr kumimoji="1" lang="en-US" altLang="zh-CN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" name="Text Box 13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67330" y="5374323"/>
            <a:ext cx="6481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KVL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也适用于电路中任一假想的回路。</a:t>
            </a:r>
            <a:endParaRPr kumimoji="1" lang="zh-CN" altLang="en-US" dirty="0">
              <a:latin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11" name="Group 138"/>
          <p:cNvGrpSpPr/>
          <p:nvPr/>
        </p:nvGrpSpPr>
        <p:grpSpPr bwMode="auto">
          <a:xfrm>
            <a:off x="1040130" y="5229860"/>
            <a:ext cx="1541463" cy="692150"/>
            <a:chOff x="385" y="3022"/>
            <a:chExt cx="971" cy="436"/>
          </a:xfrm>
        </p:grpSpPr>
        <p:pic>
          <p:nvPicPr>
            <p:cNvPr id="12" name="Picture 139" descr="123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480" cy="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 Box 140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93" y="3125"/>
              <a:ext cx="5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lang="zh-CN" altLang="en-US" b="0">
                  <a:solidFill>
                    <a:srgbClr val="CC6600"/>
                  </a:solidFill>
                  <a:ea typeface="华文行楷" panose="02010800040101010101" pitchFamily="2" charset="-122"/>
                </a:rPr>
                <a:t>注意</a:t>
              </a:r>
              <a:endParaRPr lang="zh-CN" altLang="en-US" b="0">
                <a:solidFill>
                  <a:srgbClr val="CC6600"/>
                </a:solidFill>
                <a:ea typeface="华文行楷" panose="02010800040101010101" pitchFamily="2" charset="-122"/>
              </a:endParaRPr>
            </a:p>
          </p:txBody>
        </p:sp>
      </p:grpSp>
      <p:grpSp>
        <p:nvGrpSpPr>
          <p:cNvPr id="14" name="Group 209"/>
          <p:cNvGrpSpPr/>
          <p:nvPr/>
        </p:nvGrpSpPr>
        <p:grpSpPr bwMode="auto">
          <a:xfrm>
            <a:off x="1118870" y="1737836"/>
            <a:ext cx="4175125" cy="2992438"/>
            <a:chOff x="1202" y="346"/>
            <a:chExt cx="2630" cy="1885"/>
          </a:xfrm>
        </p:grpSpPr>
        <p:grpSp>
          <p:nvGrpSpPr>
            <p:cNvPr id="15" name="Group 150"/>
            <p:cNvGrpSpPr/>
            <p:nvPr/>
          </p:nvGrpSpPr>
          <p:grpSpPr bwMode="auto">
            <a:xfrm>
              <a:off x="3521" y="815"/>
              <a:ext cx="311" cy="516"/>
              <a:chOff x="1673" y="401"/>
              <a:chExt cx="311" cy="516"/>
            </a:xfrm>
          </p:grpSpPr>
          <p:sp>
            <p:nvSpPr>
              <p:cNvPr id="16" name="Line 151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764" y="917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7" name="Line 152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764" y="485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8" name="Line 153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rot="-5400000">
                <a:off x="1764" y="485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9" name="Text Box 154"/>
              <p:cNvSpPr txBox="1"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73" y="593"/>
                <a:ext cx="3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pPr algn="ctr" eaLnBrk="0" hangingPunct="0"/>
                <a:r>
                  <a:rPr kumimoji="1" lang="en-US" altLang="zh-CN" sz="2400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14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3</a:t>
                </a:r>
                <a:endPara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20" name="Group 155"/>
            <p:cNvGrpSpPr/>
            <p:nvPr/>
          </p:nvGrpSpPr>
          <p:grpSpPr bwMode="auto">
            <a:xfrm>
              <a:off x="1435" y="1252"/>
              <a:ext cx="311" cy="516"/>
              <a:chOff x="1673" y="401"/>
              <a:chExt cx="311" cy="516"/>
            </a:xfrm>
          </p:grpSpPr>
          <p:sp>
            <p:nvSpPr>
              <p:cNvPr id="21" name="Line 156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764" y="917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2" name="Line 157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764" y="485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3" name="Line 158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 rot="-5400000">
                <a:off x="1764" y="485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4" name="Text Box 159"/>
              <p:cNvSpPr txBox="1"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73" y="593"/>
                <a:ext cx="3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pPr algn="ctr" eaLnBrk="0" hangingPunct="0"/>
                <a:r>
                  <a:rPr kumimoji="1" lang="en-US" altLang="zh-CN" sz="2400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14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25" name="Group 160"/>
            <p:cNvGrpSpPr/>
            <p:nvPr/>
          </p:nvGrpSpPr>
          <p:grpSpPr bwMode="auto">
            <a:xfrm>
              <a:off x="2290" y="346"/>
              <a:ext cx="667" cy="288"/>
              <a:chOff x="3291" y="1678"/>
              <a:chExt cx="667" cy="288"/>
            </a:xfrm>
          </p:grpSpPr>
          <p:sp>
            <p:nvSpPr>
              <p:cNvPr id="26" name="Line 161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790" y="1824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grpSp>
            <p:nvGrpSpPr>
              <p:cNvPr id="27" name="Group 162"/>
              <p:cNvGrpSpPr/>
              <p:nvPr/>
            </p:nvGrpSpPr>
            <p:grpSpPr bwMode="auto">
              <a:xfrm>
                <a:off x="3291" y="1728"/>
                <a:ext cx="168" cy="168"/>
                <a:chOff x="3303" y="1716"/>
                <a:chExt cx="168" cy="168"/>
              </a:xfrm>
            </p:grpSpPr>
            <p:sp>
              <p:nvSpPr>
                <p:cNvPr id="28" name="Line 163"/>
                <p:cNvSpPr>
                  <a:spLocks noChangeShapeType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3303" y="1812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endParaRPr lang="zh-CN" altLang="en-US"/>
                </a:p>
              </p:txBody>
            </p:sp>
            <p:sp>
              <p:nvSpPr>
                <p:cNvPr id="29" name="Line 164"/>
                <p:cNvSpPr>
                  <a:spLocks noChangeShapeType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 rot="-5400000">
                  <a:off x="3303" y="1800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endParaRPr lang="zh-CN" altLang="en-US"/>
                </a:p>
              </p:txBody>
            </p:sp>
          </p:grpSp>
          <p:sp>
            <p:nvSpPr>
              <p:cNvPr id="30" name="Text Box 165"/>
              <p:cNvSpPr txBox="1"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459" y="1678"/>
                <a:ext cx="3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r>
                  <a:rPr kumimoji="1" lang="en-US" altLang="zh-CN" sz="2400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14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31" name="Group 166"/>
            <p:cNvGrpSpPr/>
            <p:nvPr/>
          </p:nvGrpSpPr>
          <p:grpSpPr bwMode="auto">
            <a:xfrm>
              <a:off x="2789" y="1813"/>
              <a:ext cx="583" cy="288"/>
              <a:chOff x="1408" y="3696"/>
              <a:chExt cx="583" cy="288"/>
            </a:xfrm>
          </p:grpSpPr>
          <p:grpSp>
            <p:nvGrpSpPr>
              <p:cNvPr id="32" name="Group 167"/>
              <p:cNvGrpSpPr/>
              <p:nvPr/>
            </p:nvGrpSpPr>
            <p:grpSpPr bwMode="auto">
              <a:xfrm>
                <a:off x="1823" y="3760"/>
                <a:ext cx="168" cy="168"/>
                <a:chOff x="3303" y="1716"/>
                <a:chExt cx="168" cy="168"/>
              </a:xfrm>
            </p:grpSpPr>
            <p:sp>
              <p:nvSpPr>
                <p:cNvPr id="33" name="Line 168"/>
                <p:cNvSpPr>
                  <a:spLocks noChangeShapeType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3303" y="1812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endParaRPr lang="zh-CN" altLang="en-US"/>
                </a:p>
              </p:txBody>
            </p:sp>
            <p:sp>
              <p:nvSpPr>
                <p:cNvPr id="34" name="Line 169"/>
                <p:cNvSpPr>
                  <a:spLocks noChangeShapeType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 rot="-5400000">
                  <a:off x="3303" y="1800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endParaRPr lang="zh-CN" altLang="en-US"/>
                </a:p>
              </p:txBody>
            </p:sp>
          </p:grpSp>
          <p:sp>
            <p:nvSpPr>
              <p:cNvPr id="35" name="Text Box 170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536" y="3696"/>
                <a:ext cx="3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r>
                  <a:rPr kumimoji="1" lang="en-US" altLang="zh-CN" sz="2400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14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4</a:t>
                </a:r>
                <a:endPara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" name="Line 171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408" y="3856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  <p:grpSp>
          <p:nvGrpSpPr>
            <p:cNvPr id="37" name="Group 172"/>
            <p:cNvGrpSpPr/>
            <p:nvPr/>
          </p:nvGrpSpPr>
          <p:grpSpPr bwMode="auto">
            <a:xfrm>
              <a:off x="2444" y="1042"/>
              <a:ext cx="254" cy="498"/>
              <a:chOff x="4980" y="1428"/>
              <a:chExt cx="212" cy="594"/>
            </a:xfrm>
          </p:grpSpPr>
          <p:sp>
            <p:nvSpPr>
              <p:cNvPr id="38" name="Arc 173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4980" y="1428"/>
                <a:ext cx="212" cy="59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1600 w 43200"/>
                  <a:gd name="T1" fmla="*/ 0 h 43200"/>
                  <a:gd name="T2" fmla="*/ 16268 w 43200"/>
                  <a:gd name="T3" fmla="*/ 668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1724"/>
                      <a:pt x="6697" y="3106"/>
                      <a:pt x="16268" y="66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1724"/>
                      <a:pt x="6697" y="3106"/>
                      <a:pt x="16268" y="66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9" name="Text Box 174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5028" y="1528"/>
                <a:ext cx="116" cy="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endParaRPr kumimoji="1" lang="zh-CN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40" name="Group 175"/>
            <p:cNvGrpSpPr/>
            <p:nvPr/>
          </p:nvGrpSpPr>
          <p:grpSpPr bwMode="auto">
            <a:xfrm>
              <a:off x="1202" y="588"/>
              <a:ext cx="2494" cy="1643"/>
              <a:chOff x="2699" y="2341"/>
              <a:chExt cx="2494" cy="1643"/>
            </a:xfrm>
          </p:grpSpPr>
          <p:sp>
            <p:nvSpPr>
              <p:cNvPr id="41" name="Oval 176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3697" y="333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/>
                <a:endParaRPr lang="zh-CN" altLang="zh-CN" sz="2400" b="0">
                  <a:solidFill>
                    <a:schemeClr val="tx1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42" name="Oval 177"/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3152" y="2523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/>
                <a:endParaRPr lang="zh-CN" altLang="zh-CN" sz="2400" b="0">
                  <a:solidFill>
                    <a:schemeClr val="tx1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43" name="Line 178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334" y="2432"/>
                <a:ext cx="1633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44" name="Line 179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334" y="3521"/>
                <a:ext cx="1633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45" name="Line 180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4967" y="2432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46" name="Line 181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967" y="3521"/>
                <a:ext cx="226" cy="9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47" name="Line 182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 flipV="1">
                <a:off x="4967" y="2341"/>
                <a:ext cx="226" cy="8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48" name="Line 183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 flipH="1">
                <a:off x="3107" y="3521"/>
                <a:ext cx="232" cy="9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49" name="Line 184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107" y="2341"/>
                <a:ext cx="199" cy="72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50" name="Line 185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 flipH="1" flipV="1">
                <a:off x="4105" y="3521"/>
                <a:ext cx="263" cy="2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51" name="Line 186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560" y="2432"/>
                <a:ext cx="309" cy="0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52" name="Line 187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 flipV="1">
                <a:off x="4967" y="2478"/>
                <a:ext cx="0" cy="281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53" name="Text Box 188"/>
              <p:cNvSpPr txBox="1"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334" y="2750"/>
                <a:ext cx="40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I</a:t>
                </a:r>
                <a:r>
                  <a:rPr kumimoji="1" lang="en-US" altLang="zh-CN" b="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54" name="Text Box 189"/>
              <p:cNvSpPr txBox="1"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981" y="2360"/>
                <a:ext cx="223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55" name="Text Box 190"/>
              <p:cNvSpPr txBox="1"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2699" y="2568"/>
                <a:ext cx="47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b="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S1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56" name="Text Box 191"/>
              <p:cNvSpPr txBox="1">
                <a:spLocks noChangeArrowhead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3334" y="3067"/>
                <a:ext cx="4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R</a:t>
                </a:r>
                <a:r>
                  <a:rPr kumimoji="1" lang="en-US" altLang="zh-CN" b="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57" name="Text Box 192"/>
              <p:cNvSpPr txBox="1"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4014" y="3158"/>
                <a:ext cx="472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I</a:t>
                </a:r>
                <a:r>
                  <a:rPr kumimoji="1" lang="en-US" altLang="zh-CN" b="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4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58" name="Text Box 193"/>
              <p:cNvSpPr txBox="1"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470" y="3385"/>
                <a:ext cx="18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59" name="Text Box 194"/>
              <p:cNvSpPr txBox="1"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969" y="3521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0" name="Text Box 195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651" y="3657"/>
                <a:ext cx="4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b="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S4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1" name="Text Box 196"/>
              <p:cNvSpPr txBox="1"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4377" y="3112"/>
                <a:ext cx="40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R</a:t>
                </a:r>
                <a:r>
                  <a:rPr kumimoji="1" lang="en-US" altLang="zh-CN" b="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4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2" name="Text Box 197"/>
              <p:cNvSpPr txBox="1">
                <a:spLocks noChangeArrowheads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4715" y="2432"/>
                <a:ext cx="29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I</a:t>
                </a:r>
                <a:r>
                  <a:rPr kumimoji="1" lang="en-US" altLang="zh-CN" b="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3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3" name="Text Box 198"/>
              <p:cNvSpPr txBox="1"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4604" y="2704"/>
                <a:ext cx="39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R</a:t>
                </a:r>
                <a:r>
                  <a:rPr kumimoji="1" lang="en-US" altLang="zh-CN" b="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3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4" name="Text Box 199"/>
              <p:cNvSpPr txBox="1">
                <a:spLocks noChangeArrowheads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923" y="2478"/>
                <a:ext cx="4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R</a:t>
                </a:r>
                <a:r>
                  <a:rPr kumimoji="1" lang="en-US" altLang="zh-CN" b="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5" name="Text Box 200"/>
              <p:cNvSpPr txBox="1"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3560" y="2387"/>
                <a:ext cx="32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r>
                  <a:rPr kumimoji="1" lang="en-US" altLang="zh-CN" b="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I</a:t>
                </a:r>
                <a:r>
                  <a:rPr kumimoji="1" lang="en-US" altLang="zh-CN" b="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6" name="Text Box 201"/>
              <p:cNvSpPr txBox="1"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2823" y="2608"/>
                <a:ext cx="22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endParaRPr kumimoji="1" lang="zh-CN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7" name="Text Box 202"/>
              <p:cNvSpPr txBox="1"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3016" y="2659"/>
                <a:ext cx="1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pPr algn="ctr" eaLnBrk="0" hangingPunct="0"/>
                <a:r>
                  <a:rPr kumimoji="1" lang="en-US" altLang="zh-CN" b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  <a:endPara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8" name="Line 203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3334" y="2432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69" name="Rectangle 204"/>
              <p:cNvSpPr>
                <a:spLocks noChangeArrowhead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4921" y="2749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70" name="Rectangle 205"/>
              <p:cNvSpPr>
                <a:spLocks noChangeArrowheads="1"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4422" y="3448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71" name="Rectangle 206"/>
              <p:cNvSpPr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3969" y="2369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72" name="Rectangle 207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3270" y="3112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73" name="Line 208"/>
              <p:cNvSpPr>
                <a:spLocks noChangeShapeType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3334" y="2886"/>
                <a:ext cx="0" cy="227"/>
              </a:xfrm>
              <a:prstGeom prst="line">
                <a:avLst/>
              </a:prstGeom>
              <a:noFill/>
              <a:ln w="28575" cap="sq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  <p:sp>
        <p:nvSpPr>
          <p:cNvPr id="74" name="TextBox 1"/>
          <p:cNvSpPr txBox="1"/>
          <p:nvPr>
            <p:custDataLst>
              <p:tags r:id="rId60"/>
            </p:custDataLst>
          </p:nvPr>
        </p:nvSpPr>
        <p:spPr>
          <a:xfrm>
            <a:off x="6023618" y="1733233"/>
            <a:ext cx="2032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代数和</a:t>
            </a:r>
            <a:r>
              <a:rPr lang="en-US" altLang="zh-CN" dirty="0" smtClean="0">
                <a:solidFill>
                  <a:srgbClr val="FF0000"/>
                </a:solidFill>
              </a:rPr>
              <a:t>=0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2"/>
          <p:cNvSpPr txBox="1"/>
          <p:nvPr>
            <p:custDataLst>
              <p:tags r:id="rId61"/>
            </p:custDataLst>
          </p:nvPr>
        </p:nvSpPr>
        <p:spPr>
          <a:xfrm>
            <a:off x="6095937" y="2967345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降压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  <a:ea typeface="华文行楷" panose="02010800040101010101" pitchFamily="2" charset="-122"/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升压：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6" name="TextBox 3"/>
          <p:cNvSpPr txBox="1"/>
          <p:nvPr>
            <p:custDataLst>
              <p:tags r:id="rId62"/>
            </p:custDataLst>
          </p:nvPr>
        </p:nvSpPr>
        <p:spPr>
          <a:xfrm>
            <a:off x="6095084" y="4087604"/>
            <a:ext cx="3909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电阻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降压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电源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升压：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8" grpId="0" bldLvl="0" animBg="1" autoUpdateAnimBg="0"/>
      <p:bldP spid="9" grpId="0" bldLvl="0" animBg="1" autoUpdateAnimBg="0"/>
      <p:bldP spid="10" grpId="0" bldLvl="0" animBg="1"/>
      <p:bldP spid="74" grpId="0"/>
      <p:bldP spid="75" grpId="0"/>
      <p:bldP spid="7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932" name="Group 52"/>
          <p:cNvGrpSpPr/>
          <p:nvPr/>
        </p:nvGrpSpPr>
        <p:grpSpPr bwMode="auto">
          <a:xfrm>
            <a:off x="10165569" y="6197691"/>
            <a:ext cx="578299" cy="285800"/>
            <a:chOff x="5193" y="4020"/>
            <a:chExt cx="518" cy="256"/>
          </a:xfrm>
        </p:grpSpPr>
        <p:pic>
          <p:nvPicPr>
            <p:cNvPr id="250933" name="Picture 5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0934" name="Text Box 5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50935" name="Group 55"/>
          <p:cNvGrpSpPr/>
          <p:nvPr/>
        </p:nvGrpSpPr>
        <p:grpSpPr bwMode="auto">
          <a:xfrm>
            <a:off x="9558243" y="6197691"/>
            <a:ext cx="578299" cy="285800"/>
            <a:chOff x="4649" y="4020"/>
            <a:chExt cx="518" cy="256"/>
          </a:xfrm>
        </p:grpSpPr>
        <p:pic>
          <p:nvPicPr>
            <p:cNvPr id="250936" name="Picture 5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0937" name="Text Box 5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50973" name="Group 93"/>
          <p:cNvGrpSpPr/>
          <p:nvPr/>
        </p:nvGrpSpPr>
        <p:grpSpPr bwMode="auto">
          <a:xfrm>
            <a:off x="8949800" y="6196574"/>
            <a:ext cx="578300" cy="285801"/>
            <a:chOff x="5193" y="4020"/>
            <a:chExt cx="518" cy="256"/>
          </a:xfrm>
        </p:grpSpPr>
        <p:pic>
          <p:nvPicPr>
            <p:cNvPr id="250974" name="Picture 94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0975" name="Text Box 9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9079" y="6244738"/>
            <a:ext cx="2845281" cy="457281"/>
          </a:xfrm>
        </p:spPr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79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举例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41718" y="112395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例</a:t>
            </a:r>
            <a:endParaRPr kumimoji="1" lang="zh-CN" altLang="en-US" sz="320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7" name="Object 4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958648" y="1382078"/>
          <a:ext cx="33115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公式" r:id="rId4" imgW="1765300" imgH="317500" progId="Equation.3">
                  <p:embed/>
                </p:oleObj>
              </mc:Choice>
              <mc:Fallback>
                <p:oleObj name="公式" r:id="rId4" imgW="1765300" imgH="3175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648" y="1382078"/>
                        <a:ext cx="331152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4063" y="3427413"/>
            <a:ext cx="7921625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buFontTx/>
              <a:buAutoNum type="circleNumDbPlain"/>
            </a:pPr>
            <a:r>
              <a:rPr kumimoji="1" lang="en-US" altLang="zh-CN" b="0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KVL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的实质反映了电路遵从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能量守恒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Text Box 4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5650" y="3957955"/>
            <a:ext cx="10675620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buFontTx/>
              <a:buAutoNum type="circleNumDbPlain" startAt="2"/>
            </a:pPr>
            <a:r>
              <a:rPr kumimoji="1" lang="en-US" altLang="zh-CN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KVL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是对回路中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支路电压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的约束，与各支路上接什么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元件无关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0" hangingPunct="0">
              <a:lnSpc>
                <a:spcPct val="120000"/>
              </a:lnSpc>
              <a:buFontTx/>
              <a:buNone/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与电路是线性还是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非线性无关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也与时变</a:t>
            </a:r>
            <a:r>
              <a:rPr kumimoji="1" lang="en-US" altLang="zh-CN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kumimoji="1"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时不变无关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Text Box 4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55650" y="5014595"/>
            <a:ext cx="10325100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buFontTx/>
              <a:buAutoNum type="circleNumDbPlain" startAt="3"/>
            </a:pPr>
            <a:r>
              <a:rPr kumimoji="1" lang="en-US" altLang="zh-CN" b="0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KVL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方程是按电压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参考方向</a:t>
            </a:r>
            <a:r>
              <a:rPr kumimoji="1"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列写的，与电压实际方向无关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0" hangingPunct="0">
              <a:lnSpc>
                <a:spcPct val="120000"/>
              </a:lnSpc>
              <a:buFontTx/>
              <a:buNone/>
            </a:pPr>
            <a:r>
              <a:rPr kumimoji="1"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kumimoji="1"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按实际方向列也成立</a:t>
            </a:r>
            <a:r>
              <a:rPr kumimoji="1"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2" name="Group 61"/>
          <p:cNvGrpSpPr/>
          <p:nvPr/>
        </p:nvGrpSpPr>
        <p:grpSpPr bwMode="auto">
          <a:xfrm>
            <a:off x="611823" y="2851468"/>
            <a:ext cx="1644650" cy="850900"/>
            <a:chOff x="385" y="3022"/>
            <a:chExt cx="1036" cy="536"/>
          </a:xfrm>
        </p:grpSpPr>
        <p:pic>
          <p:nvPicPr>
            <p:cNvPr id="13" name="Picture 62" descr="123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 Box 6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0">
                  <a:solidFill>
                    <a:srgbClr val="CC6600"/>
                  </a:solidFill>
                  <a:ea typeface="华文行楷" panose="02010800040101010101" pitchFamily="2" charset="-122"/>
                </a:rPr>
                <a:t>明确</a:t>
              </a:r>
              <a:endParaRPr lang="zh-CN" altLang="en-US" sz="3200" b="0">
                <a:solidFill>
                  <a:srgbClr val="CC6600"/>
                </a:solidFill>
                <a:ea typeface="华文行楷" panose="02010800040101010101" pitchFamily="2" charset="-122"/>
              </a:endParaRPr>
            </a:p>
          </p:txBody>
        </p:sp>
      </p:grpSp>
      <p:grpSp>
        <p:nvGrpSpPr>
          <p:cNvPr id="15" name="Group 64"/>
          <p:cNvGrpSpPr/>
          <p:nvPr/>
        </p:nvGrpSpPr>
        <p:grpSpPr bwMode="auto">
          <a:xfrm>
            <a:off x="1617028" y="1050925"/>
            <a:ext cx="4824412" cy="1589088"/>
            <a:chOff x="1292" y="2205"/>
            <a:chExt cx="2994" cy="1011"/>
          </a:xfrm>
        </p:grpSpPr>
        <p:sp>
          <p:nvSpPr>
            <p:cNvPr id="16" name="Oval 6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837" y="270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 b="0">
                <a:ea typeface="仿宋_GB2312" pitchFamily="49" charset="-122"/>
              </a:endParaRPr>
            </a:p>
          </p:txBody>
        </p:sp>
        <p:sp>
          <p:nvSpPr>
            <p:cNvPr id="17" name="Line 6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3152" y="2205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Line 6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 flipV="1">
              <a:off x="3152" y="2568"/>
              <a:ext cx="725" cy="22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Line 6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292" y="2976"/>
              <a:ext cx="31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Line 6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610" y="2568"/>
              <a:ext cx="1542" cy="40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Line 7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3878" y="2795"/>
              <a:ext cx="40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Text Box 71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383" y="2886"/>
              <a:ext cx="2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3" name="Text Box 72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701" y="2341"/>
              <a:ext cx="362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  <a:p>
              <a:pPr algn="ctr" eaLnBrk="0" hangingPunct="0">
                <a:lnSpc>
                  <a:spcPct val="50000"/>
                </a:lnSpc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S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4" name="Text Box 73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923" y="2795"/>
              <a:ext cx="2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b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5" name="Text Box 74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 rot="-1416568">
              <a:off x="1474" y="2523"/>
              <a:ext cx="2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6" name="Text Box 75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rot="-1008821">
              <a:off x="2245" y="2296"/>
              <a:ext cx="2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7" name="Text Box 76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152" y="2205"/>
              <a:ext cx="2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8" name="Text Box 77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109" y="2478"/>
              <a:ext cx="2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" name="Text Box 78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835" y="2251"/>
              <a:ext cx="27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0" name="Text Box 79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651" y="2432"/>
              <a:ext cx="27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1" name="Text Box 80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472" y="2251"/>
              <a:ext cx="362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  <a:p>
              <a:pPr algn="ctr" eaLnBrk="0" hangingPunct="0">
                <a:lnSpc>
                  <a:spcPct val="50000"/>
                </a:lnSpc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2" name="Text Box 81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334" y="2296"/>
              <a:ext cx="36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  <a:p>
              <a:pPr algn="ctr" eaLnBrk="0" hangingPunct="0">
                <a:lnSpc>
                  <a:spcPct val="50000"/>
                </a:lnSpc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3" name="Rectangle 8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 rot="-1071388">
              <a:off x="2608" y="261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8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 rot="1236582">
              <a:off x="3288" y="261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" name="Group 84"/>
          <p:cNvGrpSpPr/>
          <p:nvPr/>
        </p:nvGrpSpPr>
        <p:grpSpPr bwMode="auto">
          <a:xfrm>
            <a:off x="2121853" y="1987550"/>
            <a:ext cx="3816350" cy="1152525"/>
            <a:chOff x="1610" y="2795"/>
            <a:chExt cx="2404" cy="726"/>
          </a:xfrm>
        </p:grpSpPr>
        <p:sp>
          <p:nvSpPr>
            <p:cNvPr id="36" name="Freeform 85" descr="斜纹布"/>
            <p:cNvSpPr/>
            <p:nvPr>
              <p:custDataLst>
                <p:tags r:id="rId31"/>
              </p:custDataLst>
            </p:nvPr>
          </p:nvSpPr>
          <p:spPr bwMode="auto">
            <a:xfrm>
              <a:off x="1610" y="2795"/>
              <a:ext cx="2404" cy="650"/>
            </a:xfrm>
            <a:custGeom>
              <a:avLst/>
              <a:gdLst>
                <a:gd name="T0" fmla="*/ 0 w 2404"/>
                <a:gd name="T1" fmla="*/ 181 h 650"/>
                <a:gd name="T2" fmla="*/ 635 w 2404"/>
                <a:gd name="T3" fmla="*/ 590 h 650"/>
                <a:gd name="T4" fmla="*/ 2132 w 2404"/>
                <a:gd name="T5" fmla="*/ 544 h 650"/>
                <a:gd name="T6" fmla="*/ 2268 w 2404"/>
                <a:gd name="T7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4" h="650">
                  <a:moveTo>
                    <a:pt x="0" y="181"/>
                  </a:moveTo>
                  <a:cubicBezTo>
                    <a:pt x="140" y="355"/>
                    <a:pt x="280" y="530"/>
                    <a:pt x="635" y="590"/>
                  </a:cubicBezTo>
                  <a:cubicBezTo>
                    <a:pt x="990" y="650"/>
                    <a:pt x="1860" y="642"/>
                    <a:pt x="2132" y="544"/>
                  </a:cubicBezTo>
                  <a:cubicBezTo>
                    <a:pt x="2404" y="446"/>
                    <a:pt x="2245" y="91"/>
                    <a:pt x="2268" y="0"/>
                  </a:cubicBezTo>
                </a:path>
              </a:pathLst>
            </a:custGeom>
            <a:noFill/>
            <a:ln w="28575" cap="flat" cmpd="sng">
              <a:solidFill>
                <a:srgbClr val="00CCFF"/>
              </a:solidFill>
              <a:prstDash val="dash"/>
              <a:round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86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 rot="5234821">
              <a:off x="2971" y="3203"/>
              <a:ext cx="182" cy="45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2857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" name="TextBox 1"/>
          <p:cNvSpPr txBox="1"/>
          <p:nvPr>
            <p:custDataLst>
              <p:tags r:id="rId33"/>
            </p:custDataLst>
          </p:nvPr>
        </p:nvSpPr>
        <p:spPr>
          <a:xfrm>
            <a:off x="7014959" y="2028954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降压         升压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TextBox 2"/>
          <p:cNvSpPr txBox="1"/>
          <p:nvPr>
            <p:custDataLst>
              <p:tags r:id="rId34"/>
            </p:custDataLst>
          </p:nvPr>
        </p:nvSpPr>
        <p:spPr>
          <a:xfrm>
            <a:off x="6971160" y="2755563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电压与路径无关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Arc 173"/>
          <p:cNvSpPr/>
          <p:nvPr>
            <p:custDataLst>
              <p:tags r:id="rId35"/>
            </p:custDataLst>
          </p:nvPr>
        </p:nvSpPr>
        <p:spPr bwMode="auto">
          <a:xfrm>
            <a:off x="3749929" y="2131591"/>
            <a:ext cx="1250830" cy="53876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6268 w 43200"/>
              <a:gd name="T3" fmla="*/ 668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724"/>
                  <a:pt x="6697" y="3106"/>
                  <a:pt x="16268" y="66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724"/>
                  <a:pt x="6697" y="3106"/>
                  <a:pt x="16268" y="668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bldLvl="0" animBg="1"/>
      <p:bldP spid="10" grpId="0" bldLvl="0" animBg="1"/>
      <p:bldP spid="11" grpId="0" bldLvl="0" animBg="1"/>
      <p:bldP spid="38" grpId="0"/>
      <p:bldP spid="39" grpId="0"/>
      <p:bldP spid="40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919" name="Group 15"/>
          <p:cNvGrpSpPr/>
          <p:nvPr/>
        </p:nvGrpSpPr>
        <p:grpSpPr bwMode="auto">
          <a:xfrm>
            <a:off x="10165569" y="6054181"/>
            <a:ext cx="578299" cy="285800"/>
            <a:chOff x="5193" y="4020"/>
            <a:chExt cx="518" cy="256"/>
          </a:xfrm>
        </p:grpSpPr>
        <p:pic>
          <p:nvPicPr>
            <p:cNvPr id="251920" name="Picture 1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1921" name="Text Box 1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51922" name="Group 18"/>
          <p:cNvGrpSpPr/>
          <p:nvPr/>
        </p:nvGrpSpPr>
        <p:grpSpPr bwMode="auto">
          <a:xfrm>
            <a:off x="9558243" y="6054181"/>
            <a:ext cx="578299" cy="285800"/>
            <a:chOff x="4649" y="4020"/>
            <a:chExt cx="518" cy="256"/>
          </a:xfrm>
        </p:grpSpPr>
        <p:pic>
          <p:nvPicPr>
            <p:cNvPr id="251923" name="Picture 1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1924" name="Text Box 2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51934" name="Group 30"/>
          <p:cNvGrpSpPr/>
          <p:nvPr/>
        </p:nvGrpSpPr>
        <p:grpSpPr bwMode="auto">
          <a:xfrm>
            <a:off x="8949800" y="6053064"/>
            <a:ext cx="578300" cy="285801"/>
            <a:chOff x="5193" y="4020"/>
            <a:chExt cx="518" cy="256"/>
          </a:xfrm>
        </p:grpSpPr>
        <p:pic>
          <p:nvPicPr>
            <p:cNvPr id="251935" name="Picture 31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1936" name="Text Box 3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824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KCL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KVL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小结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13790" y="1455738"/>
            <a:ext cx="7704138" cy="102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04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latinLnBrk="0" hangingPunct="0">
              <a:lnSpc>
                <a:spcPct val="100000"/>
              </a:lnSpc>
              <a:spcBef>
                <a:spcPts val="600"/>
              </a:spcBef>
              <a:buFontTx/>
              <a:buAutoNum type="circleNumDbPlain"/>
            </a:pPr>
            <a:r>
              <a:rPr kumimoji="1" lang="en-US" altLang="zh-CN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KCL</a:t>
            </a:r>
            <a:r>
              <a:rPr kumimoji="1" lang="zh-CN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是对</a:t>
            </a:r>
            <a:r>
              <a:rPr kumimoji="1" lang="zh-CN" altLang="zh-CN" dirty="0">
                <a:solidFill>
                  <a:srgbClr val="FF99FF"/>
                </a:solidFill>
                <a:latin typeface="楷体_GB2312" pitchFamily="49" charset="-122"/>
                <a:ea typeface="楷体_GB2312" pitchFamily="49" charset="-122"/>
              </a:rPr>
              <a:t>支路电流</a:t>
            </a:r>
            <a:r>
              <a:rPr kumimoji="1" lang="zh-CN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的线性约束；</a:t>
            </a:r>
            <a:endParaRPr kumimoji="1" lang="en-US" altLang="zh-CN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 eaLnBrk="0" latinLnBrk="0" hangingPunct="0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   KVL</a:t>
            </a:r>
            <a:r>
              <a:rPr kumimoji="1" lang="zh-CN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是对</a:t>
            </a:r>
            <a:r>
              <a:rPr kumimoji="1" lang="zh-CN" altLang="en-US" dirty="0">
                <a:solidFill>
                  <a:srgbClr val="FF99FF"/>
                </a:solidFill>
                <a:latin typeface="楷体_GB2312" pitchFamily="49" charset="-122"/>
                <a:ea typeface="楷体_GB2312" pitchFamily="49" charset="-122"/>
              </a:rPr>
              <a:t>回</a:t>
            </a:r>
            <a:r>
              <a:rPr kumimoji="1" lang="zh-CN" altLang="zh-CN" dirty="0">
                <a:solidFill>
                  <a:srgbClr val="FF99FF"/>
                </a:solidFill>
                <a:latin typeface="楷体_GB2312" pitchFamily="49" charset="-122"/>
                <a:ea typeface="楷体_GB2312" pitchFamily="49" charset="-122"/>
              </a:rPr>
              <a:t>路电压</a:t>
            </a:r>
            <a:r>
              <a:rPr kumimoji="1" lang="zh-CN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的线性约束。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13790" y="2621603"/>
            <a:ext cx="828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04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spcBef>
                <a:spcPct val="50000"/>
              </a:spcBef>
              <a:buFontTx/>
              <a:buAutoNum type="circleNumDbPlain" startAt="2"/>
            </a:pPr>
            <a:r>
              <a:rPr kumimoji="1" lang="en-US" altLang="zh-CN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KCL</a:t>
            </a:r>
            <a:r>
              <a:rPr kumimoji="1" lang="zh-CN" altLang="en-US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KVL</a:t>
            </a:r>
            <a:r>
              <a:rPr kumimoji="1" lang="zh-CN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与组成支路的元件性质及参数</a:t>
            </a:r>
            <a:r>
              <a:rPr kumimoji="1" lang="zh-CN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无关</a:t>
            </a:r>
            <a:r>
              <a:rPr kumimoji="1" lang="zh-CN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13790" y="3251174"/>
            <a:ext cx="8424738" cy="102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965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latinLnBrk="0" hangingPunct="0">
              <a:lnSpc>
                <a:spcPct val="100000"/>
              </a:lnSpc>
              <a:spcBef>
                <a:spcPts val="600"/>
              </a:spcBef>
              <a:buFontTx/>
              <a:buAutoNum type="circleNumDbPlain" startAt="3"/>
            </a:pPr>
            <a:r>
              <a:rPr kumimoji="1" lang="en-US" altLang="zh-CN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KCL</a:t>
            </a:r>
            <a:r>
              <a:rPr kumimoji="1" lang="zh-CN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表明在每一结点上</a:t>
            </a:r>
            <a:r>
              <a:rPr kumimoji="1" lang="zh-CN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电荷</a:t>
            </a:r>
            <a:r>
              <a:rPr kumimoji="1" lang="zh-CN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zh-CN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守恒</a:t>
            </a:r>
            <a:r>
              <a:rPr kumimoji="1" lang="zh-CN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zh-CN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kumimoji="1" lang="en-US" altLang="zh-CN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 eaLnBrk="0" latinLnBrk="0" hangingPunct="0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0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   KVL</a:t>
            </a:r>
            <a:r>
              <a:rPr kumimoji="1" lang="zh-CN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能量守恒</a:t>
            </a:r>
            <a:r>
              <a:rPr kumimoji="1" lang="zh-CN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的具体体现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b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电压与路径无关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zh-CN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en-US" altLang="zh-CN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13790" y="4349115"/>
            <a:ext cx="681863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spcBef>
                <a:spcPct val="50000"/>
              </a:spcBef>
              <a:buFontTx/>
              <a:buAutoNum type="circleNumDbPlain" startAt="4"/>
            </a:pPr>
            <a:r>
              <a:rPr kumimoji="1" lang="en-US" altLang="zh-CN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KCL</a:t>
            </a:r>
            <a:r>
              <a:rPr kumimoji="1" lang="zh-CN" altLang="en-US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KVL</a:t>
            </a:r>
            <a:r>
              <a:rPr kumimoji="1" lang="zh-CN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只适用于</a:t>
            </a:r>
            <a:r>
              <a:rPr kumimoji="1" lang="zh-CN" altLang="zh-CN" dirty="0">
                <a:solidFill>
                  <a:srgbClr val="FF99FF"/>
                </a:solidFill>
                <a:latin typeface="楷体_GB2312" pitchFamily="49" charset="-122"/>
                <a:ea typeface="楷体_GB2312" pitchFamily="49" charset="-122"/>
              </a:rPr>
              <a:t>集总参数</a:t>
            </a:r>
            <a:r>
              <a:rPr kumimoji="1" lang="zh-CN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的电路。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Box 1"/>
          <p:cNvSpPr txBox="1"/>
          <p:nvPr>
            <p:custDataLst>
              <p:tags r:id="rId6"/>
            </p:custDataLst>
          </p:nvPr>
        </p:nvSpPr>
        <p:spPr>
          <a:xfrm>
            <a:off x="1192261" y="5013682"/>
            <a:ext cx="7689850" cy="112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eaLnBrk="1" latinLnBrk="0" hangingPunct="1">
              <a:lnSpc>
                <a:spcPct val="120000"/>
              </a:lnSpc>
            </a:pPr>
            <a:r>
              <a:rPr lang="en-US" altLang="zh-CN" b="0" dirty="0" smtClean="0">
                <a:solidFill>
                  <a:schemeClr val="tx1"/>
                </a:solidFill>
              </a:rPr>
              <a:t>KCL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CN" b="0" dirty="0" smtClean="0">
                <a:solidFill>
                  <a:schemeClr val="tx1"/>
                </a:solidFill>
              </a:rPr>
              <a:t>KVL</a:t>
            </a:r>
            <a:r>
              <a:rPr lang="zh-CN" altLang="en-US" b="0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是几何约束或拓扑约束</a:t>
            </a:r>
            <a:r>
              <a:rPr lang="zh-CN" altLang="en-US" b="0" dirty="0" smtClean="0">
                <a:solidFill>
                  <a:schemeClr val="tx1"/>
                </a:solidFill>
              </a:rPr>
              <a:t>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 eaLnBrk="1" latinLnBrk="0" hangingPunct="1">
              <a:lnSpc>
                <a:spcPct val="120000"/>
              </a:lnSpc>
            </a:pPr>
            <a:r>
              <a:rPr lang="zh-CN" altLang="en-US" b="0" dirty="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元件约束：各支路元件特性造成的约束，如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VCR</a:t>
            </a:r>
            <a:endParaRPr lang="zh-CN" altLang="en-US" b="0" dirty="0">
              <a:solidFill>
                <a:srgbClr val="FF0000"/>
              </a:solidFill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6" grpId="0" bldLvl="0" animBg="1" autoUpdateAnimBg="0"/>
      <p:bldP spid="7" grpId="0" bldLvl="0" animBg="1" autoUpdateAnimBg="0"/>
      <p:bldP spid="8" grpId="0" bldLvl="0" animBg="1" autoUpdateAnimBg="0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048" name="Group 120"/>
          <p:cNvGrpSpPr/>
          <p:nvPr/>
        </p:nvGrpSpPr>
        <p:grpSpPr bwMode="auto">
          <a:xfrm>
            <a:off x="9806794" y="6054181"/>
            <a:ext cx="578299" cy="285800"/>
            <a:chOff x="5193" y="4020"/>
            <a:chExt cx="518" cy="256"/>
          </a:xfrm>
        </p:grpSpPr>
        <p:pic>
          <p:nvPicPr>
            <p:cNvPr id="253049" name="Picture 12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050" name="Text Box 12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53051" name="Group 123"/>
          <p:cNvGrpSpPr/>
          <p:nvPr/>
        </p:nvGrpSpPr>
        <p:grpSpPr bwMode="auto">
          <a:xfrm>
            <a:off x="9199468" y="6054181"/>
            <a:ext cx="578299" cy="285800"/>
            <a:chOff x="4649" y="4020"/>
            <a:chExt cx="518" cy="256"/>
          </a:xfrm>
        </p:grpSpPr>
        <p:pic>
          <p:nvPicPr>
            <p:cNvPr id="253052" name="Picture 12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053" name="Text Box 12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53115" name="Group 187"/>
          <p:cNvGrpSpPr/>
          <p:nvPr/>
        </p:nvGrpSpPr>
        <p:grpSpPr bwMode="auto">
          <a:xfrm>
            <a:off x="8591025" y="6053064"/>
            <a:ext cx="578300" cy="285801"/>
            <a:chOff x="5193" y="4020"/>
            <a:chExt cx="518" cy="256"/>
          </a:xfrm>
        </p:grpSpPr>
        <p:pic>
          <p:nvPicPr>
            <p:cNvPr id="253116" name="Picture 18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117" name="Text Box 18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思考题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Group 190"/>
          <p:cNvGrpSpPr/>
          <p:nvPr/>
        </p:nvGrpSpPr>
        <p:grpSpPr bwMode="auto">
          <a:xfrm>
            <a:off x="1903730" y="3499485"/>
            <a:ext cx="5564188" cy="2117725"/>
            <a:chOff x="476" y="1888"/>
            <a:chExt cx="3505" cy="1334"/>
          </a:xfrm>
        </p:grpSpPr>
        <p:sp>
          <p:nvSpPr>
            <p:cNvPr id="5" name="Oval 14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698" y="244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endParaRPr lang="zh-CN" altLang="zh-CN" sz="2400" b="0">
                <a:ea typeface="仿宋_GB2312" pitchFamily="49" charset="-122"/>
              </a:endParaRPr>
            </a:p>
          </p:txBody>
        </p:sp>
        <p:sp>
          <p:nvSpPr>
            <p:cNvPr id="6" name="Oval 14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292" y="239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endParaRPr lang="zh-CN" altLang="zh-CN" sz="2400" b="0">
                <a:ea typeface="仿宋_GB2312" pitchFamily="49" charset="-122"/>
              </a:endParaRPr>
            </a:p>
          </p:txBody>
        </p:sp>
        <p:cxnSp>
          <p:nvCxnSpPr>
            <p:cNvPr id="7" name="AutoShape 146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 flipV="1">
              <a:off x="2154" y="2215"/>
              <a:ext cx="727" cy="839"/>
            </a:xfrm>
            <a:prstGeom prst="straightConnector1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Text Box 147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54" y="2895"/>
              <a:ext cx="2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" name="Text Box 148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653" y="1943"/>
              <a:ext cx="2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0" name="Text Box 14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65" y="2215"/>
              <a:ext cx="1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1" name="Text Box 150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65" y="2565"/>
              <a:ext cx="1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" name="Text Box 15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519" y="1888"/>
              <a:ext cx="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1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3" name="Text Box 15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884" y="2441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3V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" name="Text Box 15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016" y="2218"/>
              <a:ext cx="1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5" name="Text Box 154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016" y="2568"/>
              <a:ext cx="1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6" name="Text Box 155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016" y="2440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2V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7" name="Rectangle 15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76" y="2351"/>
              <a:ext cx="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 2" pitchFamily="18" charset="2"/>
                </a:rPr>
                <a:t>2.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itchFamily="18" charset="2"/>
              </a:endParaRPr>
            </a:p>
          </p:txBody>
        </p:sp>
        <p:sp>
          <p:nvSpPr>
            <p:cNvPr id="18" name="Rectangle 158" descr="斜纹布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73" y="2215"/>
              <a:ext cx="681" cy="862"/>
            </a:xfrm>
            <a:prstGeom prst="rect">
              <a:avLst/>
            </a:prstGeom>
            <a:noFill/>
            <a:ln w="28575" cap="sq" algn="ctr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9" name="Rectangle 159" descr="斜纹布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879" y="2215"/>
              <a:ext cx="681" cy="862"/>
            </a:xfrm>
            <a:prstGeom prst="rect">
              <a:avLst/>
            </a:prstGeom>
            <a:noFill/>
            <a:ln w="28575" cap="sq" algn="ctr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0" name="Rectangle 16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061" y="216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1" name="Rectangle 161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655" y="298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2" name="Rectangle 16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655" y="216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3" name="Rectangle 16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469" y="244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4" name="Rectangle 16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063" y="244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5" name="Text Box 165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42" y="2396"/>
              <a:ext cx="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1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6" name="Text Box 166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469" y="2441"/>
              <a:ext cx="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1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7" name="Text Box 167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970" y="1897"/>
              <a:ext cx="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1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8" name="Text Box 168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519" y="2714"/>
              <a:ext cx="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1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9" name="Rectangle 169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 rot="-2967504">
              <a:off x="2335" y="262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0" name="Text Box 170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063" y="2387"/>
              <a:ext cx="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1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31" name="Group 191"/>
          <p:cNvGrpSpPr/>
          <p:nvPr/>
        </p:nvGrpSpPr>
        <p:grpSpPr bwMode="auto">
          <a:xfrm>
            <a:off x="6782118" y="4867910"/>
            <a:ext cx="522287" cy="519113"/>
            <a:chOff x="3549" y="2750"/>
            <a:chExt cx="329" cy="327"/>
          </a:xfrm>
        </p:grpSpPr>
        <p:sp>
          <p:nvSpPr>
            <p:cNvPr id="32" name="Line 145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3560" y="2840"/>
              <a:ext cx="0" cy="221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3" name="Text Box 157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549" y="2750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" name="Oval 5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927918" y="1553845"/>
            <a:ext cx="1511300" cy="1728788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endParaRPr lang="zh-CN" altLang="en-US"/>
          </a:p>
        </p:txBody>
      </p:sp>
      <p:grpSp>
        <p:nvGrpSpPr>
          <p:cNvPr id="35" name="Group 112"/>
          <p:cNvGrpSpPr/>
          <p:nvPr/>
        </p:nvGrpSpPr>
        <p:grpSpPr bwMode="auto">
          <a:xfrm>
            <a:off x="8239125" y="4867910"/>
            <a:ext cx="1439863" cy="938213"/>
            <a:chOff x="4422" y="2750"/>
            <a:chExt cx="681" cy="591"/>
          </a:xfrm>
        </p:grpSpPr>
        <p:sp>
          <p:nvSpPr>
            <p:cNvPr id="36" name="Text Box 105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422" y="2976"/>
              <a:ext cx="68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32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=i</a:t>
              </a:r>
              <a:r>
                <a:rPr kumimoji="1" lang="en-US" altLang="zh-CN" sz="32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7" name="Text Box 106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649" y="2750"/>
              <a:ext cx="30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?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38" name="Oval 110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5288280" y="3283585"/>
            <a:ext cx="2016125" cy="2520950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endParaRPr lang="zh-CN" altLang="en-US"/>
          </a:p>
        </p:txBody>
      </p:sp>
      <p:grpSp>
        <p:nvGrpSpPr>
          <p:cNvPr id="39" name="Group 113"/>
          <p:cNvGrpSpPr/>
          <p:nvPr/>
        </p:nvGrpSpPr>
        <p:grpSpPr bwMode="auto">
          <a:xfrm>
            <a:off x="8094663" y="3714433"/>
            <a:ext cx="1666875" cy="1011237"/>
            <a:chOff x="4286" y="1570"/>
            <a:chExt cx="1050" cy="637"/>
          </a:xfrm>
        </p:grpSpPr>
        <p:sp>
          <p:nvSpPr>
            <p:cNvPr id="40" name="Text Box 55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286" y="1842"/>
              <a:ext cx="10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32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3200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=U</a:t>
              </a:r>
              <a:r>
                <a:rPr kumimoji="1" lang="en-US" altLang="zh-CN" sz="32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1" name="Text Box 56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740" y="1570"/>
              <a:ext cx="18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?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42" name="Group 129"/>
          <p:cNvGrpSpPr/>
          <p:nvPr/>
        </p:nvGrpSpPr>
        <p:grpSpPr bwMode="auto">
          <a:xfrm>
            <a:off x="970598" y="1122045"/>
            <a:ext cx="1663700" cy="850900"/>
            <a:chOff x="385" y="3022"/>
            <a:chExt cx="1018" cy="536"/>
          </a:xfrm>
        </p:grpSpPr>
        <p:pic>
          <p:nvPicPr>
            <p:cNvPr id="43" name="Picture 130" descr="123"/>
            <p:cNvPicPr>
              <a:picLocks noChangeAspect="1" noChangeArrowheads="1"/>
            </p:cNvPicPr>
            <p:nvPr>
              <p:custDataLst>
                <p:tags r:id="rId36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 Box 131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793" y="3125"/>
              <a:ext cx="6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kumimoji="1" lang="zh-CN" altLang="en-US" sz="3200" b="0">
                  <a:solidFill>
                    <a:srgbClr val="FF9933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思考</a:t>
              </a:r>
              <a:endParaRPr kumimoji="1" lang="zh-CN" altLang="en-US" sz="3200" b="0">
                <a:solidFill>
                  <a:srgbClr val="FF9933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45" name="Line 133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 flipV="1">
            <a:off x="5288280" y="4002723"/>
            <a:ext cx="431800" cy="503237"/>
          </a:xfrm>
          <a:prstGeom prst="line">
            <a:avLst/>
          </a:prstGeom>
          <a:noFill/>
          <a:ln w="38100" cap="sq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grpSp>
        <p:nvGrpSpPr>
          <p:cNvPr id="46" name="Group 134"/>
          <p:cNvGrpSpPr/>
          <p:nvPr/>
        </p:nvGrpSpPr>
        <p:grpSpPr bwMode="auto">
          <a:xfrm>
            <a:off x="1903730" y="1553845"/>
            <a:ext cx="4032250" cy="1295400"/>
            <a:chOff x="1882" y="1117"/>
            <a:chExt cx="2540" cy="816"/>
          </a:xfrm>
        </p:grpSpPr>
        <p:sp>
          <p:nvSpPr>
            <p:cNvPr id="47" name="Rectangle 135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121" y="1318"/>
              <a:ext cx="301" cy="61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48" name="Line 136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3228" y="1678"/>
              <a:ext cx="893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49" name="Line 137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>
              <a:off x="3452" y="1678"/>
              <a:ext cx="335" cy="0"/>
            </a:xfrm>
            <a:prstGeom prst="line">
              <a:avLst/>
            </a:prstGeom>
            <a:noFill/>
            <a:ln w="57150">
              <a:solidFill>
                <a:srgbClr val="00CC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50" name="Text Box 138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452" y="1390"/>
              <a:ext cx="6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 </a:t>
              </a:r>
              <a:r>
                <a:rPr kumimoji="1"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 0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1" name="Text Box 139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882" y="1434"/>
              <a:ext cx="3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1.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" name="Text Box 140" descr="斜纹布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604" y="1117"/>
              <a:ext cx="317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6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？</a:t>
              </a:r>
              <a:endPara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3" name="Rectangle 141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929" y="1318"/>
              <a:ext cx="314" cy="61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</p:grpSp>
      <p:grpSp>
        <p:nvGrpSpPr>
          <p:cNvPr id="54" name="Group 175"/>
          <p:cNvGrpSpPr/>
          <p:nvPr/>
        </p:nvGrpSpPr>
        <p:grpSpPr bwMode="auto">
          <a:xfrm>
            <a:off x="3272155" y="5371148"/>
            <a:ext cx="3671888" cy="576262"/>
            <a:chOff x="1338" y="3067"/>
            <a:chExt cx="2313" cy="363"/>
          </a:xfrm>
        </p:grpSpPr>
        <p:sp>
          <p:nvSpPr>
            <p:cNvPr id="55" name="Line 171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1474" y="3067"/>
              <a:ext cx="0" cy="363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6" name="Line 172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 flipH="1">
              <a:off x="1338" y="3430"/>
              <a:ext cx="227" cy="0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7" name="Line 173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3560" y="3067"/>
              <a:ext cx="0" cy="363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8" name="Line 174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 flipH="1">
              <a:off x="3424" y="3430"/>
              <a:ext cx="227" cy="0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grpSp>
        <p:nvGrpSpPr>
          <p:cNvPr id="59" name="Group 180"/>
          <p:cNvGrpSpPr/>
          <p:nvPr/>
        </p:nvGrpSpPr>
        <p:grpSpPr bwMode="auto">
          <a:xfrm>
            <a:off x="4424680" y="3786823"/>
            <a:ext cx="719138" cy="579437"/>
            <a:chOff x="2109" y="2024"/>
            <a:chExt cx="453" cy="365"/>
          </a:xfrm>
        </p:grpSpPr>
        <p:sp>
          <p:nvSpPr>
            <p:cNvPr id="60" name="Line 176"/>
            <p:cNvSpPr>
              <a:spLocks noChangeShapeType="1"/>
            </p:cNvSpPr>
            <p:nvPr>
              <p:custDataLst>
                <p:tags r:id="rId52"/>
              </p:custDataLst>
            </p:nvPr>
          </p:nvSpPr>
          <p:spPr bwMode="auto">
            <a:xfrm>
              <a:off x="2200" y="2160"/>
              <a:ext cx="0" cy="227"/>
            </a:xfrm>
            <a:prstGeom prst="line">
              <a:avLst/>
            </a:prstGeom>
            <a:noFill/>
            <a:ln w="28575" cap="sq">
              <a:solidFill>
                <a:srgbClr val="00CC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1" name="Text Box 178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2109" y="2024"/>
              <a:ext cx="45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32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70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70" decel="100000"/>
                                        <p:tgtEl>
                                          <p:spTgt spid="3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70" decel="100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770" decel="100000"/>
                                        <p:tgtEl>
                                          <p:spTgt spid="3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1" dur="77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3" dur="77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8" grpId="0" bldLvl="0" animBg="1"/>
      <p:bldP spid="45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068" name="Group 116"/>
          <p:cNvGrpSpPr/>
          <p:nvPr/>
        </p:nvGrpSpPr>
        <p:grpSpPr bwMode="auto">
          <a:xfrm>
            <a:off x="10093814" y="6125936"/>
            <a:ext cx="578299" cy="285800"/>
            <a:chOff x="5193" y="4020"/>
            <a:chExt cx="518" cy="256"/>
          </a:xfrm>
        </p:grpSpPr>
        <p:pic>
          <p:nvPicPr>
            <p:cNvPr id="254069" name="Picture 11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4070" name="Text Box 11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54071" name="Group 119"/>
          <p:cNvGrpSpPr/>
          <p:nvPr/>
        </p:nvGrpSpPr>
        <p:grpSpPr bwMode="auto">
          <a:xfrm>
            <a:off x="9486488" y="6125936"/>
            <a:ext cx="578299" cy="285800"/>
            <a:chOff x="4649" y="4020"/>
            <a:chExt cx="518" cy="256"/>
          </a:xfrm>
        </p:grpSpPr>
        <p:pic>
          <p:nvPicPr>
            <p:cNvPr id="254072" name="Picture 12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4073" name="Text Box 12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54203" name="Group 251"/>
          <p:cNvGrpSpPr/>
          <p:nvPr/>
        </p:nvGrpSpPr>
        <p:grpSpPr bwMode="auto">
          <a:xfrm>
            <a:off x="8949800" y="6124819"/>
            <a:ext cx="578300" cy="285801"/>
            <a:chOff x="5193" y="4020"/>
            <a:chExt cx="518" cy="256"/>
          </a:xfrm>
        </p:grpSpPr>
        <p:pic>
          <p:nvPicPr>
            <p:cNvPr id="254204" name="Picture 252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4205" name="Text Box 25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81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举例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(1)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Object 25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46288" y="5301298"/>
          <a:ext cx="31099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公式" r:id="rId3" imgW="1930400" imgH="304800" progId="Equation.3">
                  <p:embed/>
                </p:oleObj>
              </mc:Choice>
              <mc:Fallback>
                <p:oleObj name="公式" r:id="rId3" imgW="1930400" imgH="304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5301298"/>
                        <a:ext cx="31099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939915" y="5515293"/>
          <a:ext cx="42402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公式" r:id="rId6" imgW="2527300" imgH="304800" progId="Equation.3">
                  <p:embed/>
                </p:oleObj>
              </mc:Choice>
              <mc:Fallback>
                <p:oleObj name="公式" r:id="rId6" imgW="2527300" imgH="3048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9915" y="5515293"/>
                        <a:ext cx="424021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58" descr="斜纹布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617345" y="2058035"/>
            <a:ext cx="3168650" cy="3068638"/>
          </a:xfrm>
          <a:prstGeom prst="ellipse">
            <a:avLst/>
          </a:prstGeom>
          <a:noFill/>
          <a:ln w="28575" algn="ctr">
            <a:solidFill>
              <a:srgbClr val="FF33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9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33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grpSp>
        <p:nvGrpSpPr>
          <p:cNvPr id="10" name="Group 241"/>
          <p:cNvGrpSpPr/>
          <p:nvPr/>
        </p:nvGrpSpPr>
        <p:grpSpPr bwMode="auto">
          <a:xfrm>
            <a:off x="6153150" y="2274253"/>
            <a:ext cx="3679825" cy="2376487"/>
            <a:chOff x="3243" y="527"/>
            <a:chExt cx="2318" cy="1497"/>
          </a:xfrm>
        </p:grpSpPr>
        <p:graphicFrame>
          <p:nvGraphicFramePr>
            <p:cNvPr id="11" name="Object 150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5239" y="1298"/>
            <a:ext cx="322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公式" r:id="rId11" imgW="355600" imgH="711200" progId="Equation.3">
                    <p:embed/>
                  </p:oleObj>
                </mc:Choice>
                <mc:Fallback>
                  <p:oleObj name="公式" r:id="rId11" imgW="355600" imgH="711200" progId="Equation.3">
                    <p:embed/>
                    <p:pic>
                      <p:nvPicPr>
                        <p:cNvPr id="0" name="Object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1298"/>
                          <a:ext cx="322" cy="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51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4241" y="1298"/>
            <a:ext cx="77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公式" r:id="rId14" imgW="723900" imgH="203200" progId="Equation.3">
                    <p:embed/>
                  </p:oleObj>
                </mc:Choice>
                <mc:Fallback>
                  <p:oleObj name="公式" r:id="rId14" imgW="723900" imgH="203200" progId="Equation.3">
                    <p:embed/>
                    <p:pic>
                      <p:nvPicPr>
                        <p:cNvPr id="0" name="Object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298"/>
                          <a:ext cx="772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52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4377" y="1389"/>
            <a:ext cx="50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公式" r:id="rId17" imgW="508000" imgH="254000" progId="Equation.3">
                    <p:embed/>
                  </p:oleObj>
                </mc:Choice>
                <mc:Fallback>
                  <p:oleObj name="公式" r:id="rId17" imgW="508000" imgH="254000" progId="Equation.3">
                    <p:embed/>
                    <p:pic>
                      <p:nvPicPr>
                        <p:cNvPr id="0" name="Object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389"/>
                          <a:ext cx="507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53"/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4196" y="573"/>
            <a:ext cx="390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公式" r:id="rId20" imgW="457200" imgH="711200" progId="Equation.3">
                    <p:embed/>
                  </p:oleObj>
                </mc:Choice>
                <mc:Fallback>
                  <p:oleObj name="公式" r:id="rId20" imgW="457200" imgH="711200" progId="Equation.3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6" y="573"/>
                          <a:ext cx="390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154" descr="斜纹布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697" y="527"/>
              <a:ext cx="1406" cy="1497"/>
            </a:xfrm>
            <a:prstGeom prst="rect">
              <a:avLst/>
            </a:prstGeom>
            <a:noFill/>
            <a:ln w="28575" cap="sq" algn="ctr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9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0" name="Line 155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4150" y="527"/>
              <a:ext cx="0" cy="1497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pSp>
          <p:nvGrpSpPr>
            <p:cNvPr id="21" name="Group 156"/>
            <p:cNvGrpSpPr/>
            <p:nvPr/>
          </p:nvGrpSpPr>
          <p:grpSpPr bwMode="auto">
            <a:xfrm>
              <a:off x="4150" y="1253"/>
              <a:ext cx="277" cy="82"/>
              <a:chOff x="2200" y="3385"/>
              <a:chExt cx="453" cy="90"/>
            </a:xfrm>
          </p:grpSpPr>
          <p:sp>
            <p:nvSpPr>
              <p:cNvPr id="22" name="Oval 157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2562" y="3385"/>
                <a:ext cx="91" cy="90"/>
              </a:xfrm>
              <a:prstGeom prst="ellipse">
                <a:avLst/>
              </a:prstGeom>
              <a:noFill/>
              <a:ln w="28575" cap="sq" algn="ctr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FFCC00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3" name="Line 158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200" y="3430"/>
                <a:ext cx="362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FFCC00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  <p:grpSp>
          <p:nvGrpSpPr>
            <p:cNvPr id="24" name="Group 159"/>
            <p:cNvGrpSpPr/>
            <p:nvPr/>
          </p:nvGrpSpPr>
          <p:grpSpPr bwMode="auto">
            <a:xfrm rot="10800000">
              <a:off x="4787" y="1253"/>
              <a:ext cx="316" cy="82"/>
              <a:chOff x="2200" y="3385"/>
              <a:chExt cx="453" cy="90"/>
            </a:xfrm>
          </p:grpSpPr>
          <p:sp>
            <p:nvSpPr>
              <p:cNvPr id="25" name="Oval 160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562" y="3385"/>
                <a:ext cx="91" cy="90"/>
              </a:xfrm>
              <a:prstGeom prst="ellipse">
                <a:avLst/>
              </a:prstGeom>
              <a:noFill/>
              <a:ln w="28575" cap="sq" algn="ctr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99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FFCC00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6" name="Line 161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200" y="3430"/>
                <a:ext cx="362" cy="0"/>
              </a:xfrm>
              <a:prstGeom prst="line">
                <a:avLst/>
              </a:prstGeom>
              <a:noFill/>
              <a:ln w="28575" cap="sq">
                <a:solidFill>
                  <a:srgbClr val="FFCC00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FFCC00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  <p:graphicFrame>
          <p:nvGraphicFramePr>
            <p:cNvPr id="27" name="Object 162"/>
            <p:cNvGraphicFramePr>
              <a:graphicFrameLocks noChangeAspect="1"/>
            </p:cNvGraphicFramePr>
            <p:nvPr>
              <p:custDataLst>
                <p:tags r:id="rId28"/>
              </p:custDataLst>
            </p:nvPr>
          </p:nvGraphicFramePr>
          <p:xfrm>
            <a:off x="3243" y="981"/>
            <a:ext cx="389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公式" r:id="rId29" imgW="469900" imgH="711200" progId="Equation.3">
                    <p:embed/>
                  </p:oleObj>
                </mc:Choice>
                <mc:Fallback>
                  <p:oleObj name="公式" r:id="rId29" imgW="469900" imgH="711200" progId="Equation.3">
                    <p:embed/>
                    <p:pic>
                      <p:nvPicPr>
                        <p:cNvPr id="0" name="Object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981"/>
                          <a:ext cx="389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16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060" y="152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0" name="Rectangle 16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5058" y="70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1" name="Rectangle 16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060" y="75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2" name="Rectangle 167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651" y="111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3" name="Rectangle 168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5058" y="152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grpSp>
        <p:nvGrpSpPr>
          <p:cNvPr id="34" name="Group 177"/>
          <p:cNvGrpSpPr/>
          <p:nvPr/>
        </p:nvGrpSpPr>
        <p:grpSpPr bwMode="auto">
          <a:xfrm>
            <a:off x="7088188" y="2561590"/>
            <a:ext cx="1800225" cy="1871663"/>
            <a:chOff x="3833" y="663"/>
            <a:chExt cx="1134" cy="1179"/>
          </a:xfrm>
        </p:grpSpPr>
        <p:sp>
          <p:nvSpPr>
            <p:cNvPr id="35" name="Line 172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3833" y="663"/>
              <a:ext cx="0" cy="907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6" name="Line 173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4014" y="1162"/>
              <a:ext cx="953" cy="0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7" name="Line 174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4014" y="663"/>
              <a:ext cx="0" cy="499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8" name="Line 175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4967" y="1162"/>
              <a:ext cx="0" cy="680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9" name="Line 176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3833" y="663"/>
              <a:ext cx="181" cy="0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40" name="Text Box 227" descr="斜纹布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1041083" y="1410018"/>
            <a:ext cx="1223962" cy="5794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6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 r:embed="rId9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例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8</a:t>
            </a:r>
            <a:r>
              <a:rPr kumimoji="1" lang="en-US" altLang="zh-CN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-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endParaRPr kumimoji="1"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41" name="Group 254"/>
          <p:cNvGrpSpPr/>
          <p:nvPr/>
        </p:nvGrpSpPr>
        <p:grpSpPr bwMode="auto">
          <a:xfrm>
            <a:off x="1185545" y="2418398"/>
            <a:ext cx="3989388" cy="2303462"/>
            <a:chOff x="340" y="981"/>
            <a:chExt cx="2513" cy="1451"/>
          </a:xfrm>
        </p:grpSpPr>
        <p:sp>
          <p:nvSpPr>
            <p:cNvPr id="42" name="Rectangle 216" descr="斜纹布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021" y="1026"/>
              <a:ext cx="1204" cy="1366"/>
            </a:xfrm>
            <a:prstGeom prst="rect">
              <a:avLst/>
            </a:prstGeom>
            <a:noFill/>
            <a:ln w="28575" cap="sq" algn="ctr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9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3" name="Line 217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1021" y="1843"/>
              <a:ext cx="1196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4" name="Line 218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>
              <a:off x="386" y="1026"/>
              <a:ext cx="623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5" name="Line 219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341" y="2387"/>
              <a:ext cx="665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6" name="Line 220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385" y="2387"/>
              <a:ext cx="333" cy="0"/>
            </a:xfrm>
            <a:prstGeom prst="line">
              <a:avLst/>
            </a:prstGeom>
            <a:noFill/>
            <a:ln w="28575" cap="sq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6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aphicFrame>
          <p:nvGraphicFramePr>
            <p:cNvPr id="47" name="Object 221"/>
            <p:cNvGraphicFramePr>
              <a:graphicFrameLocks noChangeAspect="1"/>
            </p:cNvGraphicFramePr>
            <p:nvPr>
              <p:custDataLst>
                <p:tags r:id="rId47"/>
              </p:custDataLst>
            </p:nvPr>
          </p:nvGraphicFramePr>
          <p:xfrm>
            <a:off x="431" y="1071"/>
            <a:ext cx="29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公式" r:id="rId48" imgW="342900" imgH="254000" progId="Equation.3">
                    <p:embed/>
                  </p:oleObj>
                </mc:Choice>
                <mc:Fallback>
                  <p:oleObj name="公式" r:id="rId48" imgW="342900" imgH="254000" progId="Equation.3">
                    <p:embed/>
                    <p:pic>
                      <p:nvPicPr>
                        <p:cNvPr id="0" name="Object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071"/>
                          <a:ext cx="29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222"/>
            <p:cNvGraphicFramePr>
              <a:graphicFrameLocks noChangeAspect="1"/>
            </p:cNvGraphicFramePr>
            <p:nvPr>
              <p:custDataLst>
                <p:tags r:id="rId50"/>
              </p:custDataLst>
            </p:nvPr>
          </p:nvGraphicFramePr>
          <p:xfrm>
            <a:off x="340" y="2115"/>
            <a:ext cx="49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公式" r:id="rId51" imgW="546100" imgH="241300" progId="Equation.3">
                    <p:embed/>
                  </p:oleObj>
                </mc:Choice>
                <mc:Fallback>
                  <p:oleObj name="公式" r:id="rId51" imgW="546100" imgH="241300" progId="Equation.3">
                    <p:embed/>
                    <p:pic>
                      <p:nvPicPr>
                        <p:cNvPr id="0" name="Object 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115"/>
                          <a:ext cx="49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223"/>
            <p:cNvGraphicFramePr>
              <a:graphicFrameLocks noChangeAspect="1"/>
            </p:cNvGraphicFramePr>
            <p:nvPr>
              <p:custDataLst>
                <p:tags r:id="rId53"/>
              </p:custDataLst>
            </p:nvPr>
          </p:nvGraphicFramePr>
          <p:xfrm>
            <a:off x="2336" y="1525"/>
            <a:ext cx="517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" name="公式" r:id="rId54" imgW="457200" imgH="254000" progId="Equation.3">
                    <p:embed/>
                  </p:oleObj>
                </mc:Choice>
                <mc:Fallback>
                  <p:oleObj name="公式" r:id="rId54" imgW="457200" imgH="254000" progId="Equation.3">
                    <p:embed/>
                    <p:pic>
                      <p:nvPicPr>
                        <p:cNvPr id="0" name="Object 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525"/>
                          <a:ext cx="517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224"/>
            <p:cNvGraphicFramePr>
              <a:graphicFrameLocks noChangeAspect="1"/>
            </p:cNvGraphicFramePr>
            <p:nvPr>
              <p:custDataLst>
                <p:tags r:id="rId56"/>
              </p:custDataLst>
            </p:nvPr>
          </p:nvGraphicFramePr>
          <p:xfrm>
            <a:off x="1474" y="1525"/>
            <a:ext cx="32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" name="公式" r:id="rId57" imgW="355600" imgH="254000" progId="Equation.3">
                    <p:embed/>
                  </p:oleObj>
                </mc:Choice>
                <mc:Fallback>
                  <p:oleObj name="公式" r:id="rId57" imgW="355600" imgH="254000" progId="Equation.3">
                    <p:embed/>
                    <p:pic>
                      <p:nvPicPr>
                        <p:cNvPr id="0" name="Object 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525"/>
                          <a:ext cx="32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225"/>
            <p:cNvGraphicFramePr>
              <a:graphicFrameLocks noChangeAspect="1"/>
            </p:cNvGraphicFramePr>
            <p:nvPr>
              <p:custDataLst>
                <p:tags r:id="rId59"/>
              </p:custDataLst>
            </p:nvPr>
          </p:nvGraphicFramePr>
          <p:xfrm>
            <a:off x="1882" y="1344"/>
            <a:ext cx="257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" name="公式" r:id="rId60" imgW="317500" imgH="241300" progId="Equation.3">
                    <p:embed/>
                  </p:oleObj>
                </mc:Choice>
                <mc:Fallback>
                  <p:oleObj name="公式" r:id="rId60" imgW="317500" imgH="241300" progId="Equation.3">
                    <p:embed/>
                    <p:pic>
                      <p:nvPicPr>
                        <p:cNvPr id="0" name="Object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344"/>
                          <a:ext cx="257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226"/>
            <p:cNvGraphicFramePr>
              <a:graphicFrameLocks noChangeAspect="1"/>
            </p:cNvGraphicFramePr>
            <p:nvPr>
              <p:custDataLst>
                <p:tags r:id="rId62"/>
              </p:custDataLst>
            </p:nvPr>
          </p:nvGraphicFramePr>
          <p:xfrm>
            <a:off x="1429" y="2069"/>
            <a:ext cx="32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公式" r:id="rId63" imgW="355600" imgH="241300" progId="Equation.3">
                    <p:embed/>
                  </p:oleObj>
                </mc:Choice>
                <mc:Fallback>
                  <p:oleObj name="公式" r:id="rId63" imgW="355600" imgH="241300" progId="Equation.3">
                    <p:embed/>
                    <p:pic>
                      <p:nvPicPr>
                        <p:cNvPr id="0" name="Object 2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069"/>
                          <a:ext cx="322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Line 228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2245" y="1843"/>
              <a:ext cx="499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0" name="Rectangle 229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1474" y="229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1" name="Rectangle 230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1474" y="175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2" name="Rectangle 231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1474" y="98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3" name="Rectangle 232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930" y="1253"/>
              <a:ext cx="136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4" name="Rectangle 233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2155" y="1253"/>
              <a:ext cx="136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aphicFrame>
          <p:nvGraphicFramePr>
            <p:cNvPr id="65" name="Object 234"/>
            <p:cNvGraphicFramePr>
              <a:graphicFrameLocks noChangeAspect="1"/>
            </p:cNvGraphicFramePr>
            <p:nvPr>
              <p:custDataLst>
                <p:tags r:id="rId71"/>
              </p:custDataLst>
            </p:nvPr>
          </p:nvGraphicFramePr>
          <p:xfrm>
            <a:off x="1111" y="1298"/>
            <a:ext cx="30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" name="公式" r:id="rId72" imgW="342900" imgH="254000" progId="Equation.3">
                    <p:embed/>
                  </p:oleObj>
                </mc:Choice>
                <mc:Fallback>
                  <p:oleObj name="公式" r:id="rId72" imgW="342900" imgH="254000" progId="Equation.3">
                    <p:embed/>
                    <p:pic>
                      <p:nvPicPr>
                        <p:cNvPr id="0" name="Object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298"/>
                          <a:ext cx="307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235"/>
            <p:cNvGraphicFramePr>
              <a:graphicFrameLocks noChangeAspect="1"/>
            </p:cNvGraphicFramePr>
            <p:nvPr>
              <p:custDataLst>
                <p:tags r:id="rId74"/>
              </p:custDataLst>
            </p:nvPr>
          </p:nvGraphicFramePr>
          <p:xfrm>
            <a:off x="1474" y="1117"/>
            <a:ext cx="30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" name="公式" r:id="rId75" imgW="342900" imgH="254000" progId="Equation.3">
                    <p:embed/>
                  </p:oleObj>
                </mc:Choice>
                <mc:Fallback>
                  <p:oleObj name="公式" r:id="rId75" imgW="342900" imgH="254000" progId="Equation.3">
                    <p:embed/>
                    <p:pic>
                      <p:nvPicPr>
                        <p:cNvPr id="0" name="Object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117"/>
                          <a:ext cx="307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Line 236"/>
            <p:cNvSpPr>
              <a:spLocks noChangeShapeType="1"/>
            </p:cNvSpPr>
            <p:nvPr>
              <p:custDataLst>
                <p:tags r:id="rId77"/>
              </p:custDataLst>
            </p:nvPr>
          </p:nvSpPr>
          <p:spPr bwMode="auto">
            <a:xfrm>
              <a:off x="431" y="1026"/>
              <a:ext cx="333" cy="0"/>
            </a:xfrm>
            <a:prstGeom prst="line">
              <a:avLst/>
            </a:prstGeom>
            <a:noFill/>
            <a:ln w="28575" cap="sq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6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0" name="Line 237"/>
            <p:cNvSpPr>
              <a:spLocks noChangeShapeType="1"/>
            </p:cNvSpPr>
            <p:nvPr>
              <p:custDataLst>
                <p:tags r:id="rId78"/>
              </p:custDataLst>
            </p:nvPr>
          </p:nvSpPr>
          <p:spPr bwMode="auto">
            <a:xfrm>
              <a:off x="2290" y="1842"/>
              <a:ext cx="333" cy="0"/>
            </a:xfrm>
            <a:prstGeom prst="line">
              <a:avLst/>
            </a:prstGeom>
            <a:noFill/>
            <a:ln w="28575" cap="sq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6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71" name="Text Box 239"/>
          <p:cNvSpPr txBox="1">
            <a:spLocks noChangeArrowheads="1"/>
          </p:cNvSpPr>
          <p:nvPr>
            <p:custDataLst>
              <p:tags r:id="rId79"/>
            </p:custDataLst>
          </p:nvPr>
        </p:nvSpPr>
        <p:spPr bwMode="auto">
          <a:xfrm>
            <a:off x="2049145" y="1467168"/>
            <a:ext cx="230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求电流 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2" name="Text Box 240"/>
          <p:cNvSpPr txBox="1">
            <a:spLocks noChangeArrowheads="1"/>
          </p:cNvSpPr>
          <p:nvPr>
            <p:custDataLst>
              <p:tags r:id="rId80"/>
            </p:custDataLst>
          </p:nvPr>
        </p:nvSpPr>
        <p:spPr bwMode="auto">
          <a:xfrm>
            <a:off x="1256983" y="5226685"/>
            <a:ext cx="647700" cy="519113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3" name="Text Box 242" descr="斜纹布"/>
          <p:cNvSpPr txBox="1"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5792788" y="1481773"/>
            <a:ext cx="1368425" cy="5794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6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 r:embed="rId9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例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8-2</a:t>
            </a:r>
            <a:endParaRPr kumimoji="1"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74" name="Text Box 243"/>
          <p:cNvSpPr txBox="1">
            <a:spLocks noChangeArrowheads="1"/>
          </p:cNvSpPr>
          <p:nvPr>
            <p:custDataLst>
              <p:tags r:id="rId82"/>
            </p:custDataLst>
          </p:nvPr>
        </p:nvSpPr>
        <p:spPr bwMode="auto">
          <a:xfrm>
            <a:off x="6008688" y="4866958"/>
            <a:ext cx="647700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5" name="Text Box 244"/>
          <p:cNvSpPr txBox="1">
            <a:spLocks noChangeArrowheads="1"/>
          </p:cNvSpPr>
          <p:nvPr>
            <p:custDataLst>
              <p:tags r:id="rId83"/>
            </p:custDataLst>
          </p:nvPr>
        </p:nvSpPr>
        <p:spPr bwMode="auto">
          <a:xfrm>
            <a:off x="6943725" y="1481773"/>
            <a:ext cx="230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求电压 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6" name="TextBox 3"/>
          <p:cNvSpPr txBox="1"/>
          <p:nvPr>
            <p:custDataLst>
              <p:tags r:id="rId84"/>
            </p:custDataLst>
          </p:nvPr>
        </p:nvSpPr>
        <p:spPr>
          <a:xfrm>
            <a:off x="6944360" y="4867910"/>
            <a:ext cx="323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升：</a:t>
            </a:r>
            <a:r>
              <a:rPr lang="en-US" altLang="zh-CN" dirty="0" smtClean="0">
                <a:solidFill>
                  <a:srgbClr val="FF0000"/>
                </a:solidFill>
              </a:rPr>
              <a:t>20-10+u+5=0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1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75" grpId="0" bldLvl="0" animBg="1"/>
      <p:bldP spid="7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743" name="Group 7"/>
          <p:cNvGrpSpPr/>
          <p:nvPr/>
        </p:nvGrpSpPr>
        <p:grpSpPr bwMode="auto">
          <a:xfrm>
            <a:off x="10165569" y="6054181"/>
            <a:ext cx="578299" cy="285800"/>
            <a:chOff x="5193" y="4020"/>
            <a:chExt cx="518" cy="256"/>
          </a:xfrm>
        </p:grpSpPr>
        <p:pic>
          <p:nvPicPr>
            <p:cNvPr id="500744" name="Picture 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0745" name="Text Box 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00746" name="Group 10"/>
          <p:cNvGrpSpPr/>
          <p:nvPr/>
        </p:nvGrpSpPr>
        <p:grpSpPr bwMode="auto">
          <a:xfrm>
            <a:off x="9558243" y="6054181"/>
            <a:ext cx="578299" cy="285800"/>
            <a:chOff x="4649" y="4020"/>
            <a:chExt cx="518" cy="256"/>
          </a:xfrm>
        </p:grpSpPr>
        <p:pic>
          <p:nvPicPr>
            <p:cNvPr id="500747" name="Picture 1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0748" name="Text Box 1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00854" name="Group 118"/>
          <p:cNvGrpSpPr/>
          <p:nvPr/>
        </p:nvGrpSpPr>
        <p:grpSpPr bwMode="auto">
          <a:xfrm>
            <a:off x="8949800" y="6053064"/>
            <a:ext cx="578300" cy="285801"/>
            <a:chOff x="5193" y="4020"/>
            <a:chExt cx="518" cy="256"/>
          </a:xfrm>
        </p:grpSpPr>
        <p:pic>
          <p:nvPicPr>
            <p:cNvPr id="500855" name="Picture 119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0856" name="Text Box 12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1009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举例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228205" y="1916748"/>
          <a:ext cx="35321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公式" r:id="rId3" imgW="1930400" imgH="254000" progId="Equation.3">
                  <p:embed/>
                </p:oleObj>
              </mc:Choice>
              <mc:Fallback>
                <p:oleObj name="公式" r:id="rId3" imgW="19304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8205" y="1916748"/>
                        <a:ext cx="35321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7336299" y="4239369"/>
          <a:ext cx="29162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公式" r:id="rId6" imgW="1828800" imgH="304800" progId="Equation.3">
                  <p:embed/>
                </p:oleObj>
              </mc:Choice>
              <mc:Fallback>
                <p:oleObj name="公式" r:id="rId6" imgW="1828800" imgH="304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6299" y="4239369"/>
                        <a:ext cx="29162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21"/>
          <p:cNvGrpSpPr/>
          <p:nvPr/>
        </p:nvGrpSpPr>
        <p:grpSpPr bwMode="auto">
          <a:xfrm>
            <a:off x="1616393" y="1756038"/>
            <a:ext cx="3455987" cy="1527175"/>
            <a:chOff x="521" y="845"/>
            <a:chExt cx="2177" cy="962"/>
          </a:xfrm>
        </p:grpSpPr>
        <p:sp>
          <p:nvSpPr>
            <p:cNvPr id="10" name="Oval 4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699" y="111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endParaRPr lang="zh-CN" altLang="zh-CN" sz="2400" b="0">
                <a:ea typeface="仿宋_GB2312" pitchFamily="49" charset="-122"/>
              </a:endParaRPr>
            </a:p>
          </p:txBody>
        </p:sp>
        <p:sp>
          <p:nvSpPr>
            <p:cNvPr id="11" name="Line 41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702" y="1298"/>
              <a:ext cx="1860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2" name="Oval 42" descr="斜纹布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11" y="1253"/>
              <a:ext cx="91" cy="90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3" name="Oval 43" descr="斜纹布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61" y="1253"/>
              <a:ext cx="91" cy="90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4" name="Text Box 44" descr="斜纹布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063" y="935"/>
              <a:ext cx="272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5" name="Text Box 45" descr="斜纹布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21" y="1389"/>
              <a:ext cx="272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6" name="Text Box 46" descr="斜纹布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426" y="1389"/>
              <a:ext cx="272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7" name="Text Box 47" descr="斜纹布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564" y="890"/>
              <a:ext cx="272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" name="Text Box 48" descr="斜纹布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00" y="845"/>
              <a:ext cx="454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4V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" name="Text Box 49" descr="斜纹布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428" y="1480"/>
              <a:ext cx="454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5V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" name="Line 50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292" y="1298"/>
              <a:ext cx="364" cy="0"/>
            </a:xfrm>
            <a:prstGeom prst="line">
              <a:avLst/>
            </a:prstGeom>
            <a:noFill/>
            <a:ln w="38100" cap="sq">
              <a:solidFill>
                <a:srgbClr val="00CC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CC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1" name="Text Box 51" descr="斜纹布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066" y="935"/>
              <a:ext cx="544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 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=?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2" name="Rectangle 5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884" y="123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3" name="Text Box 54" descr="斜纹布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38" y="1344"/>
              <a:ext cx="590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3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24" name="Group 114"/>
          <p:cNvGrpSpPr/>
          <p:nvPr/>
        </p:nvGrpSpPr>
        <p:grpSpPr bwMode="auto">
          <a:xfrm>
            <a:off x="1472248" y="3932044"/>
            <a:ext cx="3886200" cy="1743075"/>
            <a:chOff x="385" y="2614"/>
            <a:chExt cx="2448" cy="1098"/>
          </a:xfrm>
        </p:grpSpPr>
        <p:sp>
          <p:nvSpPr>
            <p:cNvPr id="25" name="Oval 5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108" y="297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endParaRPr lang="zh-CN" altLang="zh-CN" sz="2400" b="0">
                <a:ea typeface="仿宋_GB2312" pitchFamily="49" charset="-122"/>
              </a:endParaRPr>
            </a:p>
          </p:txBody>
        </p:sp>
        <p:sp>
          <p:nvSpPr>
            <p:cNvPr id="26" name="Line 5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566" y="3157"/>
              <a:ext cx="2132" cy="1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7" name="Oval 58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928" y="2932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endParaRPr lang="zh-CN" altLang="zh-CN" sz="2400" b="0">
                <a:ea typeface="仿宋_GB2312" pitchFamily="49" charset="-122"/>
              </a:endParaRPr>
            </a:p>
          </p:txBody>
        </p:sp>
        <p:sp>
          <p:nvSpPr>
            <p:cNvPr id="28" name="Oval 59" descr="斜纹布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75" y="3112"/>
              <a:ext cx="91" cy="90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9" name="Oval 60" descr="斜纹布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698" y="3112"/>
              <a:ext cx="91" cy="90"/>
            </a:xfrm>
            <a:prstGeom prst="ellipse">
              <a:avLst/>
            </a:prstGeom>
            <a:noFill/>
            <a:ln w="28575" cap="sq" algn="ctr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0" name="Line 6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110" y="2932"/>
              <a:ext cx="0" cy="362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1" name="Text Box 62" descr="斜纹布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85" y="3339"/>
              <a:ext cx="272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2" name="Text Box 63" descr="斜纹布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380" y="2795"/>
              <a:ext cx="272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3" name="Text Box 64" descr="斜纹布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561" y="3295"/>
              <a:ext cx="272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" name="Text Box 65" descr="斜纹布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927" y="2750"/>
              <a:ext cx="272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5" name="Text Box 66" descr="斜纹布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063" y="2704"/>
              <a:ext cx="454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4V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6" name="Text Box 67" descr="斜纹布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428" y="3385"/>
              <a:ext cx="454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5V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7" name="Line 68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657" y="3158"/>
              <a:ext cx="227" cy="0"/>
            </a:xfrm>
            <a:prstGeom prst="line">
              <a:avLst/>
            </a:prstGeom>
            <a:noFill/>
            <a:ln w="38100" cap="sq">
              <a:solidFill>
                <a:srgbClr val="00CC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CC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8" name="Text Box 69" descr="斜纹布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75" y="3113"/>
              <a:ext cx="454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1A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9" name="Text Box 70" descr="斜纹布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657" y="2795"/>
              <a:ext cx="272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0" name="Text Box 71" descr="斜纹布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246" y="2795"/>
              <a:ext cx="272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b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1" name="Text Box 72" descr="斜纹布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838" y="2614"/>
              <a:ext cx="544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 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=?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2" name="Rectangle 74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1563" y="306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3" name="Text Box 75" descr="斜纹布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1427" y="2796"/>
              <a:ext cx="590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1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3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44" name="Text Box 99" descr="斜纹布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1257618" y="1122998"/>
            <a:ext cx="1223962" cy="5794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6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 r:embed="rId1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例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8-3</a:t>
            </a:r>
            <a:endParaRPr kumimoji="1"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45" name="Text Box 100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337118" y="1194435"/>
            <a:ext cx="2087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求电流</a:t>
            </a:r>
            <a:r>
              <a:rPr kumimoji="1" lang="zh-CN" altLang="en-US" b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b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 b="0"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6" name="Text Box 102" descr="斜纹布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257618" y="3376682"/>
            <a:ext cx="1293812" cy="5794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6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 r:embed="rId1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例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8-4</a:t>
            </a:r>
            <a:endParaRPr kumimoji="1" lang="en-US" altLang="zh-CN" sz="3200" b="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47" name="Text Box 103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2552065" y="3427730"/>
            <a:ext cx="18986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求电压 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 dirty="0"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8" name="Text Box 10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080443" y="1913255"/>
            <a:ext cx="647700" cy="519113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9" name="Text Box 10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6080443" y="3577987"/>
            <a:ext cx="647700" cy="519113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0" name="Group 107"/>
          <p:cNvGrpSpPr/>
          <p:nvPr/>
        </p:nvGrpSpPr>
        <p:grpSpPr bwMode="auto">
          <a:xfrm>
            <a:off x="1067302" y="5465658"/>
            <a:ext cx="1587500" cy="700088"/>
            <a:chOff x="356" y="3579"/>
            <a:chExt cx="1000" cy="441"/>
          </a:xfrm>
        </p:grpSpPr>
        <p:pic>
          <p:nvPicPr>
            <p:cNvPr id="51" name="Picture 108" descr="123"/>
            <p:cNvPicPr>
              <a:picLocks noChangeAspect="1" noChangeArrowheads="1"/>
            </p:cNvPicPr>
            <p:nvPr>
              <p:custDataLst>
                <p:tags r:id="rId48"/>
              </p:custDataLst>
            </p:nvPr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" y="3579"/>
              <a:ext cx="484" cy="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 Box 109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793" y="3654"/>
              <a:ext cx="5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lang="zh-CN" altLang="en-US" b="0" dirty="0">
                  <a:solidFill>
                    <a:srgbClr val="CC6600"/>
                  </a:solidFill>
                  <a:ea typeface="华文行楷" panose="02010800040101010101" pitchFamily="2" charset="-122"/>
                </a:rPr>
                <a:t>要求</a:t>
              </a:r>
              <a:endParaRPr lang="zh-CN" altLang="en-US" b="0" dirty="0">
                <a:solidFill>
                  <a:srgbClr val="CC6600"/>
                </a:solidFill>
                <a:ea typeface="华文行楷" panose="02010800040101010101" pitchFamily="2" charset="-122"/>
              </a:endParaRPr>
            </a:p>
          </p:txBody>
        </p:sp>
      </p:grpSp>
      <p:sp>
        <p:nvSpPr>
          <p:cNvPr id="53" name="Text Box 110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2913539" y="5641831"/>
            <a:ext cx="60388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能熟练求解含源支路的电压和电流。</a:t>
            </a:r>
            <a:endParaRPr kumimoji="1" lang="zh-CN" altLang="en-US" b="0" i="1" dirty="0">
              <a:solidFill>
                <a:schemeClr val="tx1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54" name="TextBox 1"/>
          <p:cNvSpPr txBox="1"/>
          <p:nvPr>
            <p:custDataLst>
              <p:tags r:id="rId52"/>
            </p:custDataLst>
          </p:nvPr>
        </p:nvSpPr>
        <p:spPr>
          <a:xfrm>
            <a:off x="7231320" y="3624595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smtClean="0">
                <a:solidFill>
                  <a:srgbClr val="FF0000"/>
                </a:solidFill>
              </a:rPr>
              <a:t>5=u-3×1-4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3" grpId="0" bldLvl="0" animBg="1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768985" y="1448753"/>
            <a:ext cx="2440940" cy="583565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sz="3200">
                <a:solidFill>
                  <a:schemeClr val="tx1"/>
                </a:solidFill>
                <a:latin typeface="楷体_GB2312" pitchFamily="49" charset="-122"/>
              </a:rPr>
              <a:t>1</a:t>
            </a:r>
            <a:r>
              <a:rPr kumimoji="1"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kumimoji="1" lang="zh-CN" altLang="en-US" sz="32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实际电路</a:t>
            </a:r>
            <a:endParaRPr kumimoji="1" lang="zh-CN" altLang="en-US" sz="32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1487699" y="3652807"/>
            <a:ext cx="810512" cy="953135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</a:rPr>
              <a:t>功能</a:t>
            </a: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26" name="Line 10"/>
          <p:cNvSpPr>
            <a:spLocks noChangeShapeType="1"/>
          </p:cNvSpPr>
          <p:nvPr/>
        </p:nvSpPr>
        <p:spPr bwMode="auto">
          <a:xfrm>
            <a:off x="3503700" y="1737639"/>
            <a:ext cx="405256" cy="0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65"/>
          </a:p>
        </p:txBody>
      </p:sp>
      <p:sp>
        <p:nvSpPr>
          <p:cNvPr id="162827" name="Line 11"/>
          <p:cNvSpPr>
            <a:spLocks noChangeShapeType="1"/>
          </p:cNvSpPr>
          <p:nvPr/>
        </p:nvSpPr>
        <p:spPr bwMode="auto">
          <a:xfrm flipV="1">
            <a:off x="2530132" y="4079021"/>
            <a:ext cx="455494" cy="0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65"/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3209290" y="3589655"/>
            <a:ext cx="5196205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能量的传输、分配与转换；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b="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(b)</a:t>
            </a: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信息的传递、控制与处理。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3677285" y="5146675"/>
            <a:ext cx="48799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dirty="0"/>
              <a:t>建立在同一电路理论基础上。</a:t>
            </a:r>
            <a:endParaRPr lang="zh-CN" altLang="en-US" dirty="0"/>
          </a:p>
        </p:txBody>
      </p:sp>
      <p:sp>
        <p:nvSpPr>
          <p:cNvPr id="162833" name="Rectangle 17"/>
          <p:cNvSpPr>
            <a:spLocks noChangeArrowheads="1"/>
          </p:cNvSpPr>
          <p:nvPr/>
        </p:nvSpPr>
        <p:spPr bwMode="auto">
          <a:xfrm>
            <a:off x="1446530" y="2059305"/>
            <a:ext cx="964438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kumimoji="1" lang="zh-CN" altLang="en-US" dirty="0"/>
              <a:t>由电工</a:t>
            </a:r>
            <a:r>
              <a:rPr kumimoji="1" lang="zh-CN" altLang="en-US" dirty="0">
                <a:solidFill>
                  <a:srgbClr val="FF0000"/>
                </a:solidFill>
              </a:rPr>
              <a:t>设备</a:t>
            </a:r>
            <a:r>
              <a:rPr kumimoji="1" lang="zh-CN" altLang="en-US" dirty="0"/>
              <a:t>和电气</a:t>
            </a:r>
            <a:r>
              <a:rPr kumimoji="1" lang="zh-CN" altLang="en-US" dirty="0">
                <a:solidFill>
                  <a:srgbClr val="FF0000"/>
                </a:solidFill>
              </a:rPr>
              <a:t>器件</a:t>
            </a:r>
            <a:r>
              <a:rPr kumimoji="1" lang="zh-CN" altLang="en-US" dirty="0"/>
              <a:t>按预期目的</a:t>
            </a:r>
            <a:r>
              <a:rPr kumimoji="1" lang="zh-CN" altLang="en-US" dirty="0">
                <a:solidFill>
                  <a:srgbClr val="FF0000"/>
                </a:solidFill>
              </a:rPr>
              <a:t>连接</a:t>
            </a:r>
            <a:r>
              <a:rPr kumimoji="1" lang="zh-CN" altLang="en-US" dirty="0"/>
              <a:t>构成的</a:t>
            </a:r>
            <a:r>
              <a:rPr kumimoji="1" lang="zh-CN" altLang="en-US" dirty="0">
                <a:solidFill>
                  <a:srgbClr val="FF0000"/>
                </a:solidFill>
              </a:rPr>
              <a:t>电流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FF0000"/>
                </a:solidFill>
              </a:rPr>
              <a:t>通路</a:t>
            </a:r>
            <a:r>
              <a:rPr kumimoji="1" lang="zh-CN" altLang="en-US" dirty="0"/>
              <a:t>。</a:t>
            </a:r>
            <a:endParaRPr kumimoji="1" lang="zh-CN" altLang="en-US" dirty="0"/>
          </a:p>
        </p:txBody>
      </p:sp>
      <p:grpSp>
        <p:nvGrpSpPr>
          <p:cNvPr id="162836" name="Group 20"/>
          <p:cNvGrpSpPr/>
          <p:nvPr/>
        </p:nvGrpSpPr>
        <p:grpSpPr bwMode="auto">
          <a:xfrm>
            <a:off x="10309079" y="6269446"/>
            <a:ext cx="578299" cy="285800"/>
            <a:chOff x="5193" y="4020"/>
            <a:chExt cx="518" cy="256"/>
          </a:xfrm>
        </p:grpSpPr>
        <p:pic>
          <p:nvPicPr>
            <p:cNvPr id="162837" name="Picture 2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838" name="Text Box 2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62839" name="Group 23"/>
          <p:cNvGrpSpPr/>
          <p:nvPr/>
        </p:nvGrpSpPr>
        <p:grpSpPr bwMode="auto">
          <a:xfrm>
            <a:off x="9701753" y="6269446"/>
            <a:ext cx="578299" cy="285800"/>
            <a:chOff x="4649" y="4020"/>
            <a:chExt cx="518" cy="256"/>
          </a:xfrm>
        </p:grpSpPr>
        <p:pic>
          <p:nvPicPr>
            <p:cNvPr id="162840" name="Picture 2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841" name="Text Box 2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62850" name="Text Box 34"/>
          <p:cNvSpPr txBox="1">
            <a:spLocks noChangeArrowheads="1"/>
          </p:cNvSpPr>
          <p:nvPr/>
        </p:nvSpPr>
        <p:spPr bwMode="auto">
          <a:xfrm>
            <a:off x="1426845" y="5220653"/>
            <a:ext cx="1289685" cy="52197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</a:rPr>
              <a:t>共性</a:t>
            </a: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51" name="Line 35"/>
          <p:cNvSpPr>
            <a:spLocks noChangeShapeType="1"/>
          </p:cNvSpPr>
          <p:nvPr/>
        </p:nvSpPr>
        <p:spPr bwMode="auto">
          <a:xfrm flipV="1">
            <a:off x="3032417" y="5348785"/>
            <a:ext cx="455494" cy="0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65"/>
          </a:p>
        </p:txBody>
      </p:sp>
      <p:grpSp>
        <p:nvGrpSpPr>
          <p:cNvPr id="162852" name="Group 36"/>
          <p:cNvGrpSpPr/>
          <p:nvPr/>
        </p:nvGrpSpPr>
        <p:grpSpPr bwMode="auto">
          <a:xfrm>
            <a:off x="9093310" y="6268329"/>
            <a:ext cx="578300" cy="285801"/>
            <a:chOff x="5193" y="4020"/>
            <a:chExt cx="518" cy="256"/>
          </a:xfrm>
        </p:grpSpPr>
        <p:pic>
          <p:nvPicPr>
            <p:cNvPr id="162853" name="Picture 37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854" name="Text Box 3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14780" y="2816860"/>
            <a:ext cx="859980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</a:t>
            </a:r>
            <a:r>
              <a:rPr kumimoji="1" lang="zh-CN" altLang="en-US" dirty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kumimoji="1" lang="zh-CN" altLang="en-US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电路元件</a:t>
            </a:r>
            <a:r>
              <a:rPr kumimoji="1" lang="zh-CN" altLang="en-US" dirty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以一定方式相互</a:t>
            </a:r>
            <a:r>
              <a:rPr kumimoji="1" lang="zh-CN" altLang="en-US" dirty="0" smtClean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连接而</a:t>
            </a:r>
            <a:r>
              <a:rPr kumimoji="1" lang="zh-CN" altLang="en-US" dirty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成的一个</a:t>
            </a:r>
            <a:r>
              <a:rPr kumimoji="1"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整体</a:t>
            </a:r>
            <a:r>
              <a:rPr kumimoji="1" lang="zh-CN" altLang="en-US" dirty="0">
                <a:solidFill>
                  <a:srgbClr val="FFC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kumimoji="1" lang="zh-CN" altLang="en-US" dirty="0">
              <a:solidFill>
                <a:srgbClr val="FFC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94058" y="3371175"/>
            <a:ext cx="8940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强电</a:t>
            </a:r>
            <a:endParaRPr lang="en-US" altLang="zh-CN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弱电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1-1 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电路和电路模型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6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 bldLvl="0" animBg="1"/>
      <p:bldP spid="162822" grpId="0" bldLvl="0" animBg="1" autoUpdateAnimBg="0"/>
      <p:bldP spid="162826" grpId="0" bldLvl="0" animBg="1"/>
      <p:bldP spid="162827" grpId="0" bldLvl="0" animBg="1"/>
      <p:bldP spid="162828" grpId="0" bldLvl="0" animBg="1"/>
      <p:bldP spid="162832" grpId="0" bldLvl="0" animBg="1"/>
      <p:bldP spid="162833" grpId="0" bldLvl="0" animBg="1"/>
      <p:bldP spid="162850" grpId="0" bldLvl="0" animBg="1" autoUpdateAnimBg="0"/>
      <p:bldP spid="162851" grpId="0" bldLvl="0" animBg="1"/>
      <p:bldP spid="2" grpId="0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150" name="Group 70"/>
          <p:cNvGrpSpPr/>
          <p:nvPr/>
        </p:nvGrpSpPr>
        <p:grpSpPr bwMode="auto">
          <a:xfrm>
            <a:off x="9304509" y="6341201"/>
            <a:ext cx="578299" cy="285800"/>
            <a:chOff x="5193" y="4020"/>
            <a:chExt cx="518" cy="256"/>
          </a:xfrm>
        </p:grpSpPr>
        <p:pic>
          <p:nvPicPr>
            <p:cNvPr id="302151" name="Picture 7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2152" name="Text Box 7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2153" name="Group 73"/>
          <p:cNvGrpSpPr/>
          <p:nvPr/>
        </p:nvGrpSpPr>
        <p:grpSpPr bwMode="auto">
          <a:xfrm>
            <a:off x="8697183" y="6341201"/>
            <a:ext cx="578299" cy="285800"/>
            <a:chOff x="4649" y="4020"/>
            <a:chExt cx="518" cy="256"/>
          </a:xfrm>
        </p:grpSpPr>
        <p:pic>
          <p:nvPicPr>
            <p:cNvPr id="302154" name="Picture 7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2155" name="Text Box 7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2246" name="Group 166"/>
          <p:cNvGrpSpPr/>
          <p:nvPr/>
        </p:nvGrpSpPr>
        <p:grpSpPr bwMode="auto">
          <a:xfrm>
            <a:off x="8088740" y="6340084"/>
            <a:ext cx="578300" cy="285801"/>
            <a:chOff x="5193" y="4020"/>
            <a:chExt cx="518" cy="256"/>
          </a:xfrm>
        </p:grpSpPr>
        <p:pic>
          <p:nvPicPr>
            <p:cNvPr id="302247" name="Picture 167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2248" name="Text Box 16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766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举例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Object 25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24380" y="4496435"/>
          <a:ext cx="3322955" cy="54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公式" r:id="rId3" imgW="1968500" imgH="317500" progId="Equation.3">
                  <p:embed/>
                </p:oleObj>
              </mc:Choice>
              <mc:Fallback>
                <p:oleObj name="公式" r:id="rId3" imgW="1968500" imgH="3175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380" y="4496435"/>
                        <a:ext cx="3322955" cy="547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57275" y="4568190"/>
            <a:ext cx="644525" cy="513080"/>
          </a:xfrm>
          <a:prstGeom prst="rect">
            <a:avLst/>
          </a:prstGeom>
          <a:solidFill>
            <a:srgbClr val="990033"/>
          </a:solidFill>
          <a:ln>
            <a:noFill/>
          </a:ln>
          <a:effectLst>
            <a:prstShdw prst="shdw17" dist="17961" dir="2700000">
              <a:srgbClr val="990033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8" name="Object 28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014220" y="5648960"/>
          <a:ext cx="445579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公式" r:id="rId7" imgW="2628900" imgH="317500" progId="Equation.3">
                  <p:embed/>
                </p:oleObj>
              </mc:Choice>
              <mc:Fallback>
                <p:oleObj name="公式" r:id="rId7" imgW="2628900" imgH="3175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220" y="5648960"/>
                        <a:ext cx="445579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69"/>
          <p:cNvGrpSpPr/>
          <p:nvPr/>
        </p:nvGrpSpPr>
        <p:grpSpPr bwMode="auto">
          <a:xfrm>
            <a:off x="1709420" y="1986280"/>
            <a:ext cx="3579495" cy="2364740"/>
            <a:chOff x="295" y="754"/>
            <a:chExt cx="2268" cy="1506"/>
          </a:xfrm>
        </p:grpSpPr>
        <p:sp>
          <p:nvSpPr>
            <p:cNvPr id="11" name="Text Box 93" descr="斜纹布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837" y="1480"/>
              <a:ext cx="726" cy="33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0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-10V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" name="Oval 8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94" y="171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endParaRPr lang="zh-CN" altLang="zh-CN" sz="2400" b="0">
                <a:ea typeface="仿宋_GB2312" pitchFamily="49" charset="-122"/>
              </a:endParaRPr>
            </a:p>
          </p:txBody>
        </p:sp>
        <p:sp>
          <p:nvSpPr>
            <p:cNvPr id="13" name="Rectangle 8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98" y="1081"/>
              <a:ext cx="612" cy="1179"/>
            </a:xfrm>
            <a:prstGeom prst="rect">
              <a:avLst/>
            </a:prstGeom>
            <a:noFill/>
            <a:ln w="28575" cap="sq" algn="ctr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4" name="Oval 8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429" y="1535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endParaRPr lang="zh-CN" altLang="zh-CN" sz="2400" b="0">
                <a:ea typeface="仿宋_GB2312" pitchFamily="49" charset="-122"/>
              </a:endParaRPr>
            </a:p>
          </p:txBody>
        </p:sp>
        <p:sp>
          <p:nvSpPr>
            <p:cNvPr id="15" name="Text Box 83" descr="斜纹布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95" y="1670"/>
              <a:ext cx="544" cy="33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0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10V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6" name="Line 84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429" y="1716"/>
              <a:ext cx="363" cy="0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7" name="Line 85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1633" y="1081"/>
              <a:ext cx="499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8" name="Line 86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633" y="2260"/>
              <a:ext cx="499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9" name="Text Box 87" descr="斜纹布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996" y="1036"/>
              <a:ext cx="317" cy="33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0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" name="Text Box 88" descr="斜纹布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590" y="1489"/>
              <a:ext cx="317" cy="33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0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1" name="Text Box 89" descr="斜纹布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612" y="1898"/>
              <a:ext cx="227" cy="33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0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2" name="Text Box 90" descr="斜纹布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973" y="1898"/>
              <a:ext cx="227" cy="33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0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" name="Line 91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1610" y="1162"/>
              <a:ext cx="0" cy="318"/>
            </a:xfrm>
            <a:prstGeom prst="line">
              <a:avLst/>
            </a:prstGeom>
            <a:noFill/>
            <a:ln w="28575" cap="sq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6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4" name="Text Box 92" descr="斜纹布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247" y="1162"/>
              <a:ext cx="408" cy="33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0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1A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5" name="Line 94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701" y="1080"/>
              <a:ext cx="317" cy="0"/>
            </a:xfrm>
            <a:prstGeom prst="line">
              <a:avLst/>
            </a:prstGeom>
            <a:noFill/>
            <a:ln w="38100" cap="sq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6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6" name="Text Box 95" descr="斜纹布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610" y="754"/>
              <a:ext cx="544" cy="33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0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 =?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7" name="Text Box 96" descr="斜纹布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86" y="1217"/>
              <a:ext cx="589" cy="33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0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10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8" name="Rectangle 9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30" y="121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29" name="Text Box 121" descr="斜纹布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33755" y="1410335"/>
            <a:ext cx="1360805" cy="57340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6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 r:embed="rId10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例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8-5</a:t>
            </a:r>
            <a:endParaRPr kumimoji="1"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30" name="Text Box 12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063750" y="1453515"/>
            <a:ext cx="1828165" cy="513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求电流 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1" name="Text Box 125" descr="斜纹布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512435" y="1416685"/>
            <a:ext cx="1289050" cy="57340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6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 r:embed="rId10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例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8-6</a:t>
            </a:r>
            <a:endParaRPr kumimoji="1"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32" name="Text Box 126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812280" y="1416685"/>
            <a:ext cx="2004695" cy="513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求电压</a:t>
            </a:r>
            <a:r>
              <a:rPr kumimoji="1" lang="zh-CN" altLang="en-US" b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zh-CN" altLang="en-US" b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 b="0"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3" name="Text Box 127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428105" y="4579620"/>
            <a:ext cx="644525" cy="513080"/>
          </a:xfrm>
          <a:prstGeom prst="rect">
            <a:avLst/>
          </a:prstGeom>
          <a:solidFill>
            <a:srgbClr val="990033"/>
          </a:solidFill>
          <a:ln>
            <a:noFill/>
          </a:ln>
          <a:effectLst>
            <a:prstShdw prst="shdw17" dist="17961" dir="2700000">
              <a:srgbClr val="990033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34" name="Object 128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7514590" y="4566285"/>
          <a:ext cx="2725420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公式" r:id="rId34" imgW="1574800" imgH="266700" progId="Equation.3">
                  <p:embed/>
                </p:oleObj>
              </mc:Choice>
              <mc:Fallback>
                <p:oleObj name="公式" r:id="rId34" imgW="1574800" imgH="266700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4590" y="4566285"/>
                        <a:ext cx="2725420" cy="473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9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7531100" y="5154930"/>
          <a:ext cx="2348865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公式" r:id="rId37" imgW="1384300" imgH="254000" progId="Equation.3">
                  <p:embed/>
                </p:oleObj>
              </mc:Choice>
              <mc:Fallback>
                <p:oleObj name="公式" r:id="rId37" imgW="1384300" imgH="25400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100" y="5154930"/>
                        <a:ext cx="2348865" cy="434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30"/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7519670" y="5732780"/>
          <a:ext cx="269748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公式" r:id="rId40" imgW="1676400" imgH="254000" progId="Equation.3">
                  <p:embed/>
                </p:oleObj>
              </mc:Choice>
              <mc:Fallback>
                <p:oleObj name="公式" r:id="rId40" imgW="1676400" imgH="254000" progId="Equation.3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9670" y="5732780"/>
                        <a:ext cx="2697480" cy="41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170"/>
          <p:cNvGrpSpPr/>
          <p:nvPr/>
        </p:nvGrpSpPr>
        <p:grpSpPr bwMode="auto">
          <a:xfrm>
            <a:off x="7036435" y="1634490"/>
            <a:ext cx="3866515" cy="2564130"/>
            <a:chOff x="3107" y="2069"/>
            <a:chExt cx="2450" cy="1633"/>
          </a:xfrm>
        </p:grpSpPr>
        <p:sp>
          <p:nvSpPr>
            <p:cNvPr id="41" name="Line 132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>
              <a:off x="5058" y="2523"/>
              <a:ext cx="0" cy="1179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2" name="Oval 133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4332" y="234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endParaRPr lang="zh-CN" altLang="zh-CN" sz="2400" b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43" name="Rectangle 134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334" y="2523"/>
              <a:ext cx="613" cy="1179"/>
            </a:xfrm>
            <a:prstGeom prst="rect">
              <a:avLst/>
            </a:prstGeom>
            <a:noFill/>
            <a:ln w="28575" cap="sq" algn="ctr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4" name="Oval 135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107" y="297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endParaRPr lang="zh-CN" altLang="zh-CN" sz="2400" b="0">
                <a:ea typeface="仿宋_GB2312" pitchFamily="49" charset="-122"/>
              </a:endParaRPr>
            </a:p>
          </p:txBody>
        </p:sp>
        <p:sp>
          <p:nvSpPr>
            <p:cNvPr id="45" name="Rectangle 136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4999" y="297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6" name="Rectangle 137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878" y="293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7" name="Text Box 138" descr="斜纹布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4287" y="2069"/>
              <a:ext cx="589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0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699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4V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8" name="Line 139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3107" y="3157"/>
              <a:ext cx="363" cy="0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9" name="Line 140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3947" y="2523"/>
              <a:ext cx="111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0" name="Line 141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>
              <a:off x="3947" y="3702"/>
              <a:ext cx="1111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1" name="Text Box 142" descr="斜纹布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786" y="2478"/>
              <a:ext cx="317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0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699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2" name="Text Box 143" descr="斜纹布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4831" y="3340"/>
              <a:ext cx="227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0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699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3" name="Line 144"/>
            <p:cNvSpPr>
              <a:spLocks noChangeShapeType="1"/>
            </p:cNvSpPr>
            <p:nvPr>
              <p:custDataLst>
                <p:tags r:id="rId54"/>
              </p:custDataLst>
            </p:nvPr>
          </p:nvSpPr>
          <p:spPr bwMode="auto">
            <a:xfrm flipV="1">
              <a:off x="3334" y="2614"/>
              <a:ext cx="0" cy="318"/>
            </a:xfrm>
            <a:prstGeom prst="line">
              <a:avLst/>
            </a:prstGeom>
            <a:noFill/>
            <a:ln w="38100" cap="sq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6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4" name="Text Box 145" descr="斜纹布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3288" y="2614"/>
              <a:ext cx="545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0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699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10A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5" name="Text Box 146" descr="斜纹布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4467" y="2977"/>
              <a:ext cx="611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0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699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l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 =?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6" name="Text Box 147" descr="斜纹布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878" y="2931"/>
              <a:ext cx="635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0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699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2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7" name="Text Box 149" descr="斜纹布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4060" y="2206"/>
              <a:ext cx="317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0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699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8" name="Text Box 150" descr="斜纹布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4786" y="2205"/>
              <a:ext cx="227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0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699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9" name="Line 151"/>
            <p:cNvSpPr>
              <a:spLocks noChangeShapeType="1"/>
            </p:cNvSpPr>
            <p:nvPr>
              <p:custDataLst>
                <p:tags r:id="rId60"/>
              </p:custDataLst>
            </p:nvPr>
          </p:nvSpPr>
          <p:spPr bwMode="auto">
            <a:xfrm>
              <a:off x="5057" y="2614"/>
              <a:ext cx="0" cy="363"/>
            </a:xfrm>
            <a:prstGeom prst="line">
              <a:avLst/>
            </a:prstGeom>
            <a:noFill/>
            <a:ln w="28575" cap="sq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6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0" name="Text Box 152" descr="斜纹布"/>
            <p:cNvSpPr txBox="1"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5012" y="2568"/>
              <a:ext cx="545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0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699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3A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61" name="Group 154"/>
          <p:cNvGrpSpPr/>
          <p:nvPr/>
        </p:nvGrpSpPr>
        <p:grpSpPr bwMode="auto">
          <a:xfrm>
            <a:off x="8361722" y="3505535"/>
            <a:ext cx="439378" cy="642285"/>
            <a:chOff x="2919" y="2522"/>
            <a:chExt cx="278" cy="409"/>
          </a:xfrm>
        </p:grpSpPr>
        <p:sp>
          <p:nvSpPr>
            <p:cNvPr id="62" name="Line 155"/>
            <p:cNvSpPr>
              <a:spLocks noChangeShapeType="1"/>
            </p:cNvSpPr>
            <p:nvPr>
              <p:custDataLst>
                <p:tags r:id="rId62"/>
              </p:custDataLst>
            </p:nvPr>
          </p:nvSpPr>
          <p:spPr bwMode="auto">
            <a:xfrm>
              <a:off x="2919" y="2523"/>
              <a:ext cx="0" cy="408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33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3" name="Text Box 156" descr="斜纹布"/>
            <p:cNvSpPr txBox="1"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2925" y="2522"/>
              <a:ext cx="272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0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699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400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64" name="Group 67"/>
          <p:cNvGrpSpPr/>
          <p:nvPr/>
        </p:nvGrpSpPr>
        <p:grpSpPr bwMode="auto">
          <a:xfrm>
            <a:off x="3057525" y="2000885"/>
            <a:ext cx="501015" cy="497840"/>
            <a:chOff x="884" y="210"/>
            <a:chExt cx="317" cy="317"/>
          </a:xfrm>
        </p:grpSpPr>
        <p:sp>
          <p:nvSpPr>
            <p:cNvPr id="65" name="Line 68"/>
            <p:cNvSpPr>
              <a:spLocks noChangeShapeType="1"/>
            </p:cNvSpPr>
            <p:nvPr>
              <p:custDataLst>
                <p:tags r:id="rId64"/>
              </p:custDataLst>
            </p:nvPr>
          </p:nvSpPr>
          <p:spPr bwMode="auto">
            <a:xfrm>
              <a:off x="884" y="527"/>
              <a:ext cx="317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33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6" name="Text Box 69" descr="斜纹布"/>
            <p:cNvSpPr txBox="1"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884" y="210"/>
              <a:ext cx="273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0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699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400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67" name="对象 66"/>
          <p:cNvGraphicFramePr>
            <a:graphicFrameLocks noChangeAspect="1"/>
          </p:cNvGraphicFramePr>
          <p:nvPr>
            <p:custDataLst>
              <p:tags r:id="rId66"/>
            </p:custDataLst>
          </p:nvPr>
        </p:nvGraphicFramePr>
        <p:xfrm>
          <a:off x="2068830" y="5072380"/>
          <a:ext cx="148717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" name="公式" r:id="rId67" imgW="863600" imgH="304800" progId="Equation.3">
                  <p:embed/>
                </p:oleObj>
              </mc:Choice>
              <mc:Fallback>
                <p:oleObj name="公式" r:id="rId67" imgW="863600" imgH="304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830" y="5072380"/>
                        <a:ext cx="1487170" cy="548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Arc 173"/>
          <p:cNvSpPr/>
          <p:nvPr>
            <p:custDataLst>
              <p:tags r:id="rId69"/>
            </p:custDataLst>
          </p:nvPr>
        </p:nvSpPr>
        <p:spPr bwMode="auto">
          <a:xfrm>
            <a:off x="8950960" y="2780030"/>
            <a:ext cx="671830" cy="107569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6268 w 43200"/>
              <a:gd name="T3" fmla="*/ 668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724"/>
                  <a:pt x="6697" y="3106"/>
                  <a:pt x="16268" y="66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724"/>
                  <a:pt x="6697" y="3106"/>
                  <a:pt x="16268" y="668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70" decel="100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770" decel="100000"/>
                                        <p:tgtEl>
                                          <p:spTgt spid="6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4" dur="77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70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55" name="Group 51"/>
          <p:cNvGrpSpPr/>
          <p:nvPr/>
        </p:nvGrpSpPr>
        <p:grpSpPr bwMode="auto">
          <a:xfrm>
            <a:off x="10098387" y="6125936"/>
            <a:ext cx="578299" cy="285800"/>
            <a:chOff x="5193" y="4020"/>
            <a:chExt cx="518" cy="256"/>
          </a:xfrm>
        </p:grpSpPr>
        <p:pic>
          <p:nvPicPr>
            <p:cNvPr id="303156" name="Picture 5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3157" name="Text Box 5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3158" name="Group 54"/>
          <p:cNvGrpSpPr/>
          <p:nvPr/>
        </p:nvGrpSpPr>
        <p:grpSpPr bwMode="auto">
          <a:xfrm>
            <a:off x="9491062" y="6125936"/>
            <a:ext cx="578299" cy="285800"/>
            <a:chOff x="4649" y="4020"/>
            <a:chExt cx="518" cy="256"/>
          </a:xfrm>
        </p:grpSpPr>
        <p:pic>
          <p:nvPicPr>
            <p:cNvPr id="303159" name="Picture 5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3160" name="Text Box 5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3240" name="Group 136"/>
          <p:cNvGrpSpPr/>
          <p:nvPr/>
        </p:nvGrpSpPr>
        <p:grpSpPr bwMode="auto">
          <a:xfrm>
            <a:off x="8882619" y="6124819"/>
            <a:ext cx="578300" cy="285801"/>
            <a:chOff x="5193" y="4020"/>
            <a:chExt cx="518" cy="256"/>
          </a:xfrm>
        </p:grpSpPr>
        <p:pic>
          <p:nvPicPr>
            <p:cNvPr id="303241" name="Picture 137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3242" name="Text Box 13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774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举例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(4)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 Box 3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14425" y="4221798"/>
            <a:ext cx="647700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>
            <a:prstShdw prst="shdw17" dist="17961" dir="2700000">
              <a:srgbClr val="990033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6" name="Object 39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185988" y="4077335"/>
          <a:ext cx="24638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公式" r:id="rId4" imgW="1638300" imgH="609600" progId="Equation.3">
                  <p:embed/>
                </p:oleObj>
              </mc:Choice>
              <mc:Fallback>
                <p:oleObj name="公式" r:id="rId4" imgW="1638300" imgH="609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4077335"/>
                        <a:ext cx="24638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325688" y="5183823"/>
          <a:ext cx="58451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公式" r:id="rId7" imgW="3441700" imgH="317500" progId="Equation.3">
                  <p:embed/>
                </p:oleObj>
              </mc:Choice>
              <mc:Fallback>
                <p:oleObj name="公式" r:id="rId7" imgW="3441700" imgH="3175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5183823"/>
                        <a:ext cx="584517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39"/>
          <p:cNvGrpSpPr/>
          <p:nvPr/>
        </p:nvGrpSpPr>
        <p:grpSpPr bwMode="auto">
          <a:xfrm>
            <a:off x="3842703" y="1266825"/>
            <a:ext cx="5616575" cy="3687763"/>
            <a:chOff x="703" y="572"/>
            <a:chExt cx="3538" cy="2323"/>
          </a:xfrm>
        </p:grpSpPr>
        <p:sp>
          <p:nvSpPr>
            <p:cNvPr id="11" name="Oval 9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202" y="143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endParaRPr lang="zh-CN" altLang="zh-CN" sz="2400" b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  <p:sp>
          <p:nvSpPr>
            <p:cNvPr id="12" name="Rectangle 9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84" y="1116"/>
              <a:ext cx="907" cy="1044"/>
            </a:xfrm>
            <a:prstGeom prst="rect">
              <a:avLst/>
            </a:prstGeom>
            <a:noFill/>
            <a:ln w="28575" cap="sq" algn="ctr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3" name="AutoShape 9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744" y="935"/>
              <a:ext cx="499" cy="363"/>
            </a:xfrm>
            <a:prstGeom prst="diamond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4" name="Rectangle 97" descr="斜纹布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699" y="2160"/>
              <a:ext cx="862" cy="408"/>
            </a:xfrm>
            <a:prstGeom prst="rect">
              <a:avLst/>
            </a:prstGeom>
            <a:noFill/>
            <a:ln w="28575" cap="sq" algn="ctr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3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5" name="AutoShape 98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880" y="2387"/>
              <a:ext cx="454" cy="363"/>
            </a:xfrm>
            <a:prstGeom prst="diamond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6" name="Rectangle 99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227" y="152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7" name="Text Box 100" descr="斜纹布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703" y="1434"/>
              <a:ext cx="544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10V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" name="Line 101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2313" y="1117"/>
              <a:ext cx="1678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9" name="Line 102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2290" y="2159"/>
              <a:ext cx="1678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0" name="Text Box 103" descr="斜纹布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764" y="1162"/>
              <a:ext cx="317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1" name="Text Box 104" descr="斜纹布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1066" y="1162"/>
              <a:ext cx="317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2" name="Text Box 105" descr="斜纹布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57" y="1797"/>
              <a:ext cx="227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" name="Text Box 106" descr="斜纹布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788" y="1842"/>
              <a:ext cx="227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4" name="Line 107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2290" y="1162"/>
              <a:ext cx="0" cy="318"/>
            </a:xfrm>
            <a:prstGeom prst="line">
              <a:avLst/>
            </a:prstGeom>
            <a:noFill/>
            <a:ln w="28575" cap="sq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6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5" name="Text Box 108" descr="斜纹布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835" y="572"/>
              <a:ext cx="408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dirty="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3</a:t>
              </a:r>
              <a:r>
                <a:rPr kumimoji="1" lang="en-US" altLang="zh-CN" b="0" i="1" dirty="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 dirty="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 baseline="-25000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6" name="Text Box 109" descr="斜纹布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697" y="1525"/>
              <a:ext cx="544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=?</a:t>
              </a:r>
              <a:endParaRPr kumimoji="1" lang="en-US" altLang="zh-CN" b="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7" name="Line 110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424" y="1117"/>
              <a:ext cx="317" cy="0"/>
            </a:xfrm>
            <a:prstGeom prst="line">
              <a:avLst/>
            </a:prstGeom>
            <a:noFill/>
            <a:ln w="28575" cap="sq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6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8" name="Text Box 111" descr="斜纹布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334" y="799"/>
              <a:ext cx="590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 </a:t>
              </a:r>
              <a:r>
                <a:rPr kumimoji="1" lang="en-US" altLang="zh-CN" b="0" dirty="0">
                  <a:solidFill>
                    <a:srgbClr val="FF00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=0</a:t>
              </a:r>
              <a:endPara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" name="Text Box 112" descr="斜纹布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565" y="754"/>
              <a:ext cx="589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5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0" name="Text Box 114" descr="斜纹布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792" y="1479"/>
              <a:ext cx="454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5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1" name="Text Box 115" descr="斜纹布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2518" y="844"/>
              <a:ext cx="273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2" name="Text Box 116" descr="斜纹布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3152" y="845"/>
              <a:ext cx="317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3" name="Line 117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107" y="2387"/>
              <a:ext cx="0" cy="363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4" name="Line 118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H="1">
              <a:off x="3334" y="2568"/>
              <a:ext cx="226" cy="0"/>
            </a:xfrm>
            <a:prstGeom prst="line">
              <a:avLst/>
            </a:prstGeom>
            <a:noFill/>
            <a:ln w="28575" cap="sq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66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5" name="Text Box 119" descr="斜纹布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288" y="2568"/>
              <a:ext cx="408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dirty="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b="0" i="1" dirty="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 dirty="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 baseline="-25000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6" name="Text Box 120" descr="斜纹布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245" y="1117"/>
              <a:ext cx="363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dirty="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b="0" i="1" dirty="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b="0" baseline="-25000" dirty="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 baseline="-25000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7" name="Text Box 121" descr="斜纹布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880" y="1797"/>
              <a:ext cx="454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5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" name="Text Box 122" descr="斜纹布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 flipV="1">
              <a:off x="3356" y="1933"/>
              <a:ext cx="317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9" name="Text Box 123" descr="斜纹布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 flipV="1">
              <a:off x="2517" y="1933"/>
              <a:ext cx="317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0" name="Rectangle 124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971" y="209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1" name="Rectangle 125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1656" y="106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42" name="Text Box 126" descr="斜纹布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826135" y="1414463"/>
            <a:ext cx="1298575" cy="5794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6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 r:embed="rId1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例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8-7</a:t>
            </a:r>
            <a:endParaRPr kumimoji="1"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43" name="Text Box 127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050415" y="1409700"/>
            <a:ext cx="274574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求开路电压 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4" name="Arc 173"/>
          <p:cNvSpPr/>
          <p:nvPr>
            <p:custDataLst>
              <p:tags r:id="rId43"/>
            </p:custDataLst>
          </p:nvPr>
        </p:nvSpPr>
        <p:spPr bwMode="auto">
          <a:xfrm>
            <a:off x="5291837" y="2507819"/>
            <a:ext cx="494685" cy="919916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6268 w 43200"/>
              <a:gd name="T3" fmla="*/ 668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724"/>
                  <a:pt x="6697" y="3106"/>
                  <a:pt x="16268" y="66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724"/>
                  <a:pt x="6697" y="3106"/>
                  <a:pt x="16268" y="668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45" name="Arc 173"/>
          <p:cNvSpPr/>
          <p:nvPr>
            <p:custDataLst>
              <p:tags r:id="rId44"/>
            </p:custDataLst>
          </p:nvPr>
        </p:nvSpPr>
        <p:spPr bwMode="auto">
          <a:xfrm rot="5400000">
            <a:off x="7186936" y="2410333"/>
            <a:ext cx="872797" cy="108739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6268 w 43200"/>
              <a:gd name="T3" fmla="*/ 668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724"/>
                  <a:pt x="6697" y="3106"/>
                  <a:pt x="16268" y="668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724"/>
                  <a:pt x="6697" y="3106"/>
                  <a:pt x="16268" y="668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46" name="TextBox 1"/>
          <p:cNvSpPr txBox="1"/>
          <p:nvPr>
            <p:custDataLst>
              <p:tags r:id="rId45"/>
            </p:custDataLst>
          </p:nvPr>
        </p:nvSpPr>
        <p:spPr>
          <a:xfrm>
            <a:off x="9121120" y="1268909"/>
            <a:ext cx="17281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含受控源</a:t>
            </a:r>
            <a:endParaRPr lang="zh-CN" altLang="en-US" b="0" dirty="0" smtClean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137" name="Group 89"/>
          <p:cNvGrpSpPr/>
          <p:nvPr/>
        </p:nvGrpSpPr>
        <p:grpSpPr bwMode="auto">
          <a:xfrm>
            <a:off x="9596102" y="6125936"/>
            <a:ext cx="578299" cy="285800"/>
            <a:chOff x="4649" y="4020"/>
            <a:chExt cx="518" cy="256"/>
          </a:xfrm>
        </p:grpSpPr>
        <p:pic>
          <p:nvPicPr>
            <p:cNvPr id="258138" name="Picture 9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8139" name="Text Box 9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58150" name="Group 102"/>
          <p:cNvGrpSpPr/>
          <p:nvPr/>
        </p:nvGrpSpPr>
        <p:grpSpPr bwMode="auto">
          <a:xfrm>
            <a:off x="8987660" y="6124819"/>
            <a:ext cx="578300" cy="285801"/>
            <a:chOff x="5193" y="4020"/>
            <a:chExt cx="518" cy="256"/>
          </a:xfrm>
        </p:grpSpPr>
        <p:pic>
          <p:nvPicPr>
            <p:cNvPr id="258151" name="Picture 103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8152" name="Text Box 10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举例</a:t>
            </a:r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(5)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 Box 4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06085" y="1481455"/>
            <a:ext cx="647700" cy="519113"/>
          </a:xfrm>
          <a:prstGeom prst="rect">
            <a:avLst/>
          </a:prstGeom>
          <a:solidFill>
            <a:srgbClr val="990033"/>
          </a:solidFill>
          <a:ln>
            <a:noFill/>
          </a:ln>
          <a:effectLst>
            <a:prstShdw prst="shdw17" dist="17961" dir="2700000">
              <a:srgbClr val="990033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" name="Object 4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539548" y="1481773"/>
          <a:ext cx="2063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公式" r:id="rId4" imgW="1168400" imgH="317500" progId="Equation.3">
                  <p:embed/>
                </p:oleObj>
              </mc:Choice>
              <mc:Fallback>
                <p:oleObj name="公式" r:id="rId4" imgW="1168400" imgH="3175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9548" y="1481773"/>
                        <a:ext cx="20637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5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8904605" y="1481138"/>
          <a:ext cx="27352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公式" r:id="rId7" imgW="1612900" imgH="317500" progId="Equation.3">
                  <p:embed/>
                </p:oleObj>
              </mc:Choice>
              <mc:Fallback>
                <p:oleObj name="公式" r:id="rId7" imgW="1612900" imgH="3175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605" y="1481138"/>
                        <a:ext cx="27352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46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867400" y="2492693"/>
            <a:ext cx="503238" cy="0"/>
          </a:xfrm>
          <a:prstGeom prst="line">
            <a:avLst/>
          </a:prstGeom>
          <a:noFill/>
          <a:ln w="76200" cap="sq">
            <a:solidFill>
              <a:srgbClr val="99CC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CC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graphicFrame>
        <p:nvGraphicFramePr>
          <p:cNvPr id="10" name="Object 47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6443028" y="2131695"/>
          <a:ext cx="223678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公式" r:id="rId11" imgW="1320800" imgH="660400" progId="Equation.3">
                  <p:embed/>
                </p:oleObj>
              </mc:Choice>
              <mc:Fallback>
                <p:oleObj name="公式" r:id="rId11" imgW="1320800" imgH="6604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028" y="2131695"/>
                        <a:ext cx="2236787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4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8400098" y="2326005"/>
            <a:ext cx="647700" cy="0"/>
          </a:xfrm>
          <a:prstGeom prst="line">
            <a:avLst/>
          </a:prstGeom>
          <a:noFill/>
          <a:ln w="76200" cap="sq">
            <a:solidFill>
              <a:srgbClr val="99CC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CC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graphicFrame>
        <p:nvGraphicFramePr>
          <p:cNvPr id="13" name="Object 49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9013190" y="2254250"/>
          <a:ext cx="247491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公式" r:id="rId15" imgW="1485900" imgH="660400" progId="Equation.3">
                  <p:embed/>
                </p:oleObj>
              </mc:Choice>
              <mc:Fallback>
                <p:oleObj name="公式" r:id="rId15" imgW="1485900" imgH="6604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3190" y="2254250"/>
                        <a:ext cx="2474913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0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7257098" y="3427095"/>
          <a:ext cx="312896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公式" r:id="rId18" imgW="1981200" imgH="673100" progId="Equation.3">
                  <p:embed/>
                </p:oleObj>
              </mc:Choice>
              <mc:Fallback>
                <p:oleObj name="公式" r:id="rId18" imgW="1981200" imgH="6731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7098" y="3427095"/>
                        <a:ext cx="3128962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7245350" y="4652328"/>
          <a:ext cx="3367088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公式" r:id="rId21" imgW="1981200" imgH="673100" progId="Equation.3">
                  <p:embed/>
                </p:oleObj>
              </mc:Choice>
              <mc:Fallback>
                <p:oleObj name="公式" r:id="rId21" imgW="1981200" imgH="6731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350" y="4652328"/>
                        <a:ext cx="3367088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2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1126173" y="4220210"/>
          <a:ext cx="24479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公式" r:id="rId24" imgW="1574800" imgH="723900" progId="Equation.3">
                  <p:embed/>
                </p:oleObj>
              </mc:Choice>
              <mc:Fallback>
                <p:oleObj name="公式" r:id="rId24" imgW="1574800" imgH="7239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173" y="4220210"/>
                        <a:ext cx="244792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3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4079240" y="4149090"/>
          <a:ext cx="2505075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公式" r:id="rId27" imgW="1524000" imgH="723900" progId="Equation.3">
                  <p:embed/>
                </p:oleObj>
              </mc:Choice>
              <mc:Fallback>
                <p:oleObj name="公式" r:id="rId27" imgW="1524000" imgH="7239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240" y="4149090"/>
                        <a:ext cx="2505075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54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111885" y="5640070"/>
            <a:ext cx="62884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80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选择参数可以实现电压和功率的放大。</a:t>
            </a:r>
            <a:endParaRPr kumimoji="1"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4" name="Group 105"/>
          <p:cNvGrpSpPr/>
          <p:nvPr/>
        </p:nvGrpSpPr>
        <p:grpSpPr bwMode="auto">
          <a:xfrm>
            <a:off x="753110" y="1914843"/>
            <a:ext cx="4967288" cy="2030412"/>
            <a:chOff x="158" y="709"/>
            <a:chExt cx="3129" cy="1279"/>
          </a:xfrm>
        </p:grpSpPr>
        <p:sp>
          <p:nvSpPr>
            <p:cNvPr id="25" name="Oval 6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21" y="120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endParaRPr lang="zh-CN" altLang="zh-CN" sz="2400" b="0">
                <a:ea typeface="仿宋_GB2312" pitchFamily="49" charset="-122"/>
              </a:endParaRPr>
            </a:p>
          </p:txBody>
        </p:sp>
        <p:sp>
          <p:nvSpPr>
            <p:cNvPr id="26" name="Line 65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1655" y="890"/>
              <a:ext cx="1043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7" name="AutoShape 66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018" y="709"/>
              <a:ext cx="453" cy="363"/>
            </a:xfrm>
            <a:prstGeom prst="diamond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8" name="Rectangle 67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748" y="890"/>
              <a:ext cx="907" cy="1044"/>
            </a:xfrm>
            <a:prstGeom prst="rect">
              <a:avLst/>
            </a:prstGeom>
            <a:noFill/>
            <a:ln w="28575" cap="sq" algn="ctr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9" name="Rectangle 68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564" y="129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0" name="Line 69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 flipH="1">
              <a:off x="2698" y="890"/>
              <a:ext cx="0" cy="1044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1" name="Text Box 70" descr="斜纹布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743" y="890"/>
              <a:ext cx="317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7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2" name="Text Box 71" descr="斜纹布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 flipV="1">
              <a:off x="317" y="1026"/>
              <a:ext cx="317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7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3" name="Text Box 72" descr="斜纹布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63" y="1616"/>
              <a:ext cx="227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7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-</a:t>
              </a:r>
              <a:endParaRPr kumimoji="1"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" name="Text Box 73" descr="斜纹布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789" y="1661"/>
              <a:ext cx="295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7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－</a:t>
              </a:r>
              <a:endPara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5" name="Line 74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V="1">
              <a:off x="1156" y="890"/>
              <a:ext cx="363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6" name="Text Box 75" descr="斜纹布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746" y="981"/>
              <a:ext cx="408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7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I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7" name="Text Box 76" descr="斜纹布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743" y="1253"/>
              <a:ext cx="544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7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=?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" name="Line 77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 flipH="1" flipV="1">
              <a:off x="1701" y="890"/>
              <a:ext cx="318" cy="1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FFFF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9" name="Text Box 79" descr="斜纹布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2199" y="1298"/>
              <a:ext cx="408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7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R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0" name="Text Box 80" descr="斜纹布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839" y="845"/>
              <a:ext cx="363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7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 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1" name="Line 81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2244" y="709"/>
              <a:ext cx="0" cy="363"/>
            </a:xfrm>
            <a:prstGeom prst="line">
              <a:avLst/>
            </a:prstGeom>
            <a:noFill/>
            <a:ln w="38100" cap="sq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2" name="Line 82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1655" y="1934"/>
              <a:ext cx="1043" cy="0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CC00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3" name="Text Box 83" descr="斜纹布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202" y="1298"/>
              <a:ext cx="408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7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R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4" name="Text Box 84" descr="斜纹布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58" y="1344"/>
              <a:ext cx="408" cy="327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6699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7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S</a:t>
              </a:r>
              <a:endParaRPr kumimoji="1" lang="en-US" altLang="zh-CN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5" name="Rectangle 85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2653" y="125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46" name="Text Box 92" descr="斜纹布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1114425" y="1338580"/>
            <a:ext cx="1300480" cy="5835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699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 r:embed="rId37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例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8-8</a:t>
            </a:r>
            <a:endParaRPr kumimoji="1" lang="en-US" altLang="zh-CN" sz="3200" b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47" name="Text Box 93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2409190" y="1384935"/>
            <a:ext cx="28060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求输出电压 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 dirty="0">
              <a:solidFill>
                <a:srgbClr val="FF0000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2" grpId="0" bldLvl="0" animBg="1"/>
      <p:bldP spid="23" grpId="0" bldLvl="0" animBg="1"/>
      <p:bldP spid="46" grpId="0" bldLvl="0" animBg="1"/>
      <p:bldP spid="47" grpId="0" bldLvl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61360" y="2931795"/>
            <a:ext cx="48983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ea typeface="楷体_GB2312" pitchFamily="49" charset="-122"/>
              </a:rPr>
              <a:t>1-2</a:t>
            </a:r>
            <a:r>
              <a:rPr lang="zh-CN" altLang="en-US" b="1" dirty="0" smtClean="0">
                <a:ea typeface="楷体_GB2312" pitchFamily="49" charset="-122"/>
              </a:rPr>
              <a:t>、</a:t>
            </a:r>
            <a:r>
              <a:rPr lang="en-US" altLang="zh-CN" b="1" dirty="0" smtClean="0">
                <a:ea typeface="楷体_GB2312" pitchFamily="49" charset="-122"/>
              </a:rPr>
              <a:t>1-4</a:t>
            </a:r>
            <a:r>
              <a:rPr lang="zh-CN" altLang="en-US" b="1" dirty="0" smtClean="0">
                <a:ea typeface="楷体_GB2312" pitchFamily="49" charset="-122"/>
              </a:rPr>
              <a:t>、</a:t>
            </a:r>
            <a:r>
              <a:rPr lang="en-US" altLang="zh-CN" dirty="0" smtClean="0"/>
              <a:t>1</a:t>
            </a:r>
            <a:r>
              <a:rPr lang="en-US" altLang="zh-CN" b="1" dirty="0" smtClean="0">
                <a:ea typeface="楷体_GB2312" pitchFamily="49" charset="-122"/>
              </a:rPr>
              <a:t>-8</a:t>
            </a:r>
            <a:r>
              <a:rPr lang="zh-CN" altLang="en-US" b="1" dirty="0" smtClean="0">
                <a:ea typeface="楷体_GB2312" pitchFamily="49" charset="-122"/>
              </a:rPr>
              <a:t>、</a:t>
            </a:r>
            <a:r>
              <a:rPr lang="en-US" altLang="zh-CN" dirty="0" smtClean="0"/>
              <a:t>1</a:t>
            </a:r>
            <a:r>
              <a:rPr lang="en-US" altLang="zh-CN" b="1" dirty="0" smtClean="0">
                <a:ea typeface="楷体_GB2312" pitchFamily="49" charset="-122"/>
              </a:rPr>
              <a:t>-10</a:t>
            </a:r>
            <a:r>
              <a:rPr lang="zh-CN" altLang="en-US" b="1" dirty="0" smtClean="0">
                <a:ea typeface="楷体_GB2312" pitchFamily="49" charset="-122"/>
              </a:rPr>
              <a:t>、</a:t>
            </a:r>
            <a:endParaRPr lang="en-US" altLang="zh-CN" b="1" dirty="0" smtClean="0"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en-US" altLang="zh-CN" b="1" dirty="0" smtClean="0">
                <a:ea typeface="楷体_GB2312" pitchFamily="49" charset="-122"/>
              </a:rPr>
              <a:t>-12</a:t>
            </a:r>
            <a:r>
              <a:rPr lang="zh-CN" altLang="en-US" b="1" dirty="0" smtClean="0">
                <a:ea typeface="楷体_GB2312" pitchFamily="49" charset="-122"/>
              </a:rPr>
              <a:t>、</a:t>
            </a:r>
            <a:r>
              <a:rPr lang="en-US" altLang="zh-CN" b="1" dirty="0" smtClean="0">
                <a:ea typeface="楷体_GB2312" pitchFamily="49" charset="-122"/>
              </a:rPr>
              <a:t>1-16</a:t>
            </a:r>
            <a:r>
              <a:rPr lang="zh-CN" altLang="en-US" b="1" dirty="0" smtClean="0">
                <a:ea typeface="楷体_GB2312" pitchFamily="49" charset="-122"/>
              </a:rPr>
              <a:t>、</a:t>
            </a:r>
            <a:r>
              <a:rPr lang="en-US" altLang="zh-CN" b="1" dirty="0" smtClean="0">
                <a:ea typeface="楷体_GB2312" pitchFamily="49" charset="-122"/>
              </a:rPr>
              <a:t>1-18</a:t>
            </a:r>
            <a:r>
              <a:rPr lang="zh-CN" altLang="en-US" b="1" dirty="0" smtClean="0">
                <a:ea typeface="楷体_GB2312" pitchFamily="49" charset="-122"/>
              </a:rPr>
              <a:t>、</a:t>
            </a:r>
            <a:r>
              <a:rPr lang="en-US" altLang="zh-CN" b="1" dirty="0" smtClean="0">
                <a:ea typeface="楷体_GB2312" pitchFamily="49" charset="-122"/>
              </a:rPr>
              <a:t>1-20</a:t>
            </a:r>
            <a:endParaRPr lang="en-US" altLang="zh-CN" b="1" dirty="0" smtClean="0"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94690" y="939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第一章作业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80" name="Group 140"/>
          <p:cNvGrpSpPr/>
          <p:nvPr/>
        </p:nvGrpSpPr>
        <p:grpSpPr bwMode="auto">
          <a:xfrm>
            <a:off x="6267450" y="1754505"/>
            <a:ext cx="2686050" cy="1762760"/>
            <a:chOff x="3243" y="981"/>
            <a:chExt cx="1874" cy="1179"/>
          </a:xfrm>
        </p:grpSpPr>
        <p:sp>
          <p:nvSpPr>
            <p:cNvPr id="163904" name="Line 64"/>
            <p:cNvSpPr>
              <a:spLocks noChangeShapeType="1"/>
            </p:cNvSpPr>
            <p:nvPr/>
          </p:nvSpPr>
          <p:spPr bwMode="auto">
            <a:xfrm>
              <a:off x="3470" y="1026"/>
              <a:ext cx="0" cy="77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63907" name="Line 67"/>
            <p:cNvSpPr>
              <a:spLocks noChangeShapeType="1"/>
            </p:cNvSpPr>
            <p:nvPr/>
          </p:nvSpPr>
          <p:spPr bwMode="auto">
            <a:xfrm>
              <a:off x="4740" y="1026"/>
              <a:ext cx="0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63908" name="Line 68"/>
            <p:cNvSpPr>
              <a:spLocks noChangeShapeType="1"/>
            </p:cNvSpPr>
            <p:nvPr/>
          </p:nvSpPr>
          <p:spPr bwMode="auto">
            <a:xfrm>
              <a:off x="4740" y="1706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63909" name="Line 69"/>
            <p:cNvSpPr>
              <a:spLocks noChangeShapeType="1"/>
            </p:cNvSpPr>
            <p:nvPr/>
          </p:nvSpPr>
          <p:spPr bwMode="auto">
            <a:xfrm>
              <a:off x="3470" y="1888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63910" name="Line 70"/>
            <p:cNvSpPr>
              <a:spLocks noChangeShapeType="1"/>
            </p:cNvSpPr>
            <p:nvPr/>
          </p:nvSpPr>
          <p:spPr bwMode="auto">
            <a:xfrm>
              <a:off x="3470" y="2160"/>
              <a:ext cx="127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63912" name="Line 72"/>
            <p:cNvSpPr>
              <a:spLocks noChangeShapeType="1"/>
            </p:cNvSpPr>
            <p:nvPr/>
          </p:nvSpPr>
          <p:spPr bwMode="auto">
            <a:xfrm>
              <a:off x="3470" y="1706"/>
              <a:ext cx="0" cy="9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grpSp>
          <p:nvGrpSpPr>
            <p:cNvPr id="163940" name="Group 100"/>
            <p:cNvGrpSpPr/>
            <p:nvPr/>
          </p:nvGrpSpPr>
          <p:grpSpPr bwMode="auto">
            <a:xfrm>
              <a:off x="4676" y="1344"/>
              <a:ext cx="441" cy="362"/>
              <a:chOff x="4694" y="1344"/>
              <a:chExt cx="441" cy="362"/>
            </a:xfrm>
          </p:grpSpPr>
          <p:sp>
            <p:nvSpPr>
              <p:cNvPr id="163901" name="Rectangle 61"/>
              <p:cNvSpPr>
                <a:spLocks noChangeArrowheads="1"/>
              </p:cNvSpPr>
              <p:nvPr/>
            </p:nvSpPr>
            <p:spPr bwMode="auto">
              <a:xfrm>
                <a:off x="4694" y="1344"/>
                <a:ext cx="136" cy="362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graphicFrame>
            <p:nvGraphicFramePr>
              <p:cNvPr id="163918" name="Object 78"/>
              <p:cNvGraphicFramePr>
                <a:graphicFrameLocks noChangeAspect="1"/>
              </p:cNvGraphicFramePr>
              <p:nvPr/>
            </p:nvGraphicFramePr>
            <p:xfrm>
              <a:off x="4867" y="1344"/>
              <a:ext cx="268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29" name="Equation" r:id="rId1" imgW="241300" imgH="254000" progId="Equation.3">
                      <p:embed/>
                    </p:oleObj>
                  </mc:Choice>
                  <mc:Fallback>
                    <p:oleObj name="Equation" r:id="rId1" imgW="241300" imgH="254000" progId="Equation.3">
                      <p:embed/>
                      <p:pic>
                        <p:nvPicPr>
                          <p:cNvPr id="0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7" y="1344"/>
                            <a:ext cx="268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3938" name="Group 98"/>
            <p:cNvGrpSpPr/>
            <p:nvPr/>
          </p:nvGrpSpPr>
          <p:grpSpPr bwMode="auto">
            <a:xfrm>
              <a:off x="3243" y="1714"/>
              <a:ext cx="731" cy="364"/>
              <a:chOff x="3243" y="1714"/>
              <a:chExt cx="731" cy="364"/>
            </a:xfrm>
          </p:grpSpPr>
          <p:sp>
            <p:nvSpPr>
              <p:cNvPr id="163902" name="Line 62"/>
              <p:cNvSpPr>
                <a:spLocks noChangeShapeType="1"/>
              </p:cNvSpPr>
              <p:nvPr/>
            </p:nvSpPr>
            <p:spPr bwMode="auto">
              <a:xfrm>
                <a:off x="3334" y="1888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163903" name="Line 63"/>
              <p:cNvSpPr>
                <a:spLocks noChangeShapeType="1"/>
              </p:cNvSpPr>
              <p:nvPr/>
            </p:nvSpPr>
            <p:spPr bwMode="auto">
              <a:xfrm>
                <a:off x="3243" y="1797"/>
                <a:ext cx="408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graphicFrame>
            <p:nvGraphicFramePr>
              <p:cNvPr id="163919" name="Object 79"/>
              <p:cNvGraphicFramePr>
                <a:graphicFrameLocks noChangeAspect="1"/>
              </p:cNvGraphicFramePr>
              <p:nvPr/>
            </p:nvGraphicFramePr>
            <p:xfrm>
              <a:off x="3668" y="1714"/>
              <a:ext cx="306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30" name="Equation" r:id="rId3" imgW="266700" imgH="317500" progId="Equation.DSMT4">
                      <p:embed/>
                    </p:oleObj>
                  </mc:Choice>
                  <mc:Fallback>
                    <p:oleObj name="Equation" r:id="rId3" imgW="266700" imgH="317500" progId="Equation.DSMT4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8" y="1714"/>
                            <a:ext cx="306" cy="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3979" name="Group 139"/>
            <p:cNvGrpSpPr/>
            <p:nvPr/>
          </p:nvGrpSpPr>
          <p:grpSpPr bwMode="auto">
            <a:xfrm>
              <a:off x="3470" y="981"/>
              <a:ext cx="1270" cy="227"/>
              <a:chOff x="3470" y="981"/>
              <a:chExt cx="1270" cy="227"/>
            </a:xfrm>
          </p:grpSpPr>
          <p:sp>
            <p:nvSpPr>
              <p:cNvPr id="163905" name="Line 65"/>
              <p:cNvSpPr>
                <a:spLocks noChangeShapeType="1"/>
              </p:cNvSpPr>
              <p:nvPr/>
            </p:nvSpPr>
            <p:spPr bwMode="auto">
              <a:xfrm>
                <a:off x="3470" y="1026"/>
                <a:ext cx="589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163906" name="Line 66"/>
              <p:cNvSpPr>
                <a:spLocks noChangeShapeType="1"/>
              </p:cNvSpPr>
              <p:nvPr/>
            </p:nvSpPr>
            <p:spPr bwMode="auto">
              <a:xfrm>
                <a:off x="4286" y="1026"/>
                <a:ext cx="454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163911" name="Line 71"/>
              <p:cNvSpPr>
                <a:spLocks noChangeShapeType="1"/>
              </p:cNvSpPr>
              <p:nvPr/>
            </p:nvSpPr>
            <p:spPr bwMode="auto">
              <a:xfrm flipH="1">
                <a:off x="4150" y="1026"/>
                <a:ext cx="136" cy="181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163936" name="Line 96"/>
              <p:cNvSpPr>
                <a:spLocks noChangeShapeType="1"/>
              </p:cNvSpPr>
              <p:nvPr/>
            </p:nvSpPr>
            <p:spPr bwMode="auto">
              <a:xfrm flipH="1" flipV="1">
                <a:off x="4105" y="981"/>
                <a:ext cx="181" cy="227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FF3300">
                          <a:gamma/>
                          <a:shade val="60000"/>
                          <a:invGamma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</p:grpSp>
      </p:grp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4577715" y="3812540"/>
            <a:ext cx="5934710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楷体_GB2312" pitchFamily="49" charset="-122"/>
              </a:rPr>
              <a:t>反映实际电路部件的</a:t>
            </a:r>
            <a:r>
              <a:rPr kumimoji="1" lang="zh-CN" altLang="en-US" dirty="0">
                <a:solidFill>
                  <a:schemeClr val="tx1"/>
                </a:solidFill>
                <a:latin typeface="楷体_GB2312" pitchFamily="49" charset="-122"/>
              </a:rPr>
              <a:t>主要</a:t>
            </a:r>
            <a:r>
              <a:rPr kumimoji="1" lang="zh-CN" altLang="en-US" dirty="0">
                <a:latin typeface="楷体_GB2312" pitchFamily="49" charset="-122"/>
              </a:rPr>
              <a:t>电磁性质的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</a:rPr>
              <a:t>理想电路元件</a:t>
            </a:r>
            <a:r>
              <a:rPr kumimoji="1" lang="zh-CN" altLang="en-US" dirty="0">
                <a:latin typeface="楷体_GB2312" pitchFamily="49" charset="-122"/>
              </a:rPr>
              <a:t>及其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</a:rPr>
              <a:t>组合</a:t>
            </a:r>
            <a:r>
              <a:rPr kumimoji="1" lang="zh-CN" altLang="en-US" dirty="0">
                <a:latin typeface="楷体_GB2312" pitchFamily="49" charset="-122"/>
              </a:rPr>
              <a:t>。</a:t>
            </a:r>
            <a:endParaRPr kumimoji="1" lang="zh-CN" altLang="en-US" dirty="0">
              <a:latin typeface="楷体_GB2312" pitchFamily="49" charset="-122"/>
            </a:endParaRPr>
          </a:p>
        </p:txBody>
      </p:sp>
      <p:sp>
        <p:nvSpPr>
          <p:cNvPr id="163856" name="AutoShape 16"/>
          <p:cNvSpPr>
            <a:spLocks noChangeArrowheads="1"/>
          </p:cNvSpPr>
          <p:nvPr/>
        </p:nvSpPr>
        <p:spPr bwMode="auto">
          <a:xfrm>
            <a:off x="5167805" y="2361911"/>
            <a:ext cx="375113" cy="101593"/>
          </a:xfrm>
          <a:prstGeom prst="rightArrow">
            <a:avLst>
              <a:gd name="adj1" fmla="val 50000"/>
              <a:gd name="adj2" fmla="val 92308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grpSp>
        <p:nvGrpSpPr>
          <p:cNvPr id="163939" name="Group 99"/>
          <p:cNvGrpSpPr/>
          <p:nvPr/>
        </p:nvGrpSpPr>
        <p:grpSpPr bwMode="auto">
          <a:xfrm>
            <a:off x="6521646" y="2036225"/>
            <a:ext cx="502383" cy="446563"/>
            <a:chOff x="3379" y="1306"/>
            <a:chExt cx="450" cy="400"/>
          </a:xfrm>
        </p:grpSpPr>
        <p:sp>
          <p:nvSpPr>
            <p:cNvPr id="163899" name="Rectangle 59"/>
            <p:cNvSpPr>
              <a:spLocks noChangeArrowheads="1"/>
            </p:cNvSpPr>
            <p:nvPr/>
          </p:nvSpPr>
          <p:spPr bwMode="auto">
            <a:xfrm>
              <a:off x="3379" y="1344"/>
              <a:ext cx="136" cy="362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graphicFrame>
          <p:nvGraphicFramePr>
            <p:cNvPr id="163916" name="Object 76"/>
            <p:cNvGraphicFramePr>
              <a:graphicFrameLocks noChangeAspect="1"/>
            </p:cNvGraphicFramePr>
            <p:nvPr/>
          </p:nvGraphicFramePr>
          <p:xfrm>
            <a:off x="3541" y="1306"/>
            <a:ext cx="28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31" name="Equation" r:id="rId5" imgW="254000" imgH="317500" progId="Equation.DSMT4">
                    <p:embed/>
                  </p:oleObj>
                </mc:Choice>
                <mc:Fallback>
                  <p:oleObj name="Equation" r:id="rId5" imgW="254000" imgH="3175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1306"/>
                          <a:ext cx="28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41" name="Group 101"/>
          <p:cNvGrpSpPr/>
          <p:nvPr/>
        </p:nvGrpSpPr>
        <p:grpSpPr bwMode="auto">
          <a:xfrm>
            <a:off x="1223181" y="1236554"/>
            <a:ext cx="3346342" cy="2459823"/>
            <a:chOff x="225" y="747"/>
            <a:chExt cx="2398" cy="1618"/>
          </a:xfrm>
        </p:grpSpPr>
        <p:grpSp>
          <p:nvGrpSpPr>
            <p:cNvPr id="163847" name="Group 7"/>
            <p:cNvGrpSpPr/>
            <p:nvPr/>
          </p:nvGrpSpPr>
          <p:grpSpPr bwMode="auto">
            <a:xfrm>
              <a:off x="1215" y="1042"/>
              <a:ext cx="336" cy="239"/>
              <a:chOff x="1344" y="1884"/>
              <a:chExt cx="336" cy="239"/>
            </a:xfrm>
          </p:grpSpPr>
          <p:graphicFrame>
            <p:nvGraphicFramePr>
              <p:cNvPr id="163848" name="Object 8"/>
              <p:cNvGraphicFramePr>
                <a:graphicFrameLocks noChangeAspect="1"/>
              </p:cNvGraphicFramePr>
              <p:nvPr/>
            </p:nvGraphicFramePr>
            <p:xfrm>
              <a:off x="1344" y="1884"/>
              <a:ext cx="336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232" name="VISIO" r:id="rId7" imgW="6126480" imgH="4434840" progId="Visio.Drawing.4">
                      <p:embed/>
                    </p:oleObj>
                  </mc:Choice>
                  <mc:Fallback>
                    <p:oleObj name="VISIO" r:id="rId7" imgW="6126480" imgH="4434840" progId="Visio.Drawing.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1884"/>
                            <a:ext cx="336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849" name="Line 9"/>
              <p:cNvSpPr>
                <a:spLocks noChangeShapeType="1"/>
              </p:cNvSpPr>
              <p:nvPr/>
            </p:nvSpPr>
            <p:spPr bwMode="auto">
              <a:xfrm flipV="1">
                <a:off x="1440" y="2016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</p:grpSp>
        <p:grpSp>
          <p:nvGrpSpPr>
            <p:cNvPr id="163850" name="Group 10"/>
            <p:cNvGrpSpPr/>
            <p:nvPr/>
          </p:nvGrpSpPr>
          <p:grpSpPr bwMode="auto">
            <a:xfrm>
              <a:off x="687" y="1425"/>
              <a:ext cx="288" cy="480"/>
              <a:chOff x="864" y="2555"/>
              <a:chExt cx="288" cy="480"/>
            </a:xfrm>
          </p:grpSpPr>
          <p:sp>
            <p:nvSpPr>
              <p:cNvPr id="163851" name="AutoShape 11"/>
              <p:cNvSpPr>
                <a:spLocks noChangeArrowheads="1"/>
              </p:cNvSpPr>
              <p:nvPr/>
            </p:nvSpPr>
            <p:spPr bwMode="auto">
              <a:xfrm>
                <a:off x="864" y="2555"/>
                <a:ext cx="288" cy="480"/>
              </a:xfrm>
              <a:prstGeom prst="can">
                <a:avLst>
                  <a:gd name="adj" fmla="val 41667"/>
                </a:avLst>
              </a:prstGeom>
              <a:solidFill>
                <a:srgbClr val="00FFFF"/>
              </a:solidFill>
              <a:ln w="127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163852" name="AutoShape 12"/>
              <p:cNvSpPr>
                <a:spLocks noChangeArrowheads="1"/>
              </p:cNvSpPr>
              <p:nvPr/>
            </p:nvSpPr>
            <p:spPr bwMode="auto">
              <a:xfrm>
                <a:off x="960" y="2555"/>
                <a:ext cx="96" cy="85"/>
              </a:xfrm>
              <a:prstGeom prst="can">
                <a:avLst>
                  <a:gd name="adj" fmla="val 45690"/>
                </a:avLst>
              </a:prstGeom>
              <a:solidFill>
                <a:srgbClr val="00FFFF"/>
              </a:solidFill>
              <a:ln w="127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</p:grpSp>
        <p:sp>
          <p:nvSpPr>
            <p:cNvPr id="163853" name="Freeform 13"/>
            <p:cNvSpPr/>
            <p:nvPr/>
          </p:nvSpPr>
          <p:spPr bwMode="auto">
            <a:xfrm>
              <a:off x="831" y="1174"/>
              <a:ext cx="432" cy="240"/>
            </a:xfrm>
            <a:custGeom>
              <a:avLst/>
              <a:gdLst>
                <a:gd name="T0" fmla="*/ 0 w 432"/>
                <a:gd name="T1" fmla="*/ 240 h 240"/>
                <a:gd name="T2" fmla="*/ 0 w 432"/>
                <a:gd name="T3" fmla="*/ 0 h 240"/>
                <a:gd name="T4" fmla="*/ 432 w 432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240">
                  <a:moveTo>
                    <a:pt x="0" y="240"/>
                  </a:moveTo>
                  <a:lnTo>
                    <a:pt x="0" y="0"/>
                  </a:lnTo>
                  <a:lnTo>
                    <a:pt x="432" y="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63854" name="Freeform 14"/>
            <p:cNvSpPr/>
            <p:nvPr/>
          </p:nvSpPr>
          <p:spPr bwMode="auto">
            <a:xfrm>
              <a:off x="1503" y="1174"/>
              <a:ext cx="576" cy="624"/>
            </a:xfrm>
            <a:custGeom>
              <a:avLst/>
              <a:gdLst>
                <a:gd name="T0" fmla="*/ 0 w 528"/>
                <a:gd name="T1" fmla="*/ 0 h 624"/>
                <a:gd name="T2" fmla="*/ 192 w 528"/>
                <a:gd name="T3" fmla="*/ 0 h 624"/>
                <a:gd name="T4" fmla="*/ 192 w 528"/>
                <a:gd name="T5" fmla="*/ 624 h 624"/>
                <a:gd name="T6" fmla="*/ 528 w 528"/>
                <a:gd name="T7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8" h="624">
                  <a:moveTo>
                    <a:pt x="0" y="0"/>
                  </a:moveTo>
                  <a:lnTo>
                    <a:pt x="192" y="0"/>
                  </a:lnTo>
                  <a:lnTo>
                    <a:pt x="192" y="624"/>
                  </a:lnTo>
                  <a:lnTo>
                    <a:pt x="528" y="624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sp>
          <p:nvSpPr>
            <p:cNvPr id="163855" name="Freeform 15"/>
            <p:cNvSpPr/>
            <p:nvPr/>
          </p:nvSpPr>
          <p:spPr bwMode="auto">
            <a:xfrm>
              <a:off x="839" y="1842"/>
              <a:ext cx="1248" cy="240"/>
            </a:xfrm>
            <a:custGeom>
              <a:avLst/>
              <a:gdLst>
                <a:gd name="T0" fmla="*/ 1248 w 1248"/>
                <a:gd name="T1" fmla="*/ 0 h 240"/>
                <a:gd name="T2" fmla="*/ 1248 w 1248"/>
                <a:gd name="T3" fmla="*/ 240 h 240"/>
                <a:gd name="T4" fmla="*/ 0 w 1248"/>
                <a:gd name="T5" fmla="*/ 240 h 240"/>
                <a:gd name="T6" fmla="*/ 0 w 1248"/>
                <a:gd name="T7" fmla="*/ 4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240">
                  <a:moveTo>
                    <a:pt x="1248" y="0"/>
                  </a:moveTo>
                  <a:lnTo>
                    <a:pt x="1248" y="240"/>
                  </a:lnTo>
                  <a:lnTo>
                    <a:pt x="0" y="240"/>
                  </a:lnTo>
                  <a:lnTo>
                    <a:pt x="0" y="48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65"/>
            </a:p>
          </p:txBody>
        </p:sp>
        <p:grpSp>
          <p:nvGrpSpPr>
            <p:cNvPr id="163857" name="Group 17"/>
            <p:cNvGrpSpPr/>
            <p:nvPr/>
          </p:nvGrpSpPr>
          <p:grpSpPr bwMode="auto">
            <a:xfrm>
              <a:off x="1854" y="1335"/>
              <a:ext cx="471" cy="256"/>
              <a:chOff x="2031" y="2465"/>
              <a:chExt cx="471" cy="256"/>
            </a:xfrm>
          </p:grpSpPr>
          <p:sp>
            <p:nvSpPr>
              <p:cNvPr id="163858" name="Freeform 18"/>
              <p:cNvSpPr/>
              <p:nvPr/>
            </p:nvSpPr>
            <p:spPr bwMode="auto">
              <a:xfrm>
                <a:off x="2031" y="2708"/>
                <a:ext cx="86" cy="9"/>
              </a:xfrm>
              <a:custGeom>
                <a:avLst/>
                <a:gdLst>
                  <a:gd name="T0" fmla="*/ 86 w 86"/>
                  <a:gd name="T1" fmla="*/ 9 h 9"/>
                  <a:gd name="T2" fmla="*/ 0 w 86"/>
                  <a:gd name="T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6" h="9">
                    <a:moveTo>
                      <a:pt x="86" y="9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163859" name="Freeform 19"/>
              <p:cNvSpPr/>
              <p:nvPr/>
            </p:nvSpPr>
            <p:spPr bwMode="auto">
              <a:xfrm>
                <a:off x="2258" y="2465"/>
                <a:ext cx="1" cy="66"/>
              </a:xfrm>
              <a:custGeom>
                <a:avLst/>
                <a:gdLst>
                  <a:gd name="T0" fmla="*/ 0 w 1"/>
                  <a:gd name="T1" fmla="*/ 0 h 66"/>
                  <a:gd name="T2" fmla="*/ 0 w 1"/>
                  <a:gd name="T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66">
                    <a:moveTo>
                      <a:pt x="0" y="0"/>
                    </a:moveTo>
                    <a:lnTo>
                      <a:pt x="0" y="66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163860" name="Line 20"/>
              <p:cNvSpPr>
                <a:spLocks noChangeShapeType="1"/>
              </p:cNvSpPr>
              <p:nvPr/>
            </p:nvSpPr>
            <p:spPr bwMode="auto">
              <a:xfrm rot="-68746">
                <a:off x="2112" y="2496"/>
                <a:ext cx="48" cy="5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163861" name="Line 21"/>
              <p:cNvSpPr>
                <a:spLocks noChangeShapeType="1"/>
              </p:cNvSpPr>
              <p:nvPr/>
            </p:nvSpPr>
            <p:spPr bwMode="auto">
              <a:xfrm rot="-708147">
                <a:off x="2064" y="2592"/>
                <a:ext cx="48" cy="3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163862" name="Line 22"/>
              <p:cNvSpPr>
                <a:spLocks noChangeShapeType="1"/>
              </p:cNvSpPr>
              <p:nvPr/>
            </p:nvSpPr>
            <p:spPr bwMode="auto">
              <a:xfrm flipH="1">
                <a:off x="2352" y="2496"/>
                <a:ext cx="29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163863" name="Line 23"/>
              <p:cNvSpPr>
                <a:spLocks noChangeShapeType="1"/>
              </p:cNvSpPr>
              <p:nvPr/>
            </p:nvSpPr>
            <p:spPr bwMode="auto">
              <a:xfrm rot="823120" flipH="1">
                <a:off x="2400" y="2581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  <p:sp>
            <p:nvSpPr>
              <p:cNvPr id="163864" name="Freeform 24"/>
              <p:cNvSpPr/>
              <p:nvPr/>
            </p:nvSpPr>
            <p:spPr bwMode="auto">
              <a:xfrm>
                <a:off x="2439" y="2703"/>
                <a:ext cx="63" cy="18"/>
              </a:xfrm>
              <a:custGeom>
                <a:avLst/>
                <a:gdLst>
                  <a:gd name="T0" fmla="*/ 63 w 63"/>
                  <a:gd name="T1" fmla="*/ 0 h 18"/>
                  <a:gd name="T2" fmla="*/ 0 w 63"/>
                  <a:gd name="T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3" h="18">
                    <a:moveTo>
                      <a:pt x="63" y="0"/>
                    </a:moveTo>
                    <a:lnTo>
                      <a:pt x="0" y="18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65"/>
              </a:p>
            </p:txBody>
          </p:sp>
        </p:grpSp>
        <p:sp>
          <p:nvSpPr>
            <p:cNvPr id="163865" name="Text Box 25"/>
            <p:cNvSpPr txBox="1">
              <a:spLocks noChangeArrowheads="1"/>
            </p:cNvSpPr>
            <p:nvPr/>
          </p:nvSpPr>
          <p:spPr bwMode="auto">
            <a:xfrm>
              <a:off x="1202" y="2062"/>
              <a:ext cx="639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CC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导线</a:t>
              </a:r>
              <a:endParaRPr kumimoji="1" lang="zh-CN" altLang="en-US" sz="240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866" name="Text Box 26"/>
            <p:cNvSpPr txBox="1">
              <a:spLocks noChangeArrowheads="1"/>
            </p:cNvSpPr>
            <p:nvPr/>
          </p:nvSpPr>
          <p:spPr bwMode="auto">
            <a:xfrm>
              <a:off x="225" y="1344"/>
              <a:ext cx="395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CC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电池</a:t>
              </a:r>
              <a:endParaRPr kumimoji="1" lang="zh-CN" altLang="en-US" sz="240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867" name="Text Box 27"/>
            <p:cNvSpPr txBox="1">
              <a:spLocks noChangeArrowheads="1"/>
            </p:cNvSpPr>
            <p:nvPr/>
          </p:nvSpPr>
          <p:spPr bwMode="auto">
            <a:xfrm>
              <a:off x="975" y="747"/>
              <a:ext cx="72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CC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开关</a:t>
              </a:r>
              <a:endParaRPr kumimoji="1" lang="zh-CN" altLang="en-US" sz="240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868" name="Text Box 28"/>
            <p:cNvSpPr txBox="1">
              <a:spLocks noChangeArrowheads="1"/>
            </p:cNvSpPr>
            <p:nvPr/>
          </p:nvSpPr>
          <p:spPr bwMode="auto">
            <a:xfrm>
              <a:off x="1710" y="1041"/>
              <a:ext cx="913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FFCC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白炽灯</a:t>
              </a:r>
              <a:endParaRPr kumimoji="1" lang="zh-CN" altLang="en-US" sz="240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21" name="Litebulb"/>
            <p:cNvSpPr>
              <a:spLocks noEditPoints="1" noChangeArrowheads="1"/>
            </p:cNvSpPr>
            <p:nvPr/>
          </p:nvSpPr>
          <p:spPr bwMode="auto">
            <a:xfrm>
              <a:off x="1927" y="1434"/>
              <a:ext cx="272" cy="40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>
              <a:solidFill>
                <a:srgbClr val="FF0000"/>
              </a:solidFill>
              <a:miter lim="800000"/>
            </a:ln>
          </p:spPr>
          <p:txBody>
            <a:bodyPr/>
            <a:lstStyle/>
            <a:p>
              <a:endParaRPr lang="zh-CN" altLang="en-US" sz="1965"/>
            </a:p>
          </p:txBody>
        </p:sp>
      </p:grpSp>
      <p:sp>
        <p:nvSpPr>
          <p:cNvPr id="163927" name="AutoShape 87" descr="羊皮纸"/>
          <p:cNvSpPr>
            <a:spLocks noChangeArrowheads="1"/>
          </p:cNvSpPr>
          <p:nvPr/>
        </p:nvSpPr>
        <p:spPr bwMode="auto">
          <a:xfrm>
            <a:off x="8730615" y="1576705"/>
            <a:ext cx="1325880" cy="405130"/>
          </a:xfrm>
          <a:prstGeom prst="wedgeRectCallout">
            <a:avLst>
              <a:gd name="adj1" fmla="val -49009"/>
              <a:gd name="adj2" fmla="val 111708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电路图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3928" name="AutoShape 88"/>
          <p:cNvSpPr>
            <a:spLocks noChangeArrowheads="1"/>
          </p:cNvSpPr>
          <p:nvPr/>
        </p:nvSpPr>
        <p:spPr bwMode="auto">
          <a:xfrm>
            <a:off x="4830857" y="3753006"/>
            <a:ext cx="405256" cy="771034"/>
          </a:xfrm>
          <a:prstGeom prst="rightArrow">
            <a:avLst>
              <a:gd name="adj1" fmla="val 50000"/>
              <a:gd name="adj2" fmla="val 1008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1965"/>
          </a:p>
        </p:txBody>
      </p:sp>
      <p:sp>
        <p:nvSpPr>
          <p:cNvPr id="163929" name="AutoShape 89"/>
          <p:cNvSpPr>
            <a:spLocks noChangeArrowheads="1"/>
          </p:cNvSpPr>
          <p:nvPr/>
        </p:nvSpPr>
        <p:spPr bwMode="auto">
          <a:xfrm>
            <a:off x="3754532" y="4180440"/>
            <a:ext cx="375113" cy="101593"/>
          </a:xfrm>
          <a:prstGeom prst="rightArrow">
            <a:avLst>
              <a:gd name="adj1" fmla="val 50000"/>
              <a:gd name="adj2" fmla="val 92307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sp>
        <p:nvSpPr>
          <p:cNvPr id="163930" name="Text Box 90"/>
          <p:cNvSpPr txBox="1">
            <a:spLocks noChangeArrowheads="1"/>
          </p:cNvSpPr>
          <p:nvPr/>
        </p:nvSpPr>
        <p:spPr bwMode="auto">
          <a:xfrm>
            <a:off x="1223645" y="5025390"/>
            <a:ext cx="2921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</a:rPr>
              <a:t>理想电路元件</a:t>
            </a:r>
            <a:endParaRPr kumimoji="1" lang="zh-CN" altLang="en-US">
              <a:solidFill>
                <a:srgbClr val="FF9900"/>
              </a:solidFill>
              <a:latin typeface="楷体_GB2312" pitchFamily="49" charset="-122"/>
            </a:endParaRPr>
          </a:p>
        </p:txBody>
      </p:sp>
      <p:sp>
        <p:nvSpPr>
          <p:cNvPr id="163931" name="AutoShape 91"/>
          <p:cNvSpPr>
            <a:spLocks noChangeArrowheads="1"/>
          </p:cNvSpPr>
          <p:nvPr/>
        </p:nvSpPr>
        <p:spPr bwMode="auto">
          <a:xfrm>
            <a:off x="4058194" y="5300605"/>
            <a:ext cx="375113" cy="99361"/>
          </a:xfrm>
          <a:prstGeom prst="rightArrow">
            <a:avLst>
              <a:gd name="adj1" fmla="val 50000"/>
              <a:gd name="adj2" fmla="val 94382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65"/>
          </a:p>
        </p:txBody>
      </p:sp>
      <p:sp>
        <p:nvSpPr>
          <p:cNvPr id="163933" name="Text Box 93"/>
          <p:cNvSpPr txBox="1">
            <a:spLocks noChangeArrowheads="1"/>
          </p:cNvSpPr>
          <p:nvPr/>
        </p:nvSpPr>
        <p:spPr bwMode="auto">
          <a:xfrm>
            <a:off x="4644390" y="5076190"/>
            <a:ext cx="594487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kumimoji="1" lang="zh-CN" altLang="en-US" dirty="0">
                <a:latin typeface="楷体_GB2312" pitchFamily="49" charset="-122"/>
              </a:rPr>
              <a:t>有某种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</a:rPr>
              <a:t>确定</a:t>
            </a:r>
            <a:r>
              <a:rPr kumimoji="1" lang="zh-CN" altLang="en-US" dirty="0">
                <a:latin typeface="楷体_GB2312" pitchFamily="49" charset="-122"/>
              </a:rPr>
              <a:t>的电磁性能</a:t>
            </a:r>
            <a:r>
              <a:rPr kumimoji="1" lang="zh-CN" altLang="en-US" dirty="0" smtClean="0">
                <a:latin typeface="楷体_GB2312" pitchFamily="49" charset="-122"/>
              </a:rPr>
              <a:t>的理想元件</a:t>
            </a:r>
            <a:r>
              <a:rPr kumimoji="1" lang="zh-CN" altLang="en-US" dirty="0">
                <a:latin typeface="楷体_GB2312" pitchFamily="49" charset="-122"/>
              </a:rPr>
              <a:t>。</a:t>
            </a:r>
            <a:endParaRPr kumimoji="1" lang="zh-CN" altLang="en-US" dirty="0">
              <a:latin typeface="楷体_GB2312" pitchFamily="49" charset="-122"/>
            </a:endParaRPr>
          </a:p>
        </p:txBody>
      </p:sp>
      <p:sp>
        <p:nvSpPr>
          <p:cNvPr id="163934" name="Text Box 94"/>
          <p:cNvSpPr txBox="1">
            <a:spLocks noChangeArrowheads="1"/>
          </p:cNvSpPr>
          <p:nvPr/>
        </p:nvSpPr>
        <p:spPr bwMode="auto">
          <a:xfrm>
            <a:off x="1200785" y="3933190"/>
            <a:ext cx="22129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kumimoji="1" lang="zh-CN" altLang="en-US">
                <a:solidFill>
                  <a:srgbClr val="FF9900"/>
                </a:solidFill>
                <a:latin typeface="楷体_GB2312" pitchFamily="49" charset="-122"/>
              </a:rPr>
              <a:t>电路模型</a:t>
            </a:r>
            <a:endParaRPr kumimoji="1" lang="zh-CN" altLang="en-US">
              <a:solidFill>
                <a:srgbClr val="FF9900"/>
              </a:solidFill>
              <a:latin typeface="楷体_GB2312" pitchFamily="49" charset="-122"/>
            </a:endParaRPr>
          </a:p>
        </p:txBody>
      </p:sp>
      <p:grpSp>
        <p:nvGrpSpPr>
          <p:cNvPr id="163960" name="Group 120"/>
          <p:cNvGrpSpPr/>
          <p:nvPr/>
        </p:nvGrpSpPr>
        <p:grpSpPr bwMode="auto">
          <a:xfrm>
            <a:off x="10309079" y="6273911"/>
            <a:ext cx="578299" cy="285800"/>
            <a:chOff x="5193" y="4020"/>
            <a:chExt cx="518" cy="256"/>
          </a:xfrm>
        </p:grpSpPr>
        <p:pic>
          <p:nvPicPr>
            <p:cNvPr id="163961" name="Picture 121" descr="789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962" name="Text Box 12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63963" name="Group 123"/>
          <p:cNvGrpSpPr/>
          <p:nvPr/>
        </p:nvGrpSpPr>
        <p:grpSpPr bwMode="auto">
          <a:xfrm>
            <a:off x="9701753" y="6273911"/>
            <a:ext cx="578299" cy="285800"/>
            <a:chOff x="4649" y="4020"/>
            <a:chExt cx="518" cy="256"/>
          </a:xfrm>
        </p:grpSpPr>
        <p:pic>
          <p:nvPicPr>
            <p:cNvPr id="163964" name="Picture 124" descr="789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965" name="Text Box 12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63976" name="Group 136"/>
          <p:cNvGrpSpPr/>
          <p:nvPr/>
        </p:nvGrpSpPr>
        <p:grpSpPr bwMode="auto">
          <a:xfrm>
            <a:off x="9093310" y="6268329"/>
            <a:ext cx="578300" cy="285801"/>
            <a:chOff x="5193" y="4020"/>
            <a:chExt cx="518" cy="256"/>
          </a:xfrm>
        </p:grpSpPr>
        <p:pic>
          <p:nvPicPr>
            <p:cNvPr id="163977" name="Picture 137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978" name="Text Box 13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81710" y="365125"/>
            <a:ext cx="4358640" cy="1078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algn="l"/>
            <a:r>
              <a:rPr lang="en-US" altLang="zh-CN"/>
              <a:t>  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电路模型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6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6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6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16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16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bldLvl="0" animBg="1" autoUpdateAnimBg="0"/>
      <p:bldP spid="163856" grpId="0" bldLvl="0" animBg="1"/>
      <p:bldP spid="163927" grpId="0" bldLvl="0" animBg="1"/>
      <p:bldP spid="163929" grpId="0" bldLvl="0" animBg="1"/>
      <p:bldP spid="163930" grpId="0" bldLvl="0" animBg="1"/>
      <p:bldP spid="163931" grpId="0" bldLvl="0" animBg="1"/>
      <p:bldP spid="163933" grpId="0" bldLvl="0" animBg="1"/>
      <p:bldP spid="16393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理想电路元件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1486535" y="1563053"/>
            <a:ext cx="42957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en-US" altLang="zh-CN" b="0" dirty="0">
                <a:solidFill>
                  <a:srgbClr val="FF6600"/>
                </a:solidFill>
                <a:latin typeface="楷体_GB2312" pitchFamily="49" charset="-122"/>
              </a:rPr>
              <a:t>5</a:t>
            </a:r>
            <a:r>
              <a:rPr kumimoji="1" lang="zh-CN" altLang="en-US" dirty="0">
                <a:solidFill>
                  <a:srgbClr val="FF6600"/>
                </a:solidFill>
                <a:latin typeface="Times New Roman" panose="02020603050405020304" pitchFamily="18" charset="0"/>
              </a:rPr>
              <a:t>种基本的理想电路元件：</a:t>
            </a:r>
            <a:endParaRPr kumimoji="1" lang="zh-CN" altLang="en-US" dirty="0">
              <a:solidFill>
                <a:srgbClr val="FF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1788160" y="2469198"/>
            <a:ext cx="77819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电阻元件</a:t>
            </a:r>
            <a:r>
              <a:rPr kumimoji="1" lang="zh-CN" altLang="en-US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消耗</a:t>
            </a:r>
            <a:r>
              <a:rPr kumimoji="1" lang="zh-CN" altLang="en-US" dirty="0">
                <a:latin typeface="Times New Roman" panose="02020603050405020304" pitchFamily="18" charset="0"/>
              </a:rPr>
              <a:t>电能的元件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。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f(</a:t>
            </a:r>
            <a:r>
              <a:rPr kumimoji="1"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u,i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)=0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1787525" y="4078605"/>
            <a:ext cx="911161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电感元件</a:t>
            </a:r>
            <a:r>
              <a:rPr kumimoji="1" lang="zh-CN" altLang="en-US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产生</a:t>
            </a:r>
            <a:r>
              <a:rPr kumimoji="1" lang="zh-CN" altLang="en-US" dirty="0">
                <a:latin typeface="Times New Roman" panose="02020603050405020304" pitchFamily="18" charset="0"/>
              </a:rPr>
              <a:t>磁场，储存磁场能量的元件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。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f(</a:t>
            </a:r>
            <a:r>
              <a:rPr kumimoji="1" lang="el-GR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Ψ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)=0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1788160" y="3242628"/>
            <a:ext cx="891667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电容元件</a:t>
            </a:r>
            <a:r>
              <a:rPr kumimoji="1" lang="zh-CN" altLang="en-US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产生</a:t>
            </a:r>
            <a:r>
              <a:rPr kumimoji="1" lang="zh-CN" altLang="en-US" dirty="0">
                <a:latin typeface="Times New Roman" panose="02020603050405020304" pitchFamily="18" charset="0"/>
              </a:rPr>
              <a:t>电场，储存电场能量的元件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。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f(</a:t>
            </a:r>
            <a:r>
              <a:rPr kumimoji="1"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q,u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)=0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1788160" y="4841558"/>
            <a:ext cx="91503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zh-CN" alt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电压源和电流源</a:t>
            </a:r>
            <a:r>
              <a:rPr kumimoji="1" lang="zh-CN" altLang="en-US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将</a:t>
            </a:r>
            <a:r>
              <a:rPr kumimoji="1" lang="zh-CN" altLang="en-US" dirty="0">
                <a:latin typeface="Times New Roman" panose="02020603050405020304" pitchFamily="18" charset="0"/>
              </a:rPr>
              <a:t>其他形式的能量转变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成电能</a:t>
            </a:r>
            <a:r>
              <a:rPr kumimoji="1" lang="zh-CN" altLang="en-US" dirty="0">
                <a:latin typeface="Times New Roman" panose="02020603050405020304" pitchFamily="18" charset="0"/>
              </a:rPr>
              <a:t>的元件。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64900" name="Group 36"/>
          <p:cNvGrpSpPr/>
          <p:nvPr/>
        </p:nvGrpSpPr>
        <p:grpSpPr bwMode="auto">
          <a:xfrm>
            <a:off x="10380834" y="6125936"/>
            <a:ext cx="578299" cy="285800"/>
            <a:chOff x="5193" y="4020"/>
            <a:chExt cx="518" cy="256"/>
          </a:xfrm>
        </p:grpSpPr>
        <p:pic>
          <p:nvPicPr>
            <p:cNvPr id="164901" name="Picture 3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902" name="Text Box 3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64903" name="Group 39"/>
          <p:cNvGrpSpPr/>
          <p:nvPr/>
        </p:nvGrpSpPr>
        <p:grpSpPr bwMode="auto">
          <a:xfrm>
            <a:off x="9773508" y="6125936"/>
            <a:ext cx="578299" cy="285800"/>
            <a:chOff x="4649" y="4020"/>
            <a:chExt cx="518" cy="256"/>
          </a:xfrm>
        </p:grpSpPr>
        <p:pic>
          <p:nvPicPr>
            <p:cNvPr id="164904" name="Picture 4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905" name="Text Box 4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64918" name="Group 54"/>
          <p:cNvGrpSpPr/>
          <p:nvPr/>
        </p:nvGrpSpPr>
        <p:grpSpPr bwMode="auto">
          <a:xfrm>
            <a:off x="9165065" y="6124819"/>
            <a:ext cx="578300" cy="285801"/>
            <a:chOff x="5193" y="4020"/>
            <a:chExt cx="518" cy="256"/>
          </a:xfrm>
        </p:grpSpPr>
        <p:pic>
          <p:nvPicPr>
            <p:cNvPr id="164919" name="Picture 55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920" name="Text Box 5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95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265" b="0">
                  <a:solidFill>
                    <a:schemeClr val="tx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265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4A547B-133A-4DEB-89C5-A6EFAEE054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0" grpId="0" bldLvl="0" animBg="1"/>
      <p:bldP spid="164871" grpId="0" bldLvl="0" animBg="1"/>
      <p:bldP spid="164872" grpId="0" bldLvl="0" animBg="1"/>
      <p:bldP spid="164873" grpId="0" bldLvl="0" animBg="1"/>
      <p:bldP spid="164874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00.xml><?xml version="1.0" encoding="utf-8"?>
<p:tagLst xmlns:p="http://schemas.openxmlformats.org/presentationml/2006/main">
  <p:tag name="KSO_WM_BEAUTIFY_FLAG" val=""/>
</p:tagLst>
</file>

<file path=ppt/tags/tag1001.xml><?xml version="1.0" encoding="utf-8"?>
<p:tagLst xmlns:p="http://schemas.openxmlformats.org/presentationml/2006/main">
  <p:tag name="KSO_WM_BEAUTIFY_FLAG" val=""/>
</p:tagLst>
</file>

<file path=ppt/tags/tag1002.xml><?xml version="1.0" encoding="utf-8"?>
<p:tagLst xmlns:p="http://schemas.openxmlformats.org/presentationml/2006/main">
  <p:tag name="KSO_WM_BEAUTIFY_FLAG" val=""/>
</p:tagLst>
</file>

<file path=ppt/tags/tag1003.xml><?xml version="1.0" encoding="utf-8"?>
<p:tagLst xmlns:p="http://schemas.openxmlformats.org/presentationml/2006/main">
  <p:tag name="KSO_WM_BEAUTIFY_FLAG" val=""/>
</p:tagLst>
</file>

<file path=ppt/tags/tag1004.xml><?xml version="1.0" encoding="utf-8"?>
<p:tagLst xmlns:p="http://schemas.openxmlformats.org/presentationml/2006/main">
  <p:tag name="KSO_WM_BEAUTIFY_FLAG" val=""/>
</p:tagLst>
</file>

<file path=ppt/tags/tag1005.xml><?xml version="1.0" encoding="utf-8"?>
<p:tagLst xmlns:p="http://schemas.openxmlformats.org/presentationml/2006/main">
  <p:tag name="KSO_WM_BEAUTIFY_FLAG" val=""/>
</p:tagLst>
</file>

<file path=ppt/tags/tag1006.xml><?xml version="1.0" encoding="utf-8"?>
<p:tagLst xmlns:p="http://schemas.openxmlformats.org/presentationml/2006/main">
  <p:tag name="KSO_WM_BEAUTIFY_FLAG" val=""/>
</p:tagLst>
</file>

<file path=ppt/tags/tag1007.xml><?xml version="1.0" encoding="utf-8"?>
<p:tagLst xmlns:p="http://schemas.openxmlformats.org/presentationml/2006/main">
  <p:tag name="KSO_WM_BEAUTIFY_FLAG" val=""/>
</p:tagLst>
</file>

<file path=ppt/tags/tag1008.xml><?xml version="1.0" encoding="utf-8"?>
<p:tagLst xmlns:p="http://schemas.openxmlformats.org/presentationml/2006/main">
  <p:tag name="KSO_WM_BEAUTIFY_FLAG" val=""/>
</p:tagLst>
</file>

<file path=ppt/tags/tag1009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10.xml><?xml version="1.0" encoding="utf-8"?>
<p:tagLst xmlns:p="http://schemas.openxmlformats.org/presentationml/2006/main">
  <p:tag name="KSO_WM_BEAUTIFY_FLAG" val=""/>
</p:tagLst>
</file>

<file path=ppt/tags/tag1011.xml><?xml version="1.0" encoding="utf-8"?>
<p:tagLst xmlns:p="http://schemas.openxmlformats.org/presentationml/2006/main">
  <p:tag name="KSO_WM_BEAUTIFY_FLAG" val=""/>
</p:tagLst>
</file>

<file path=ppt/tags/tag1012.xml><?xml version="1.0" encoding="utf-8"?>
<p:tagLst xmlns:p="http://schemas.openxmlformats.org/presentationml/2006/main">
  <p:tag name="KSO_WM_BEAUTIFY_FLAG" val=""/>
</p:tagLst>
</file>

<file path=ppt/tags/tag1013.xml><?xml version="1.0" encoding="utf-8"?>
<p:tagLst xmlns:p="http://schemas.openxmlformats.org/presentationml/2006/main">
  <p:tag name="KSO_WM_BEAUTIFY_FLAG" val=""/>
</p:tagLst>
</file>

<file path=ppt/tags/tag1014.xml><?xml version="1.0" encoding="utf-8"?>
<p:tagLst xmlns:p="http://schemas.openxmlformats.org/presentationml/2006/main">
  <p:tag name="KSO_WM_BEAUTIFY_FLAG" val=""/>
</p:tagLst>
</file>

<file path=ppt/tags/tag1015.xml><?xml version="1.0" encoding="utf-8"?>
<p:tagLst xmlns:p="http://schemas.openxmlformats.org/presentationml/2006/main">
  <p:tag name="KSO_WM_BEAUTIFY_FLAG" val=""/>
</p:tagLst>
</file>

<file path=ppt/tags/tag1016.xml><?xml version="1.0" encoding="utf-8"?>
<p:tagLst xmlns:p="http://schemas.openxmlformats.org/presentationml/2006/main">
  <p:tag name="KSO_WM_BEAUTIFY_FLAG" val=""/>
</p:tagLst>
</file>

<file path=ppt/tags/tag1017.xml><?xml version="1.0" encoding="utf-8"?>
<p:tagLst xmlns:p="http://schemas.openxmlformats.org/presentationml/2006/main">
  <p:tag name="KSO_WM_BEAUTIFY_FLAG" val=""/>
</p:tagLst>
</file>

<file path=ppt/tags/tag1018.xml><?xml version="1.0" encoding="utf-8"?>
<p:tagLst xmlns:p="http://schemas.openxmlformats.org/presentationml/2006/main">
  <p:tag name="KSO_WM_BEAUTIFY_FLAG" val=""/>
</p:tagLst>
</file>

<file path=ppt/tags/tag1019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20.xml><?xml version="1.0" encoding="utf-8"?>
<p:tagLst xmlns:p="http://schemas.openxmlformats.org/presentationml/2006/main">
  <p:tag name="KSO_WM_BEAUTIFY_FLAG" val=""/>
</p:tagLst>
</file>

<file path=ppt/tags/tag1021.xml><?xml version="1.0" encoding="utf-8"?>
<p:tagLst xmlns:p="http://schemas.openxmlformats.org/presentationml/2006/main">
  <p:tag name="KSO_WM_BEAUTIFY_FLAG" val=""/>
</p:tagLst>
</file>

<file path=ppt/tags/tag1022.xml><?xml version="1.0" encoding="utf-8"?>
<p:tagLst xmlns:p="http://schemas.openxmlformats.org/presentationml/2006/main">
  <p:tag name="KSO_WM_BEAUTIFY_FLAG" val=""/>
</p:tagLst>
</file>

<file path=ppt/tags/tag1023.xml><?xml version="1.0" encoding="utf-8"?>
<p:tagLst xmlns:p="http://schemas.openxmlformats.org/presentationml/2006/main">
  <p:tag name="KSO_WM_BEAUTIFY_FLAG" val=""/>
</p:tagLst>
</file>

<file path=ppt/tags/tag1024.xml><?xml version="1.0" encoding="utf-8"?>
<p:tagLst xmlns:p="http://schemas.openxmlformats.org/presentationml/2006/main">
  <p:tag name="KSO_WM_BEAUTIFY_FLAG" val=""/>
</p:tagLst>
</file>

<file path=ppt/tags/tag1025.xml><?xml version="1.0" encoding="utf-8"?>
<p:tagLst xmlns:p="http://schemas.openxmlformats.org/presentationml/2006/main">
  <p:tag name="KSO_WM_BEAUTIFY_FLAG" val=""/>
</p:tagLst>
</file>

<file path=ppt/tags/tag1026.xml><?xml version="1.0" encoding="utf-8"?>
<p:tagLst xmlns:p="http://schemas.openxmlformats.org/presentationml/2006/main">
  <p:tag name="KSO_WM_BEAUTIFY_FLAG" val=""/>
</p:tagLst>
</file>

<file path=ppt/tags/tag1027.xml><?xml version="1.0" encoding="utf-8"?>
<p:tagLst xmlns:p="http://schemas.openxmlformats.org/presentationml/2006/main">
  <p:tag name="KSO_WM_BEAUTIFY_FLAG" val=""/>
</p:tagLst>
</file>

<file path=ppt/tags/tag1028.xml><?xml version="1.0" encoding="utf-8"?>
<p:tagLst xmlns:p="http://schemas.openxmlformats.org/presentationml/2006/main">
  <p:tag name="KSO_WM_BEAUTIFY_FLAG" val=""/>
</p:tagLst>
</file>

<file path=ppt/tags/tag1029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30.xml><?xml version="1.0" encoding="utf-8"?>
<p:tagLst xmlns:p="http://schemas.openxmlformats.org/presentationml/2006/main">
  <p:tag name="KSO_WM_BEAUTIFY_FLAG" val=""/>
</p:tagLst>
</file>

<file path=ppt/tags/tag1031.xml><?xml version="1.0" encoding="utf-8"?>
<p:tagLst xmlns:p="http://schemas.openxmlformats.org/presentationml/2006/main">
  <p:tag name="KSO_WM_BEAUTIFY_FLAG" val=""/>
</p:tagLst>
</file>

<file path=ppt/tags/tag1032.xml><?xml version="1.0" encoding="utf-8"?>
<p:tagLst xmlns:p="http://schemas.openxmlformats.org/presentationml/2006/main">
  <p:tag name="KSO_WM_BEAUTIFY_FLAG" val=""/>
</p:tagLst>
</file>

<file path=ppt/tags/tag1033.xml><?xml version="1.0" encoding="utf-8"?>
<p:tagLst xmlns:p="http://schemas.openxmlformats.org/presentationml/2006/main">
  <p:tag name="KSO_WM_BEAUTIFY_FLAG" val=""/>
</p:tagLst>
</file>

<file path=ppt/tags/tag1034.xml><?xml version="1.0" encoding="utf-8"?>
<p:tagLst xmlns:p="http://schemas.openxmlformats.org/presentationml/2006/main">
  <p:tag name="KSO_WM_BEAUTIFY_FLAG" val=""/>
</p:tagLst>
</file>

<file path=ppt/tags/tag1035.xml><?xml version="1.0" encoding="utf-8"?>
<p:tagLst xmlns:p="http://schemas.openxmlformats.org/presentationml/2006/main">
  <p:tag name="KSO_WM_BEAUTIFY_FLAG" val=""/>
</p:tagLst>
</file>

<file path=ppt/tags/tag1036.xml><?xml version="1.0" encoding="utf-8"?>
<p:tagLst xmlns:p="http://schemas.openxmlformats.org/presentationml/2006/main">
  <p:tag name="KSO_WM_BEAUTIFY_FLAG" val=""/>
</p:tagLst>
</file>

<file path=ppt/tags/tag1037.xml><?xml version="1.0" encoding="utf-8"?>
<p:tagLst xmlns:p="http://schemas.openxmlformats.org/presentationml/2006/main">
  <p:tag name="KSO_WM_BEAUTIFY_FLAG" val=""/>
</p:tagLst>
</file>

<file path=ppt/tags/tag1038.xml><?xml version="1.0" encoding="utf-8"?>
<p:tagLst xmlns:p="http://schemas.openxmlformats.org/presentationml/2006/main">
  <p:tag name="KSO_WM_BEAUTIFY_FLAG" val=""/>
</p:tagLst>
</file>

<file path=ppt/tags/tag1039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40.xml><?xml version="1.0" encoding="utf-8"?>
<p:tagLst xmlns:p="http://schemas.openxmlformats.org/presentationml/2006/main">
  <p:tag name="KSO_WM_BEAUTIFY_FLAG" val=""/>
</p:tagLst>
</file>

<file path=ppt/tags/tag1041.xml><?xml version="1.0" encoding="utf-8"?>
<p:tagLst xmlns:p="http://schemas.openxmlformats.org/presentationml/2006/main">
  <p:tag name="KSO_WM_BEAUTIFY_FLAG" val=""/>
</p:tagLst>
</file>

<file path=ppt/tags/tag1042.xml><?xml version="1.0" encoding="utf-8"?>
<p:tagLst xmlns:p="http://schemas.openxmlformats.org/presentationml/2006/main">
  <p:tag name="KSO_WM_BEAUTIFY_FLAG" val=""/>
</p:tagLst>
</file>

<file path=ppt/tags/tag1043.xml><?xml version="1.0" encoding="utf-8"?>
<p:tagLst xmlns:p="http://schemas.openxmlformats.org/presentationml/2006/main">
  <p:tag name="KSO_WM_BEAUTIFY_FLAG" val=""/>
</p:tagLst>
</file>

<file path=ppt/tags/tag1044.xml><?xml version="1.0" encoding="utf-8"?>
<p:tagLst xmlns:p="http://schemas.openxmlformats.org/presentationml/2006/main">
  <p:tag name="KSO_WM_BEAUTIFY_FLAG" val=""/>
</p:tagLst>
</file>

<file path=ppt/tags/tag1045.xml><?xml version="1.0" encoding="utf-8"?>
<p:tagLst xmlns:p="http://schemas.openxmlformats.org/presentationml/2006/main">
  <p:tag name="KSO_WM_BEAUTIFY_FLAG" val=""/>
</p:tagLst>
</file>

<file path=ppt/tags/tag1046.xml><?xml version="1.0" encoding="utf-8"?>
<p:tagLst xmlns:p="http://schemas.openxmlformats.org/presentationml/2006/main">
  <p:tag name="KSO_WM_BEAUTIFY_FLAG" val=""/>
</p:tagLst>
</file>

<file path=ppt/tags/tag1047.xml><?xml version="1.0" encoding="utf-8"?>
<p:tagLst xmlns:p="http://schemas.openxmlformats.org/presentationml/2006/main">
  <p:tag name="KSO_WM_BEAUTIFY_FLAG" val=""/>
</p:tagLst>
</file>

<file path=ppt/tags/tag1048.xml><?xml version="1.0" encoding="utf-8"?>
<p:tagLst xmlns:p="http://schemas.openxmlformats.org/presentationml/2006/main">
  <p:tag name="KSO_WM_BEAUTIFY_FLAG" val=""/>
</p:tagLst>
</file>

<file path=ppt/tags/tag1049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50.xml><?xml version="1.0" encoding="utf-8"?>
<p:tagLst xmlns:p="http://schemas.openxmlformats.org/presentationml/2006/main">
  <p:tag name="KSO_WM_BEAUTIFY_FLAG" val=""/>
</p:tagLst>
</file>

<file path=ppt/tags/tag1051.xml><?xml version="1.0" encoding="utf-8"?>
<p:tagLst xmlns:p="http://schemas.openxmlformats.org/presentationml/2006/main">
  <p:tag name="KSO_WM_BEAUTIFY_FLAG" val=""/>
</p:tagLst>
</file>

<file path=ppt/tags/tag1052.xml><?xml version="1.0" encoding="utf-8"?>
<p:tagLst xmlns:p="http://schemas.openxmlformats.org/presentationml/2006/main">
  <p:tag name="KSO_WM_BEAUTIFY_FLAG" val=""/>
</p:tagLst>
</file>

<file path=ppt/tags/tag1053.xml><?xml version="1.0" encoding="utf-8"?>
<p:tagLst xmlns:p="http://schemas.openxmlformats.org/presentationml/2006/main">
  <p:tag name="KSO_WM_BEAUTIFY_FLAG" val=""/>
</p:tagLst>
</file>

<file path=ppt/tags/tag1054.xml><?xml version="1.0" encoding="utf-8"?>
<p:tagLst xmlns:p="http://schemas.openxmlformats.org/presentationml/2006/main">
  <p:tag name="KSO_WM_BEAUTIFY_FLAG" val=""/>
</p:tagLst>
</file>

<file path=ppt/tags/tag1055.xml><?xml version="1.0" encoding="utf-8"?>
<p:tagLst xmlns:p="http://schemas.openxmlformats.org/presentationml/2006/main">
  <p:tag name="KSO_WM_BEAUTIFY_FLAG" val=""/>
</p:tagLst>
</file>

<file path=ppt/tags/tag1056.xml><?xml version="1.0" encoding="utf-8"?>
<p:tagLst xmlns:p="http://schemas.openxmlformats.org/presentationml/2006/main">
  <p:tag name="KSO_WM_BEAUTIFY_FLAG" val=""/>
</p:tagLst>
</file>

<file path=ppt/tags/tag1057.xml><?xml version="1.0" encoding="utf-8"?>
<p:tagLst xmlns:p="http://schemas.openxmlformats.org/presentationml/2006/main">
  <p:tag name="KSO_WM_BEAUTIFY_FLAG" val=""/>
</p:tagLst>
</file>

<file path=ppt/tags/tag1058.xml><?xml version="1.0" encoding="utf-8"?>
<p:tagLst xmlns:p="http://schemas.openxmlformats.org/presentationml/2006/main">
  <p:tag name="KSO_WM_BEAUTIFY_FLAG" val=""/>
</p:tagLst>
</file>

<file path=ppt/tags/tag1059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60.xml><?xml version="1.0" encoding="utf-8"?>
<p:tagLst xmlns:p="http://schemas.openxmlformats.org/presentationml/2006/main">
  <p:tag name="KSO_WM_BEAUTIFY_FLAG" val=""/>
</p:tagLst>
</file>

<file path=ppt/tags/tag1061.xml><?xml version="1.0" encoding="utf-8"?>
<p:tagLst xmlns:p="http://schemas.openxmlformats.org/presentationml/2006/main">
  <p:tag name="KSO_WM_BEAUTIFY_FLAG" val=""/>
</p:tagLst>
</file>

<file path=ppt/tags/tag1062.xml><?xml version="1.0" encoding="utf-8"?>
<p:tagLst xmlns:p="http://schemas.openxmlformats.org/presentationml/2006/main">
  <p:tag name="KSO_WM_BEAUTIFY_FLAG" val=""/>
</p:tagLst>
</file>

<file path=ppt/tags/tag1063.xml><?xml version="1.0" encoding="utf-8"?>
<p:tagLst xmlns:p="http://schemas.openxmlformats.org/presentationml/2006/main">
  <p:tag name="KSO_WM_BEAUTIFY_FLAG" val=""/>
</p:tagLst>
</file>

<file path=ppt/tags/tag1064.xml><?xml version="1.0" encoding="utf-8"?>
<p:tagLst xmlns:p="http://schemas.openxmlformats.org/presentationml/2006/main">
  <p:tag name="KSO_WM_BEAUTIFY_FLAG" val=""/>
</p:tagLst>
</file>

<file path=ppt/tags/tag1065.xml><?xml version="1.0" encoding="utf-8"?>
<p:tagLst xmlns:p="http://schemas.openxmlformats.org/presentationml/2006/main">
  <p:tag name="KSO_WM_BEAUTIFY_FLAG" val=""/>
</p:tagLst>
</file>

<file path=ppt/tags/tag1066.xml><?xml version="1.0" encoding="utf-8"?>
<p:tagLst xmlns:p="http://schemas.openxmlformats.org/presentationml/2006/main">
  <p:tag name="KSO_WM_BEAUTIFY_FLAG" val=""/>
</p:tagLst>
</file>

<file path=ppt/tags/tag1067.xml><?xml version="1.0" encoding="utf-8"?>
<p:tagLst xmlns:p="http://schemas.openxmlformats.org/presentationml/2006/main">
  <p:tag name="KSO_WM_BEAUTIFY_FLAG" val=""/>
</p:tagLst>
</file>

<file path=ppt/tags/tag1068.xml><?xml version="1.0" encoding="utf-8"?>
<p:tagLst xmlns:p="http://schemas.openxmlformats.org/presentationml/2006/main">
  <p:tag name="KSO_WM_BEAUTIFY_FLAG" val=""/>
</p:tagLst>
</file>

<file path=ppt/tags/tag1069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70.xml><?xml version="1.0" encoding="utf-8"?>
<p:tagLst xmlns:p="http://schemas.openxmlformats.org/presentationml/2006/main">
  <p:tag name="KSO_WM_BEAUTIFY_FLAG" val=""/>
</p:tagLst>
</file>

<file path=ppt/tags/tag1071.xml><?xml version="1.0" encoding="utf-8"?>
<p:tagLst xmlns:p="http://schemas.openxmlformats.org/presentationml/2006/main">
  <p:tag name="KSO_WM_BEAUTIFY_FLAG" val=""/>
</p:tagLst>
</file>

<file path=ppt/tags/tag1072.xml><?xml version="1.0" encoding="utf-8"?>
<p:tagLst xmlns:p="http://schemas.openxmlformats.org/presentationml/2006/main">
  <p:tag name="KSO_WM_BEAUTIFY_FLAG" val=""/>
</p:tagLst>
</file>

<file path=ppt/tags/tag1073.xml><?xml version="1.0" encoding="utf-8"?>
<p:tagLst xmlns:p="http://schemas.openxmlformats.org/presentationml/2006/main">
  <p:tag name="KSO_WM_BEAUTIFY_FLAG" val=""/>
</p:tagLst>
</file>

<file path=ppt/tags/tag1074.xml><?xml version="1.0" encoding="utf-8"?>
<p:tagLst xmlns:p="http://schemas.openxmlformats.org/presentationml/2006/main">
  <p:tag name="KSO_WM_BEAUTIFY_FLAG" val=""/>
</p:tagLst>
</file>

<file path=ppt/tags/tag1075.xml><?xml version="1.0" encoding="utf-8"?>
<p:tagLst xmlns:p="http://schemas.openxmlformats.org/presentationml/2006/main">
  <p:tag name="KSO_WM_BEAUTIFY_FLAG" val=""/>
</p:tagLst>
</file>

<file path=ppt/tags/tag1076.xml><?xml version="1.0" encoding="utf-8"?>
<p:tagLst xmlns:p="http://schemas.openxmlformats.org/presentationml/2006/main">
  <p:tag name="KSO_WM_BEAUTIFY_FLAG" val=""/>
</p:tagLst>
</file>

<file path=ppt/tags/tag1077.xml><?xml version="1.0" encoding="utf-8"?>
<p:tagLst xmlns:p="http://schemas.openxmlformats.org/presentationml/2006/main">
  <p:tag name="KSO_WM_BEAUTIFY_FLAG" val=""/>
</p:tagLst>
</file>

<file path=ppt/tags/tag1078.xml><?xml version="1.0" encoding="utf-8"?>
<p:tagLst xmlns:p="http://schemas.openxmlformats.org/presentationml/2006/main">
  <p:tag name="KSO_WM_BEAUTIFY_FLAG" val=""/>
</p:tagLst>
</file>

<file path=ppt/tags/tag1079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80.xml><?xml version="1.0" encoding="utf-8"?>
<p:tagLst xmlns:p="http://schemas.openxmlformats.org/presentationml/2006/main">
  <p:tag name="KSO_WM_BEAUTIFY_FLAG" val=""/>
</p:tagLst>
</file>

<file path=ppt/tags/tag1081.xml><?xml version="1.0" encoding="utf-8"?>
<p:tagLst xmlns:p="http://schemas.openxmlformats.org/presentationml/2006/main">
  <p:tag name="KSO_WM_BEAUTIFY_FLAG" val=""/>
</p:tagLst>
</file>

<file path=ppt/tags/tag1082.xml><?xml version="1.0" encoding="utf-8"?>
<p:tagLst xmlns:p="http://schemas.openxmlformats.org/presentationml/2006/main">
  <p:tag name="KSO_WM_BEAUTIFY_FLAG" val=""/>
</p:tagLst>
</file>

<file path=ppt/tags/tag1083.xml><?xml version="1.0" encoding="utf-8"?>
<p:tagLst xmlns:p="http://schemas.openxmlformats.org/presentationml/2006/main">
  <p:tag name="KSO_WM_BEAUTIFY_FLAG" val=""/>
</p:tagLst>
</file>

<file path=ppt/tags/tag1084.xml><?xml version="1.0" encoding="utf-8"?>
<p:tagLst xmlns:p="http://schemas.openxmlformats.org/presentationml/2006/main">
  <p:tag name="KSO_WM_BEAUTIFY_FLAG" val=""/>
</p:tagLst>
</file>

<file path=ppt/tags/tag1085.xml><?xml version="1.0" encoding="utf-8"?>
<p:tagLst xmlns:p="http://schemas.openxmlformats.org/presentationml/2006/main">
  <p:tag name="KSO_WM_BEAUTIFY_FLAG" val=""/>
</p:tagLst>
</file>

<file path=ppt/tags/tag1086.xml><?xml version="1.0" encoding="utf-8"?>
<p:tagLst xmlns:p="http://schemas.openxmlformats.org/presentationml/2006/main">
  <p:tag name="KSO_WM_BEAUTIFY_FLAG" val=""/>
</p:tagLst>
</file>

<file path=ppt/tags/tag1087.xml><?xml version="1.0" encoding="utf-8"?>
<p:tagLst xmlns:p="http://schemas.openxmlformats.org/presentationml/2006/main">
  <p:tag name="KSO_WM_BEAUTIFY_FLAG" val=""/>
</p:tagLst>
</file>

<file path=ppt/tags/tag1088.xml><?xml version="1.0" encoding="utf-8"?>
<p:tagLst xmlns:p="http://schemas.openxmlformats.org/presentationml/2006/main">
  <p:tag name="KSO_WM_BEAUTIFY_FLAG" val=""/>
</p:tagLst>
</file>

<file path=ppt/tags/tag1089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090.xml><?xml version="1.0" encoding="utf-8"?>
<p:tagLst xmlns:p="http://schemas.openxmlformats.org/presentationml/2006/main">
  <p:tag name="KSO_WM_BEAUTIFY_FLAG" val=""/>
</p:tagLst>
</file>

<file path=ppt/tags/tag1091.xml><?xml version="1.0" encoding="utf-8"?>
<p:tagLst xmlns:p="http://schemas.openxmlformats.org/presentationml/2006/main">
  <p:tag name="KSO_WM_BEAUTIFY_FLAG" val=""/>
</p:tagLst>
</file>

<file path=ppt/tags/tag1092.xml><?xml version="1.0" encoding="utf-8"?>
<p:tagLst xmlns:p="http://schemas.openxmlformats.org/presentationml/2006/main">
  <p:tag name="KSO_WM_BEAUTIFY_FLAG" val=""/>
</p:tagLst>
</file>

<file path=ppt/tags/tag1093.xml><?xml version="1.0" encoding="utf-8"?>
<p:tagLst xmlns:p="http://schemas.openxmlformats.org/presentationml/2006/main">
  <p:tag name="KSO_WM_BEAUTIFY_FLAG" val=""/>
</p:tagLst>
</file>

<file path=ppt/tags/tag1094.xml><?xml version="1.0" encoding="utf-8"?>
<p:tagLst xmlns:p="http://schemas.openxmlformats.org/presentationml/2006/main">
  <p:tag name="KSO_WM_BEAUTIFY_FLAG" val=""/>
</p:tagLst>
</file>

<file path=ppt/tags/tag1095.xml><?xml version="1.0" encoding="utf-8"?>
<p:tagLst xmlns:p="http://schemas.openxmlformats.org/presentationml/2006/main">
  <p:tag name="KSO_WM_BEAUTIFY_FLAG" val=""/>
</p:tagLst>
</file>

<file path=ppt/tags/tag1096.xml><?xml version="1.0" encoding="utf-8"?>
<p:tagLst xmlns:p="http://schemas.openxmlformats.org/presentationml/2006/main">
  <p:tag name="KSO_WM_BEAUTIFY_FLAG" val=""/>
</p:tagLst>
</file>

<file path=ppt/tags/tag1097.xml><?xml version="1.0" encoding="utf-8"?>
<p:tagLst xmlns:p="http://schemas.openxmlformats.org/presentationml/2006/main">
  <p:tag name="KSO_WM_BEAUTIFY_FLAG" val=""/>
</p:tagLst>
</file>

<file path=ppt/tags/tag1098.xml><?xml version="1.0" encoding="utf-8"?>
<p:tagLst xmlns:p="http://schemas.openxmlformats.org/presentationml/2006/main">
  <p:tag name="KSO_WM_BEAUTIFY_FLAG" val=""/>
</p:tagLst>
</file>

<file path=ppt/tags/tag109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00.xml><?xml version="1.0" encoding="utf-8"?>
<p:tagLst xmlns:p="http://schemas.openxmlformats.org/presentationml/2006/main">
  <p:tag name="KSO_WM_BEAUTIFY_FLAG" val=""/>
</p:tagLst>
</file>

<file path=ppt/tags/tag1101.xml><?xml version="1.0" encoding="utf-8"?>
<p:tagLst xmlns:p="http://schemas.openxmlformats.org/presentationml/2006/main">
  <p:tag name="KSO_WM_BEAUTIFY_FLAG" val=""/>
</p:tagLst>
</file>

<file path=ppt/tags/tag1102.xml><?xml version="1.0" encoding="utf-8"?>
<p:tagLst xmlns:p="http://schemas.openxmlformats.org/presentationml/2006/main">
  <p:tag name="KSO_WM_BEAUTIFY_FLAG" val=""/>
</p:tagLst>
</file>

<file path=ppt/tags/tag1103.xml><?xml version="1.0" encoding="utf-8"?>
<p:tagLst xmlns:p="http://schemas.openxmlformats.org/presentationml/2006/main">
  <p:tag name="KSO_WM_BEAUTIFY_FLAG" val=""/>
</p:tagLst>
</file>

<file path=ppt/tags/tag1104.xml><?xml version="1.0" encoding="utf-8"?>
<p:tagLst xmlns:p="http://schemas.openxmlformats.org/presentationml/2006/main">
  <p:tag name="KSO_WM_BEAUTIFY_FLAG" val=""/>
</p:tagLst>
</file>

<file path=ppt/tags/tag1105.xml><?xml version="1.0" encoding="utf-8"?>
<p:tagLst xmlns:p="http://schemas.openxmlformats.org/presentationml/2006/main">
  <p:tag name="KSO_WM_BEAUTIFY_FLAG" val=""/>
</p:tagLst>
</file>

<file path=ppt/tags/tag1106.xml><?xml version="1.0" encoding="utf-8"?>
<p:tagLst xmlns:p="http://schemas.openxmlformats.org/presentationml/2006/main">
  <p:tag name="KSO_WM_BEAUTIFY_FLAG" val=""/>
</p:tagLst>
</file>

<file path=ppt/tags/tag1107.xml><?xml version="1.0" encoding="utf-8"?>
<p:tagLst xmlns:p="http://schemas.openxmlformats.org/presentationml/2006/main">
  <p:tag name="KSO_WM_BEAUTIFY_FLAG" val=""/>
</p:tagLst>
</file>

<file path=ppt/tags/tag1108.xml><?xml version="1.0" encoding="utf-8"?>
<p:tagLst xmlns:p="http://schemas.openxmlformats.org/presentationml/2006/main">
  <p:tag name="KSO_WM_BEAUTIFY_FLAG" val=""/>
</p:tagLst>
</file>

<file path=ppt/tags/tag1109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10.xml><?xml version="1.0" encoding="utf-8"?>
<p:tagLst xmlns:p="http://schemas.openxmlformats.org/presentationml/2006/main">
  <p:tag name="KSO_WM_BEAUTIFY_FLAG" val=""/>
</p:tagLst>
</file>

<file path=ppt/tags/tag1111.xml><?xml version="1.0" encoding="utf-8"?>
<p:tagLst xmlns:p="http://schemas.openxmlformats.org/presentationml/2006/main">
  <p:tag name="KSO_WM_BEAUTIFY_FLAG" val=""/>
</p:tagLst>
</file>

<file path=ppt/tags/tag1112.xml><?xml version="1.0" encoding="utf-8"?>
<p:tagLst xmlns:p="http://schemas.openxmlformats.org/presentationml/2006/main">
  <p:tag name="KSO_WM_BEAUTIFY_FLAG" val=""/>
</p:tagLst>
</file>

<file path=ppt/tags/tag1113.xml><?xml version="1.0" encoding="utf-8"?>
<p:tagLst xmlns:p="http://schemas.openxmlformats.org/presentationml/2006/main">
  <p:tag name="KSO_WM_BEAUTIFY_FLAG" val=""/>
</p:tagLst>
</file>

<file path=ppt/tags/tag1114.xml><?xml version="1.0" encoding="utf-8"?>
<p:tagLst xmlns:p="http://schemas.openxmlformats.org/presentationml/2006/main">
  <p:tag name="KSO_WM_BEAUTIFY_FLAG" val=""/>
</p:tagLst>
</file>

<file path=ppt/tags/tag1115.xml><?xml version="1.0" encoding="utf-8"?>
<p:tagLst xmlns:p="http://schemas.openxmlformats.org/presentationml/2006/main">
  <p:tag name="KSO_WM_BEAUTIFY_FLAG" val=""/>
</p:tagLst>
</file>

<file path=ppt/tags/tag1116.xml><?xml version="1.0" encoding="utf-8"?>
<p:tagLst xmlns:p="http://schemas.openxmlformats.org/presentationml/2006/main">
  <p:tag name="KSO_WM_BEAUTIFY_FLAG" val=""/>
</p:tagLst>
</file>

<file path=ppt/tags/tag1117.xml><?xml version="1.0" encoding="utf-8"?>
<p:tagLst xmlns:p="http://schemas.openxmlformats.org/presentationml/2006/main">
  <p:tag name="KSO_WM_BEAUTIFY_FLAG" val=""/>
</p:tagLst>
</file>

<file path=ppt/tags/tag1118.xml><?xml version="1.0" encoding="utf-8"?>
<p:tagLst xmlns:p="http://schemas.openxmlformats.org/presentationml/2006/main">
  <p:tag name="KSO_WM_BEAUTIFY_FLAG" val=""/>
</p:tagLst>
</file>

<file path=ppt/tags/tag1119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20.xml><?xml version="1.0" encoding="utf-8"?>
<p:tagLst xmlns:p="http://schemas.openxmlformats.org/presentationml/2006/main">
  <p:tag name="KSO_WM_BEAUTIFY_FLAG" val=""/>
</p:tagLst>
</file>

<file path=ppt/tags/tag1121.xml><?xml version="1.0" encoding="utf-8"?>
<p:tagLst xmlns:p="http://schemas.openxmlformats.org/presentationml/2006/main">
  <p:tag name="KSO_WM_BEAUTIFY_FLAG" val=""/>
</p:tagLst>
</file>

<file path=ppt/tags/tag1122.xml><?xml version="1.0" encoding="utf-8"?>
<p:tagLst xmlns:p="http://schemas.openxmlformats.org/presentationml/2006/main">
  <p:tag name="KSO_WM_BEAUTIFY_FLAG" val=""/>
</p:tagLst>
</file>

<file path=ppt/tags/tag1123.xml><?xml version="1.0" encoding="utf-8"?>
<p:tagLst xmlns:p="http://schemas.openxmlformats.org/presentationml/2006/main">
  <p:tag name="KSO_WM_BEAUTIFY_FLAG" val=""/>
</p:tagLst>
</file>

<file path=ppt/tags/tag1124.xml><?xml version="1.0" encoding="utf-8"?>
<p:tagLst xmlns:p="http://schemas.openxmlformats.org/presentationml/2006/main">
  <p:tag name="KSO_WM_BEAUTIFY_FLAG" val=""/>
</p:tagLst>
</file>

<file path=ppt/tags/tag1125.xml><?xml version="1.0" encoding="utf-8"?>
<p:tagLst xmlns:p="http://schemas.openxmlformats.org/presentationml/2006/main">
  <p:tag name="KSO_WM_BEAUTIFY_FLAG" val=""/>
</p:tagLst>
</file>

<file path=ppt/tags/tag1126.xml><?xml version="1.0" encoding="utf-8"?>
<p:tagLst xmlns:p="http://schemas.openxmlformats.org/presentationml/2006/main">
  <p:tag name="KSO_WM_BEAUTIFY_FLAG" val=""/>
</p:tagLst>
</file>

<file path=ppt/tags/tag1127.xml><?xml version="1.0" encoding="utf-8"?>
<p:tagLst xmlns:p="http://schemas.openxmlformats.org/presentationml/2006/main">
  <p:tag name="KSO_WM_BEAUTIFY_FLAG" val=""/>
</p:tagLst>
</file>

<file path=ppt/tags/tag1128.xml><?xml version="1.0" encoding="utf-8"?>
<p:tagLst xmlns:p="http://schemas.openxmlformats.org/presentationml/2006/main">
  <p:tag name="KSO_WM_BEAUTIFY_FLAG" val=""/>
</p:tagLst>
</file>

<file path=ppt/tags/tag1129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30.xml><?xml version="1.0" encoding="utf-8"?>
<p:tagLst xmlns:p="http://schemas.openxmlformats.org/presentationml/2006/main">
  <p:tag name="KSO_WM_BEAUTIFY_FLAG" val=""/>
</p:tagLst>
</file>

<file path=ppt/tags/tag1131.xml><?xml version="1.0" encoding="utf-8"?>
<p:tagLst xmlns:p="http://schemas.openxmlformats.org/presentationml/2006/main">
  <p:tag name="KSO_WM_BEAUTIFY_FLAG" val=""/>
</p:tagLst>
</file>

<file path=ppt/tags/tag1132.xml><?xml version="1.0" encoding="utf-8"?>
<p:tagLst xmlns:p="http://schemas.openxmlformats.org/presentationml/2006/main">
  <p:tag name="KSO_WM_BEAUTIFY_FLAG" val=""/>
</p:tagLst>
</file>

<file path=ppt/tags/tag1133.xml><?xml version="1.0" encoding="utf-8"?>
<p:tagLst xmlns:p="http://schemas.openxmlformats.org/presentationml/2006/main">
  <p:tag name="KSO_WM_BEAUTIFY_FLAG" val=""/>
</p:tagLst>
</file>

<file path=ppt/tags/tag1134.xml><?xml version="1.0" encoding="utf-8"?>
<p:tagLst xmlns:p="http://schemas.openxmlformats.org/presentationml/2006/main">
  <p:tag name="KSO_WM_BEAUTIFY_FLAG" val=""/>
</p:tagLst>
</file>

<file path=ppt/tags/tag1135.xml><?xml version="1.0" encoding="utf-8"?>
<p:tagLst xmlns:p="http://schemas.openxmlformats.org/presentationml/2006/main">
  <p:tag name="KSO_WM_BEAUTIFY_FLAG" val=""/>
</p:tagLst>
</file>

<file path=ppt/tags/tag1136.xml><?xml version="1.0" encoding="utf-8"?>
<p:tagLst xmlns:p="http://schemas.openxmlformats.org/presentationml/2006/main">
  <p:tag name="KSO_WM_BEAUTIFY_FLAG" val=""/>
</p:tagLst>
</file>

<file path=ppt/tags/tag1137.xml><?xml version="1.0" encoding="utf-8"?>
<p:tagLst xmlns:p="http://schemas.openxmlformats.org/presentationml/2006/main">
  <p:tag name="KSO_WM_BEAUTIFY_FLAG" val=""/>
</p:tagLst>
</file>

<file path=ppt/tags/tag1138.xml><?xml version="1.0" encoding="utf-8"?>
<p:tagLst xmlns:p="http://schemas.openxmlformats.org/presentationml/2006/main">
  <p:tag name="KSO_WPP_MARK_KEY" val="0298e12a-1f6f-4a68-8229-3b810154898e"/>
  <p:tag name="COMMONDATA" val="eyJoZGlkIjoiMmI1YmRmYjZjOWE0NmM0OTExNDI3NzNmYjgxYWQ0NGUifQ==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BEAUTIFY_FLAG" val="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BEAUTIFY_FLAG" val="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KSO_WM_BEAUTIFY_FLAG" val=""/>
</p:tagLst>
</file>

<file path=ppt/tags/tag625.xml><?xml version="1.0" encoding="utf-8"?>
<p:tagLst xmlns:p="http://schemas.openxmlformats.org/presentationml/2006/main">
  <p:tag name="KSO_WM_BEAUTIFY_FLAG" val=""/>
</p:tagLst>
</file>

<file path=ppt/tags/tag626.xml><?xml version="1.0" encoding="utf-8"?>
<p:tagLst xmlns:p="http://schemas.openxmlformats.org/presentationml/2006/main">
  <p:tag name="KSO_WM_BEAUTIFY_FLAG" val=""/>
</p:tagLst>
</file>

<file path=ppt/tags/tag627.xml><?xml version="1.0" encoding="utf-8"?>
<p:tagLst xmlns:p="http://schemas.openxmlformats.org/presentationml/2006/main">
  <p:tag name="KSO_WM_BEAUTIFY_FLAG" val=""/>
</p:tagLst>
</file>

<file path=ppt/tags/tag628.xml><?xml version="1.0" encoding="utf-8"?>
<p:tagLst xmlns:p="http://schemas.openxmlformats.org/presentationml/2006/main">
  <p:tag name="KSO_WM_BEAUTIFY_FLAG" val=""/>
</p:tagLst>
</file>

<file path=ppt/tags/tag629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KSO_WM_BEAUTIFY_FLAG" val=""/>
</p:tagLst>
</file>

<file path=ppt/tags/tag631.xml><?xml version="1.0" encoding="utf-8"?>
<p:tagLst xmlns:p="http://schemas.openxmlformats.org/presentationml/2006/main">
  <p:tag name="KSO_WM_BEAUTIFY_FLAG" val=""/>
</p:tagLst>
</file>

<file path=ppt/tags/tag632.xml><?xml version="1.0" encoding="utf-8"?>
<p:tagLst xmlns:p="http://schemas.openxmlformats.org/presentationml/2006/main">
  <p:tag name="KSO_WM_BEAUTIFY_FLAG" val=""/>
</p:tagLst>
</file>

<file path=ppt/tags/tag633.xml><?xml version="1.0" encoding="utf-8"?>
<p:tagLst xmlns:p="http://schemas.openxmlformats.org/presentationml/2006/main">
  <p:tag name="KSO_WM_BEAUTIFY_FLAG" val=""/>
</p:tagLst>
</file>

<file path=ppt/tags/tag634.xml><?xml version="1.0" encoding="utf-8"?>
<p:tagLst xmlns:p="http://schemas.openxmlformats.org/presentationml/2006/main">
  <p:tag name="KSO_WM_BEAUTIFY_FLAG" val=""/>
</p:tagLst>
</file>

<file path=ppt/tags/tag635.xml><?xml version="1.0" encoding="utf-8"?>
<p:tagLst xmlns:p="http://schemas.openxmlformats.org/presentationml/2006/main">
  <p:tag name="KSO_WM_BEAUTIFY_FLAG" val=""/>
</p:tagLst>
</file>

<file path=ppt/tags/tag636.xml><?xml version="1.0" encoding="utf-8"?>
<p:tagLst xmlns:p="http://schemas.openxmlformats.org/presentationml/2006/main">
  <p:tag name="KSO_WM_BEAUTIFY_FLAG" val=""/>
</p:tagLst>
</file>

<file path=ppt/tags/tag637.xml><?xml version="1.0" encoding="utf-8"?>
<p:tagLst xmlns:p="http://schemas.openxmlformats.org/presentationml/2006/main">
  <p:tag name="KSO_WM_BEAUTIFY_FLAG" val=""/>
</p:tagLst>
</file>

<file path=ppt/tags/tag638.xml><?xml version="1.0" encoding="utf-8"?>
<p:tagLst xmlns:p="http://schemas.openxmlformats.org/presentationml/2006/main">
  <p:tag name="KSO_WM_BEAUTIFY_FLAG" val=""/>
</p:tagLst>
</file>

<file path=ppt/tags/tag639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40.xml><?xml version="1.0" encoding="utf-8"?>
<p:tagLst xmlns:p="http://schemas.openxmlformats.org/presentationml/2006/main">
  <p:tag name="KSO_WM_BEAUTIFY_FLAG" val=""/>
</p:tagLst>
</file>

<file path=ppt/tags/tag641.xml><?xml version="1.0" encoding="utf-8"?>
<p:tagLst xmlns:p="http://schemas.openxmlformats.org/presentationml/2006/main">
  <p:tag name="KSO_WM_BEAUTIFY_FLAG" val=""/>
</p:tagLst>
</file>

<file path=ppt/tags/tag642.xml><?xml version="1.0" encoding="utf-8"?>
<p:tagLst xmlns:p="http://schemas.openxmlformats.org/presentationml/2006/main">
  <p:tag name="KSO_WM_BEAUTIFY_FLAG" val=""/>
</p:tagLst>
</file>

<file path=ppt/tags/tag643.xml><?xml version="1.0" encoding="utf-8"?>
<p:tagLst xmlns:p="http://schemas.openxmlformats.org/presentationml/2006/main">
  <p:tag name="KSO_WM_BEAUTIFY_FLAG" val=""/>
</p:tagLst>
</file>

<file path=ppt/tags/tag644.xml><?xml version="1.0" encoding="utf-8"?>
<p:tagLst xmlns:p="http://schemas.openxmlformats.org/presentationml/2006/main">
  <p:tag name="KSO_WM_BEAUTIFY_FLAG" val=""/>
</p:tagLst>
</file>

<file path=ppt/tags/tag645.xml><?xml version="1.0" encoding="utf-8"?>
<p:tagLst xmlns:p="http://schemas.openxmlformats.org/presentationml/2006/main">
  <p:tag name="KSO_WM_BEAUTIFY_FLAG" val=""/>
</p:tagLst>
</file>

<file path=ppt/tags/tag646.xml><?xml version="1.0" encoding="utf-8"?>
<p:tagLst xmlns:p="http://schemas.openxmlformats.org/presentationml/2006/main">
  <p:tag name="KSO_WM_BEAUTIFY_FLAG" val=""/>
</p:tagLst>
</file>

<file path=ppt/tags/tag647.xml><?xml version="1.0" encoding="utf-8"?>
<p:tagLst xmlns:p="http://schemas.openxmlformats.org/presentationml/2006/main">
  <p:tag name="KSO_WM_BEAUTIFY_FLAG" val=""/>
</p:tagLst>
</file>

<file path=ppt/tags/tag648.xml><?xml version="1.0" encoding="utf-8"?>
<p:tagLst xmlns:p="http://schemas.openxmlformats.org/presentationml/2006/main">
  <p:tag name="KSO_WM_BEAUTIFY_FLAG" val=""/>
</p:tagLst>
</file>

<file path=ppt/tags/tag649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KSO_WM_BEAUTIFY_FLAG" val=""/>
</p:tagLst>
</file>

<file path=ppt/tags/tag651.xml><?xml version="1.0" encoding="utf-8"?>
<p:tagLst xmlns:p="http://schemas.openxmlformats.org/presentationml/2006/main">
  <p:tag name="KSO_WM_BEAUTIFY_FLAG" val=""/>
</p:tagLst>
</file>

<file path=ppt/tags/tag652.xml><?xml version="1.0" encoding="utf-8"?>
<p:tagLst xmlns:p="http://schemas.openxmlformats.org/presentationml/2006/main">
  <p:tag name="KSO_WM_BEAUTIFY_FLAG" val=""/>
</p:tagLst>
</file>

<file path=ppt/tags/tag653.xml><?xml version="1.0" encoding="utf-8"?>
<p:tagLst xmlns:p="http://schemas.openxmlformats.org/presentationml/2006/main">
  <p:tag name="KSO_WM_BEAUTIFY_FLAG" val="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KSO_WM_BEAUTIFY_FLAG" val=""/>
</p:tagLst>
</file>

<file path=ppt/tags/tag657.xml><?xml version="1.0" encoding="utf-8"?>
<p:tagLst xmlns:p="http://schemas.openxmlformats.org/presentationml/2006/main">
  <p:tag name="KSO_WM_BEAUTIFY_FLAG" val=""/>
</p:tagLst>
</file>

<file path=ppt/tags/tag658.xml><?xml version="1.0" encoding="utf-8"?>
<p:tagLst xmlns:p="http://schemas.openxmlformats.org/presentationml/2006/main">
  <p:tag name="KSO_WM_BEAUTIFY_FLAG" val=""/>
</p:tagLst>
</file>

<file path=ppt/tags/tag659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60.xml><?xml version="1.0" encoding="utf-8"?>
<p:tagLst xmlns:p="http://schemas.openxmlformats.org/presentationml/2006/main">
  <p:tag name="KSO_WM_BEAUTIFY_FLAG" val="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</p:tagLst>
</file>

<file path=ppt/tags/tag663.xml><?xml version="1.0" encoding="utf-8"?>
<p:tagLst xmlns:p="http://schemas.openxmlformats.org/presentationml/2006/main">
  <p:tag name="KSO_WM_BEAUTIFY_FLAG" val=""/>
</p:tagLst>
</file>

<file path=ppt/tags/tag664.xml><?xml version="1.0" encoding="utf-8"?>
<p:tagLst xmlns:p="http://schemas.openxmlformats.org/presentationml/2006/main">
  <p:tag name="KSO_WM_BEAUTIFY_FLAG" val="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"/>
</p:tagLst>
</file>

<file path=ppt/tags/tag667.xml><?xml version="1.0" encoding="utf-8"?>
<p:tagLst xmlns:p="http://schemas.openxmlformats.org/presentationml/2006/main">
  <p:tag name="KSO_WM_BEAUTIFY_FLAG" val=""/>
</p:tagLst>
</file>

<file path=ppt/tags/tag668.xml><?xml version="1.0" encoding="utf-8"?>
<p:tagLst xmlns:p="http://schemas.openxmlformats.org/presentationml/2006/main">
  <p:tag name="KSO_WM_BEAUTIFY_FLAG" val=""/>
</p:tagLst>
</file>

<file path=ppt/tags/tag669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0.xml><?xml version="1.0" encoding="utf-8"?>
<p:tagLst xmlns:p="http://schemas.openxmlformats.org/presentationml/2006/main">
  <p:tag name="KSO_WM_BEAUTIFY_FLAG" val=""/>
</p:tagLst>
</file>

<file path=ppt/tags/tag671.xml><?xml version="1.0" encoding="utf-8"?>
<p:tagLst xmlns:p="http://schemas.openxmlformats.org/presentationml/2006/main">
  <p:tag name="KSO_WM_BEAUTIFY_FLAG" val=""/>
</p:tagLst>
</file>

<file path=ppt/tags/tag672.xml><?xml version="1.0" encoding="utf-8"?>
<p:tagLst xmlns:p="http://schemas.openxmlformats.org/presentationml/2006/main">
  <p:tag name="KSO_WM_BEAUTIFY_FLAG" val=""/>
</p:tagLst>
</file>

<file path=ppt/tags/tag673.xml><?xml version="1.0" encoding="utf-8"?>
<p:tagLst xmlns:p="http://schemas.openxmlformats.org/presentationml/2006/main">
  <p:tag name="KSO_WM_BEAUTIFY_FLAG" val=""/>
</p:tagLst>
</file>

<file path=ppt/tags/tag674.xml><?xml version="1.0" encoding="utf-8"?>
<p:tagLst xmlns:p="http://schemas.openxmlformats.org/presentationml/2006/main">
  <p:tag name="KSO_WM_BEAUTIFY_FLAG" val=""/>
</p:tagLst>
</file>

<file path=ppt/tags/tag675.xml><?xml version="1.0" encoding="utf-8"?>
<p:tagLst xmlns:p="http://schemas.openxmlformats.org/presentationml/2006/main">
  <p:tag name="KSO_WM_BEAUTIFY_FLAG" val=""/>
</p:tagLst>
</file>

<file path=ppt/tags/tag676.xml><?xml version="1.0" encoding="utf-8"?>
<p:tagLst xmlns:p="http://schemas.openxmlformats.org/presentationml/2006/main">
  <p:tag name="KSO_WM_BEAUTIFY_FLAG" val=""/>
</p:tagLst>
</file>

<file path=ppt/tags/tag677.xml><?xml version="1.0" encoding="utf-8"?>
<p:tagLst xmlns:p="http://schemas.openxmlformats.org/presentationml/2006/main">
  <p:tag name="KSO_WM_BEAUTIFY_FLAG" val=""/>
</p:tagLst>
</file>

<file path=ppt/tags/tag678.xml><?xml version="1.0" encoding="utf-8"?>
<p:tagLst xmlns:p="http://schemas.openxmlformats.org/presentationml/2006/main">
  <p:tag name="KSO_WM_BEAUTIFY_FLAG" val=""/>
</p:tagLst>
</file>

<file path=ppt/tags/tag679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80.xml><?xml version="1.0" encoding="utf-8"?>
<p:tagLst xmlns:p="http://schemas.openxmlformats.org/presentationml/2006/main">
  <p:tag name="KSO_WM_BEAUTIFY_FLAG" val=""/>
</p:tagLst>
</file>

<file path=ppt/tags/tag681.xml><?xml version="1.0" encoding="utf-8"?>
<p:tagLst xmlns:p="http://schemas.openxmlformats.org/presentationml/2006/main">
  <p:tag name="KSO_WM_BEAUTIFY_FLAG" val=""/>
</p:tagLst>
</file>

<file path=ppt/tags/tag682.xml><?xml version="1.0" encoding="utf-8"?>
<p:tagLst xmlns:p="http://schemas.openxmlformats.org/presentationml/2006/main">
  <p:tag name="KSO_WM_BEAUTIFY_FLAG" val=""/>
</p:tagLst>
</file>

<file path=ppt/tags/tag683.xml><?xml version="1.0" encoding="utf-8"?>
<p:tagLst xmlns:p="http://schemas.openxmlformats.org/presentationml/2006/main">
  <p:tag name="KSO_WM_BEAUTIFY_FLAG" val=""/>
</p:tagLst>
</file>

<file path=ppt/tags/tag684.xml><?xml version="1.0" encoding="utf-8"?>
<p:tagLst xmlns:p="http://schemas.openxmlformats.org/presentationml/2006/main">
  <p:tag name="KSO_WM_BEAUTIFY_FLAG" val=""/>
</p:tagLst>
</file>

<file path=ppt/tags/tag685.xml><?xml version="1.0" encoding="utf-8"?>
<p:tagLst xmlns:p="http://schemas.openxmlformats.org/presentationml/2006/main">
  <p:tag name="KSO_WM_BEAUTIFY_FLAG" val=""/>
</p:tagLst>
</file>

<file path=ppt/tags/tag686.xml><?xml version="1.0" encoding="utf-8"?>
<p:tagLst xmlns:p="http://schemas.openxmlformats.org/presentationml/2006/main">
  <p:tag name="KSO_WM_BEAUTIFY_FLAG" val=""/>
</p:tagLst>
</file>

<file path=ppt/tags/tag687.xml><?xml version="1.0" encoding="utf-8"?>
<p:tagLst xmlns:p="http://schemas.openxmlformats.org/presentationml/2006/main">
  <p:tag name="KSO_WM_BEAUTIFY_FLAG" val=""/>
</p:tagLst>
</file>

<file path=ppt/tags/tag688.xml><?xml version="1.0" encoding="utf-8"?>
<p:tagLst xmlns:p="http://schemas.openxmlformats.org/presentationml/2006/main">
  <p:tag name="KSO_WM_BEAUTIFY_FLAG" val=""/>
</p:tagLst>
</file>

<file path=ppt/tags/tag689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690.xml><?xml version="1.0" encoding="utf-8"?>
<p:tagLst xmlns:p="http://schemas.openxmlformats.org/presentationml/2006/main">
  <p:tag name="KSO_WM_BEAUTIFY_FLAG" val=""/>
</p:tagLst>
</file>

<file path=ppt/tags/tag691.xml><?xml version="1.0" encoding="utf-8"?>
<p:tagLst xmlns:p="http://schemas.openxmlformats.org/presentationml/2006/main">
  <p:tag name="KSO_WM_BEAUTIFY_FLAG" val=""/>
</p:tagLst>
</file>

<file path=ppt/tags/tag692.xml><?xml version="1.0" encoding="utf-8"?>
<p:tagLst xmlns:p="http://schemas.openxmlformats.org/presentationml/2006/main">
  <p:tag name="KSO_WM_BEAUTIFY_FLAG" val=""/>
</p:tagLst>
</file>

<file path=ppt/tags/tag693.xml><?xml version="1.0" encoding="utf-8"?>
<p:tagLst xmlns:p="http://schemas.openxmlformats.org/presentationml/2006/main">
  <p:tag name="KSO_WM_BEAUTIFY_FLAG" val=""/>
</p:tagLst>
</file>

<file path=ppt/tags/tag694.xml><?xml version="1.0" encoding="utf-8"?>
<p:tagLst xmlns:p="http://schemas.openxmlformats.org/presentationml/2006/main">
  <p:tag name="KSO_WM_BEAUTIFY_FLAG" val=""/>
</p:tagLst>
</file>

<file path=ppt/tags/tag695.xml><?xml version="1.0" encoding="utf-8"?>
<p:tagLst xmlns:p="http://schemas.openxmlformats.org/presentationml/2006/main">
  <p:tag name="KSO_WM_BEAUTIFY_FLAG" val=""/>
</p:tagLst>
</file>

<file path=ppt/tags/tag696.xml><?xml version="1.0" encoding="utf-8"?>
<p:tagLst xmlns:p="http://schemas.openxmlformats.org/presentationml/2006/main">
  <p:tag name="KSO_WM_BEAUTIFY_FLAG" val=""/>
</p:tagLst>
</file>

<file path=ppt/tags/tag697.xml><?xml version="1.0" encoding="utf-8"?>
<p:tagLst xmlns:p="http://schemas.openxmlformats.org/presentationml/2006/main">
  <p:tag name="KSO_WM_BEAUTIFY_FLAG" val=""/>
</p:tagLst>
</file>

<file path=ppt/tags/tag698.xml><?xml version="1.0" encoding="utf-8"?>
<p:tagLst xmlns:p="http://schemas.openxmlformats.org/presentationml/2006/main">
  <p:tag name="KSO_WM_BEAUTIFY_FLAG" val=""/>
</p:tagLst>
</file>

<file path=ppt/tags/tag69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00.xml><?xml version="1.0" encoding="utf-8"?>
<p:tagLst xmlns:p="http://schemas.openxmlformats.org/presentationml/2006/main">
  <p:tag name="KSO_WM_BEAUTIFY_FLAG" val=""/>
</p:tagLst>
</file>

<file path=ppt/tags/tag701.xml><?xml version="1.0" encoding="utf-8"?>
<p:tagLst xmlns:p="http://schemas.openxmlformats.org/presentationml/2006/main">
  <p:tag name="KSO_WM_BEAUTIFY_FLAG" val=""/>
</p:tagLst>
</file>

<file path=ppt/tags/tag702.xml><?xml version="1.0" encoding="utf-8"?>
<p:tagLst xmlns:p="http://schemas.openxmlformats.org/presentationml/2006/main">
  <p:tag name="KSO_WM_BEAUTIFY_FLAG" val=""/>
</p:tagLst>
</file>

<file path=ppt/tags/tag703.xml><?xml version="1.0" encoding="utf-8"?>
<p:tagLst xmlns:p="http://schemas.openxmlformats.org/presentationml/2006/main">
  <p:tag name="KSO_WM_BEAUTIFY_FLAG" val=""/>
</p:tagLst>
</file>

<file path=ppt/tags/tag704.xml><?xml version="1.0" encoding="utf-8"?>
<p:tagLst xmlns:p="http://schemas.openxmlformats.org/presentationml/2006/main">
  <p:tag name="KSO_WM_BEAUTIFY_FLAG" val=""/>
</p:tagLst>
</file>

<file path=ppt/tags/tag705.xml><?xml version="1.0" encoding="utf-8"?>
<p:tagLst xmlns:p="http://schemas.openxmlformats.org/presentationml/2006/main">
  <p:tag name="KSO_WM_BEAUTIFY_FLAG" val=""/>
</p:tagLst>
</file>

<file path=ppt/tags/tag706.xml><?xml version="1.0" encoding="utf-8"?>
<p:tagLst xmlns:p="http://schemas.openxmlformats.org/presentationml/2006/main">
  <p:tag name="KSO_WM_BEAUTIFY_FLAG" val=""/>
</p:tagLst>
</file>

<file path=ppt/tags/tag707.xml><?xml version="1.0" encoding="utf-8"?>
<p:tagLst xmlns:p="http://schemas.openxmlformats.org/presentationml/2006/main">
  <p:tag name="KSO_WM_BEAUTIFY_FLAG" val=""/>
</p:tagLst>
</file>

<file path=ppt/tags/tag708.xml><?xml version="1.0" encoding="utf-8"?>
<p:tagLst xmlns:p="http://schemas.openxmlformats.org/presentationml/2006/main">
  <p:tag name="KSO_WM_BEAUTIFY_FLAG" val=""/>
</p:tagLst>
</file>

<file path=ppt/tags/tag709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10.xml><?xml version="1.0" encoding="utf-8"?>
<p:tagLst xmlns:p="http://schemas.openxmlformats.org/presentationml/2006/main">
  <p:tag name="KSO_WM_BEAUTIFY_FLAG" val=""/>
</p:tagLst>
</file>

<file path=ppt/tags/tag711.xml><?xml version="1.0" encoding="utf-8"?>
<p:tagLst xmlns:p="http://schemas.openxmlformats.org/presentationml/2006/main">
  <p:tag name="KSO_WM_BEAUTIFY_FLAG" val=""/>
</p:tagLst>
</file>

<file path=ppt/tags/tag712.xml><?xml version="1.0" encoding="utf-8"?>
<p:tagLst xmlns:p="http://schemas.openxmlformats.org/presentationml/2006/main">
  <p:tag name="KSO_WM_BEAUTIFY_FLAG" val=""/>
</p:tagLst>
</file>

<file path=ppt/tags/tag713.xml><?xml version="1.0" encoding="utf-8"?>
<p:tagLst xmlns:p="http://schemas.openxmlformats.org/presentationml/2006/main">
  <p:tag name="KSO_WM_BEAUTIFY_FLAG" val=""/>
</p:tagLst>
</file>

<file path=ppt/tags/tag714.xml><?xml version="1.0" encoding="utf-8"?>
<p:tagLst xmlns:p="http://schemas.openxmlformats.org/presentationml/2006/main">
  <p:tag name="KSO_WM_BEAUTIFY_FLAG" val=""/>
</p:tagLst>
</file>

<file path=ppt/tags/tag715.xml><?xml version="1.0" encoding="utf-8"?>
<p:tagLst xmlns:p="http://schemas.openxmlformats.org/presentationml/2006/main">
  <p:tag name="KSO_WM_BEAUTIFY_FLAG" val=""/>
</p:tagLst>
</file>

<file path=ppt/tags/tag716.xml><?xml version="1.0" encoding="utf-8"?>
<p:tagLst xmlns:p="http://schemas.openxmlformats.org/presentationml/2006/main">
  <p:tag name="KSO_WM_BEAUTIFY_FLAG" val=""/>
</p:tagLst>
</file>

<file path=ppt/tags/tag717.xml><?xml version="1.0" encoding="utf-8"?>
<p:tagLst xmlns:p="http://schemas.openxmlformats.org/presentationml/2006/main">
  <p:tag name="KSO_WM_BEAUTIFY_FLAG" val=""/>
</p:tagLst>
</file>

<file path=ppt/tags/tag718.xml><?xml version="1.0" encoding="utf-8"?>
<p:tagLst xmlns:p="http://schemas.openxmlformats.org/presentationml/2006/main">
  <p:tag name="KSO_WM_BEAUTIFY_FLAG" val=""/>
</p:tagLst>
</file>

<file path=ppt/tags/tag719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20.xml><?xml version="1.0" encoding="utf-8"?>
<p:tagLst xmlns:p="http://schemas.openxmlformats.org/presentationml/2006/main">
  <p:tag name="KSO_WM_BEAUTIFY_FLAG" val=""/>
</p:tagLst>
</file>

<file path=ppt/tags/tag721.xml><?xml version="1.0" encoding="utf-8"?>
<p:tagLst xmlns:p="http://schemas.openxmlformats.org/presentationml/2006/main">
  <p:tag name="KSO_WM_BEAUTIFY_FLAG" val=""/>
</p:tagLst>
</file>

<file path=ppt/tags/tag722.xml><?xml version="1.0" encoding="utf-8"?>
<p:tagLst xmlns:p="http://schemas.openxmlformats.org/presentationml/2006/main">
  <p:tag name="KSO_WM_BEAUTIFY_FLAG" val=""/>
</p:tagLst>
</file>

<file path=ppt/tags/tag723.xml><?xml version="1.0" encoding="utf-8"?>
<p:tagLst xmlns:p="http://schemas.openxmlformats.org/presentationml/2006/main">
  <p:tag name="KSO_WM_BEAUTIFY_FLAG" val=""/>
</p:tagLst>
</file>

<file path=ppt/tags/tag724.xml><?xml version="1.0" encoding="utf-8"?>
<p:tagLst xmlns:p="http://schemas.openxmlformats.org/presentationml/2006/main">
  <p:tag name="KSO_WM_BEAUTIFY_FLAG" val=""/>
</p:tagLst>
</file>

<file path=ppt/tags/tag725.xml><?xml version="1.0" encoding="utf-8"?>
<p:tagLst xmlns:p="http://schemas.openxmlformats.org/presentationml/2006/main">
  <p:tag name="KSO_WM_BEAUTIFY_FLAG" val=""/>
</p:tagLst>
</file>

<file path=ppt/tags/tag726.xml><?xml version="1.0" encoding="utf-8"?>
<p:tagLst xmlns:p="http://schemas.openxmlformats.org/presentationml/2006/main">
  <p:tag name="KSO_WM_BEAUTIFY_FLAG" val=""/>
</p:tagLst>
</file>

<file path=ppt/tags/tag727.xml><?xml version="1.0" encoding="utf-8"?>
<p:tagLst xmlns:p="http://schemas.openxmlformats.org/presentationml/2006/main">
  <p:tag name="KSO_WM_BEAUTIFY_FLAG" val=""/>
</p:tagLst>
</file>

<file path=ppt/tags/tag728.xml><?xml version="1.0" encoding="utf-8"?>
<p:tagLst xmlns:p="http://schemas.openxmlformats.org/presentationml/2006/main">
  <p:tag name="KSO_WM_BEAUTIFY_FLAG" val=""/>
</p:tagLst>
</file>

<file path=ppt/tags/tag729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30.xml><?xml version="1.0" encoding="utf-8"?>
<p:tagLst xmlns:p="http://schemas.openxmlformats.org/presentationml/2006/main">
  <p:tag name="KSO_WM_BEAUTIFY_FLAG" val=""/>
</p:tagLst>
</file>

<file path=ppt/tags/tag731.xml><?xml version="1.0" encoding="utf-8"?>
<p:tagLst xmlns:p="http://schemas.openxmlformats.org/presentationml/2006/main">
  <p:tag name="KSO_WM_BEAUTIFY_FLAG" val=""/>
</p:tagLst>
</file>

<file path=ppt/tags/tag732.xml><?xml version="1.0" encoding="utf-8"?>
<p:tagLst xmlns:p="http://schemas.openxmlformats.org/presentationml/2006/main">
  <p:tag name="KSO_WM_BEAUTIFY_FLAG" val=""/>
</p:tagLst>
</file>

<file path=ppt/tags/tag733.xml><?xml version="1.0" encoding="utf-8"?>
<p:tagLst xmlns:p="http://schemas.openxmlformats.org/presentationml/2006/main">
  <p:tag name="KSO_WM_BEAUTIFY_FLAG" val=""/>
</p:tagLst>
</file>

<file path=ppt/tags/tag734.xml><?xml version="1.0" encoding="utf-8"?>
<p:tagLst xmlns:p="http://schemas.openxmlformats.org/presentationml/2006/main">
  <p:tag name="KSO_WM_BEAUTIFY_FLAG" val=""/>
</p:tagLst>
</file>

<file path=ppt/tags/tag735.xml><?xml version="1.0" encoding="utf-8"?>
<p:tagLst xmlns:p="http://schemas.openxmlformats.org/presentationml/2006/main">
  <p:tag name="KSO_WM_BEAUTIFY_FLAG" val=""/>
</p:tagLst>
</file>

<file path=ppt/tags/tag736.xml><?xml version="1.0" encoding="utf-8"?>
<p:tagLst xmlns:p="http://schemas.openxmlformats.org/presentationml/2006/main">
  <p:tag name="KSO_WM_BEAUTIFY_FLAG" val=""/>
</p:tagLst>
</file>

<file path=ppt/tags/tag737.xml><?xml version="1.0" encoding="utf-8"?>
<p:tagLst xmlns:p="http://schemas.openxmlformats.org/presentationml/2006/main">
  <p:tag name="KSO_WM_BEAUTIFY_FLAG" val=""/>
</p:tagLst>
</file>

<file path=ppt/tags/tag738.xml><?xml version="1.0" encoding="utf-8"?>
<p:tagLst xmlns:p="http://schemas.openxmlformats.org/presentationml/2006/main">
  <p:tag name="KSO_WM_BEAUTIFY_FLAG" val=""/>
</p:tagLst>
</file>

<file path=ppt/tags/tag739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40.xml><?xml version="1.0" encoding="utf-8"?>
<p:tagLst xmlns:p="http://schemas.openxmlformats.org/presentationml/2006/main">
  <p:tag name="KSO_WM_BEAUTIFY_FLAG" val=""/>
</p:tagLst>
</file>

<file path=ppt/tags/tag741.xml><?xml version="1.0" encoding="utf-8"?>
<p:tagLst xmlns:p="http://schemas.openxmlformats.org/presentationml/2006/main">
  <p:tag name="KSO_WM_BEAUTIFY_FLAG" val=""/>
</p:tagLst>
</file>

<file path=ppt/tags/tag742.xml><?xml version="1.0" encoding="utf-8"?>
<p:tagLst xmlns:p="http://schemas.openxmlformats.org/presentationml/2006/main">
  <p:tag name="KSO_WM_BEAUTIFY_FLAG" val=""/>
</p:tagLst>
</file>

<file path=ppt/tags/tag743.xml><?xml version="1.0" encoding="utf-8"?>
<p:tagLst xmlns:p="http://schemas.openxmlformats.org/presentationml/2006/main">
  <p:tag name="KSO_WM_BEAUTIFY_FLAG" val=""/>
</p:tagLst>
</file>

<file path=ppt/tags/tag744.xml><?xml version="1.0" encoding="utf-8"?>
<p:tagLst xmlns:p="http://schemas.openxmlformats.org/presentationml/2006/main">
  <p:tag name="KSO_WM_BEAUTIFY_FLAG" val=""/>
</p:tagLst>
</file>

<file path=ppt/tags/tag745.xml><?xml version="1.0" encoding="utf-8"?>
<p:tagLst xmlns:p="http://schemas.openxmlformats.org/presentationml/2006/main">
  <p:tag name="KSO_WM_BEAUTIFY_FLAG" val=""/>
</p:tagLst>
</file>

<file path=ppt/tags/tag746.xml><?xml version="1.0" encoding="utf-8"?>
<p:tagLst xmlns:p="http://schemas.openxmlformats.org/presentationml/2006/main">
  <p:tag name="KSO_WM_BEAUTIFY_FLAG" val=""/>
</p:tagLst>
</file>

<file path=ppt/tags/tag747.xml><?xml version="1.0" encoding="utf-8"?>
<p:tagLst xmlns:p="http://schemas.openxmlformats.org/presentationml/2006/main">
  <p:tag name="KSO_WM_BEAUTIFY_FLAG" val=""/>
</p:tagLst>
</file>

<file path=ppt/tags/tag748.xml><?xml version="1.0" encoding="utf-8"?>
<p:tagLst xmlns:p="http://schemas.openxmlformats.org/presentationml/2006/main">
  <p:tag name="KSO_WM_BEAUTIFY_FLAG" val=""/>
</p:tagLst>
</file>

<file path=ppt/tags/tag749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50.xml><?xml version="1.0" encoding="utf-8"?>
<p:tagLst xmlns:p="http://schemas.openxmlformats.org/presentationml/2006/main">
  <p:tag name="KSO_WM_BEAUTIFY_FLAG" val=""/>
</p:tagLst>
</file>

<file path=ppt/tags/tag751.xml><?xml version="1.0" encoding="utf-8"?>
<p:tagLst xmlns:p="http://schemas.openxmlformats.org/presentationml/2006/main">
  <p:tag name="KSO_WM_BEAUTIFY_FLAG" val=""/>
</p:tagLst>
</file>

<file path=ppt/tags/tag752.xml><?xml version="1.0" encoding="utf-8"?>
<p:tagLst xmlns:p="http://schemas.openxmlformats.org/presentationml/2006/main">
  <p:tag name="KSO_WM_BEAUTIFY_FLAG" val=""/>
</p:tagLst>
</file>

<file path=ppt/tags/tag753.xml><?xml version="1.0" encoding="utf-8"?>
<p:tagLst xmlns:p="http://schemas.openxmlformats.org/presentationml/2006/main">
  <p:tag name="KSO_WM_BEAUTIFY_FLAG" val=""/>
</p:tagLst>
</file>

<file path=ppt/tags/tag754.xml><?xml version="1.0" encoding="utf-8"?>
<p:tagLst xmlns:p="http://schemas.openxmlformats.org/presentationml/2006/main">
  <p:tag name="KSO_WM_BEAUTIFY_FLAG" val=""/>
</p:tagLst>
</file>

<file path=ppt/tags/tag755.xml><?xml version="1.0" encoding="utf-8"?>
<p:tagLst xmlns:p="http://schemas.openxmlformats.org/presentationml/2006/main">
  <p:tag name="KSO_WM_BEAUTIFY_FLAG" val=""/>
</p:tagLst>
</file>

<file path=ppt/tags/tag756.xml><?xml version="1.0" encoding="utf-8"?>
<p:tagLst xmlns:p="http://schemas.openxmlformats.org/presentationml/2006/main">
  <p:tag name="KSO_WM_BEAUTIFY_FLAG" val=""/>
</p:tagLst>
</file>

<file path=ppt/tags/tag757.xml><?xml version="1.0" encoding="utf-8"?>
<p:tagLst xmlns:p="http://schemas.openxmlformats.org/presentationml/2006/main">
  <p:tag name="KSO_WM_BEAUTIFY_FLAG" val=""/>
</p:tagLst>
</file>

<file path=ppt/tags/tag758.xml><?xml version="1.0" encoding="utf-8"?>
<p:tagLst xmlns:p="http://schemas.openxmlformats.org/presentationml/2006/main">
  <p:tag name="KSO_WM_BEAUTIFY_FLAG" val=""/>
</p:tagLst>
</file>

<file path=ppt/tags/tag759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60.xml><?xml version="1.0" encoding="utf-8"?>
<p:tagLst xmlns:p="http://schemas.openxmlformats.org/presentationml/2006/main">
  <p:tag name="KSO_WM_BEAUTIFY_FLAG" val=""/>
</p:tagLst>
</file>

<file path=ppt/tags/tag761.xml><?xml version="1.0" encoding="utf-8"?>
<p:tagLst xmlns:p="http://schemas.openxmlformats.org/presentationml/2006/main">
  <p:tag name="KSO_WM_BEAUTIFY_FLAG" val=""/>
</p:tagLst>
</file>

<file path=ppt/tags/tag762.xml><?xml version="1.0" encoding="utf-8"?>
<p:tagLst xmlns:p="http://schemas.openxmlformats.org/presentationml/2006/main">
  <p:tag name="KSO_WM_BEAUTIFY_FLAG" val=""/>
</p:tagLst>
</file>

<file path=ppt/tags/tag763.xml><?xml version="1.0" encoding="utf-8"?>
<p:tagLst xmlns:p="http://schemas.openxmlformats.org/presentationml/2006/main">
  <p:tag name="KSO_WM_BEAUTIFY_FLAG" val=""/>
</p:tagLst>
</file>

<file path=ppt/tags/tag764.xml><?xml version="1.0" encoding="utf-8"?>
<p:tagLst xmlns:p="http://schemas.openxmlformats.org/presentationml/2006/main">
  <p:tag name="KSO_WM_BEAUTIFY_FLAG" val=""/>
</p:tagLst>
</file>

<file path=ppt/tags/tag765.xml><?xml version="1.0" encoding="utf-8"?>
<p:tagLst xmlns:p="http://schemas.openxmlformats.org/presentationml/2006/main">
  <p:tag name="KSO_WM_BEAUTIFY_FLAG" val=""/>
</p:tagLst>
</file>

<file path=ppt/tags/tag766.xml><?xml version="1.0" encoding="utf-8"?>
<p:tagLst xmlns:p="http://schemas.openxmlformats.org/presentationml/2006/main">
  <p:tag name="KSO_WM_BEAUTIFY_FLAG" val=""/>
</p:tagLst>
</file>

<file path=ppt/tags/tag767.xml><?xml version="1.0" encoding="utf-8"?>
<p:tagLst xmlns:p="http://schemas.openxmlformats.org/presentationml/2006/main">
  <p:tag name="KSO_WM_BEAUTIFY_FLAG" val=""/>
</p:tagLst>
</file>

<file path=ppt/tags/tag768.xml><?xml version="1.0" encoding="utf-8"?>
<p:tagLst xmlns:p="http://schemas.openxmlformats.org/presentationml/2006/main">
  <p:tag name="KSO_WM_BEAUTIFY_FLAG" val=""/>
</p:tagLst>
</file>

<file path=ppt/tags/tag769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70.xml><?xml version="1.0" encoding="utf-8"?>
<p:tagLst xmlns:p="http://schemas.openxmlformats.org/presentationml/2006/main">
  <p:tag name="KSO_WM_BEAUTIFY_FLAG" val=""/>
</p:tagLst>
</file>

<file path=ppt/tags/tag771.xml><?xml version="1.0" encoding="utf-8"?>
<p:tagLst xmlns:p="http://schemas.openxmlformats.org/presentationml/2006/main">
  <p:tag name="KSO_WM_BEAUTIFY_FLAG" val=""/>
</p:tagLst>
</file>

<file path=ppt/tags/tag772.xml><?xml version="1.0" encoding="utf-8"?>
<p:tagLst xmlns:p="http://schemas.openxmlformats.org/presentationml/2006/main">
  <p:tag name="KSO_WM_BEAUTIFY_FLAG" val=""/>
</p:tagLst>
</file>

<file path=ppt/tags/tag773.xml><?xml version="1.0" encoding="utf-8"?>
<p:tagLst xmlns:p="http://schemas.openxmlformats.org/presentationml/2006/main">
  <p:tag name="KSO_WM_BEAUTIFY_FLAG" val=""/>
</p:tagLst>
</file>

<file path=ppt/tags/tag774.xml><?xml version="1.0" encoding="utf-8"?>
<p:tagLst xmlns:p="http://schemas.openxmlformats.org/presentationml/2006/main">
  <p:tag name="KSO_WM_BEAUTIFY_FLAG" val=""/>
</p:tagLst>
</file>

<file path=ppt/tags/tag775.xml><?xml version="1.0" encoding="utf-8"?>
<p:tagLst xmlns:p="http://schemas.openxmlformats.org/presentationml/2006/main">
  <p:tag name="KSO_WM_BEAUTIFY_FLAG" val=""/>
</p:tagLst>
</file>

<file path=ppt/tags/tag776.xml><?xml version="1.0" encoding="utf-8"?>
<p:tagLst xmlns:p="http://schemas.openxmlformats.org/presentationml/2006/main">
  <p:tag name="KSO_WM_BEAUTIFY_FLAG" val=""/>
</p:tagLst>
</file>

<file path=ppt/tags/tag777.xml><?xml version="1.0" encoding="utf-8"?>
<p:tagLst xmlns:p="http://schemas.openxmlformats.org/presentationml/2006/main">
  <p:tag name="KSO_WM_BEAUTIFY_FLAG" val=""/>
</p:tagLst>
</file>

<file path=ppt/tags/tag778.xml><?xml version="1.0" encoding="utf-8"?>
<p:tagLst xmlns:p="http://schemas.openxmlformats.org/presentationml/2006/main">
  <p:tag name="KSO_WM_BEAUTIFY_FLAG" val=""/>
</p:tagLst>
</file>

<file path=ppt/tags/tag779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80.xml><?xml version="1.0" encoding="utf-8"?>
<p:tagLst xmlns:p="http://schemas.openxmlformats.org/presentationml/2006/main">
  <p:tag name="KSO_WM_BEAUTIFY_FLAG" val=""/>
</p:tagLst>
</file>

<file path=ppt/tags/tag781.xml><?xml version="1.0" encoding="utf-8"?>
<p:tagLst xmlns:p="http://schemas.openxmlformats.org/presentationml/2006/main">
  <p:tag name="KSO_WM_BEAUTIFY_FLAG" val=""/>
</p:tagLst>
</file>

<file path=ppt/tags/tag782.xml><?xml version="1.0" encoding="utf-8"?>
<p:tagLst xmlns:p="http://schemas.openxmlformats.org/presentationml/2006/main">
  <p:tag name="KSO_WM_BEAUTIFY_FLAG" val=""/>
</p:tagLst>
</file>

<file path=ppt/tags/tag783.xml><?xml version="1.0" encoding="utf-8"?>
<p:tagLst xmlns:p="http://schemas.openxmlformats.org/presentationml/2006/main">
  <p:tag name="KSO_WM_BEAUTIFY_FLAG" val=""/>
</p:tagLst>
</file>

<file path=ppt/tags/tag784.xml><?xml version="1.0" encoding="utf-8"?>
<p:tagLst xmlns:p="http://schemas.openxmlformats.org/presentationml/2006/main">
  <p:tag name="KSO_WM_BEAUTIFY_FLAG" val=""/>
</p:tagLst>
</file>

<file path=ppt/tags/tag785.xml><?xml version="1.0" encoding="utf-8"?>
<p:tagLst xmlns:p="http://schemas.openxmlformats.org/presentationml/2006/main">
  <p:tag name="KSO_WM_BEAUTIFY_FLAG" val=""/>
</p:tagLst>
</file>

<file path=ppt/tags/tag786.xml><?xml version="1.0" encoding="utf-8"?>
<p:tagLst xmlns:p="http://schemas.openxmlformats.org/presentationml/2006/main">
  <p:tag name="KSO_WM_BEAUTIFY_FLAG" val=""/>
</p:tagLst>
</file>

<file path=ppt/tags/tag787.xml><?xml version="1.0" encoding="utf-8"?>
<p:tagLst xmlns:p="http://schemas.openxmlformats.org/presentationml/2006/main">
  <p:tag name="KSO_WM_BEAUTIFY_FLAG" val=""/>
</p:tagLst>
</file>

<file path=ppt/tags/tag788.xml><?xml version="1.0" encoding="utf-8"?>
<p:tagLst xmlns:p="http://schemas.openxmlformats.org/presentationml/2006/main">
  <p:tag name="KSO_WM_BEAUTIFY_FLAG" val=""/>
</p:tagLst>
</file>

<file path=ppt/tags/tag789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790.xml><?xml version="1.0" encoding="utf-8"?>
<p:tagLst xmlns:p="http://schemas.openxmlformats.org/presentationml/2006/main">
  <p:tag name="KSO_WM_BEAUTIFY_FLAG" val=""/>
</p:tagLst>
</file>

<file path=ppt/tags/tag791.xml><?xml version="1.0" encoding="utf-8"?>
<p:tagLst xmlns:p="http://schemas.openxmlformats.org/presentationml/2006/main">
  <p:tag name="KSO_WM_BEAUTIFY_FLAG" val=""/>
</p:tagLst>
</file>

<file path=ppt/tags/tag792.xml><?xml version="1.0" encoding="utf-8"?>
<p:tagLst xmlns:p="http://schemas.openxmlformats.org/presentationml/2006/main">
  <p:tag name="KSO_WM_BEAUTIFY_FLAG" val=""/>
</p:tagLst>
</file>

<file path=ppt/tags/tag793.xml><?xml version="1.0" encoding="utf-8"?>
<p:tagLst xmlns:p="http://schemas.openxmlformats.org/presentationml/2006/main">
  <p:tag name="KSO_WM_BEAUTIFY_FLAG" val=""/>
</p:tagLst>
</file>

<file path=ppt/tags/tag794.xml><?xml version="1.0" encoding="utf-8"?>
<p:tagLst xmlns:p="http://schemas.openxmlformats.org/presentationml/2006/main">
  <p:tag name="KSO_WM_BEAUTIFY_FLAG" val=""/>
</p:tagLst>
</file>

<file path=ppt/tags/tag795.xml><?xml version="1.0" encoding="utf-8"?>
<p:tagLst xmlns:p="http://schemas.openxmlformats.org/presentationml/2006/main">
  <p:tag name="KSO_WM_BEAUTIFY_FLAG" val=""/>
</p:tagLst>
</file>

<file path=ppt/tags/tag796.xml><?xml version="1.0" encoding="utf-8"?>
<p:tagLst xmlns:p="http://schemas.openxmlformats.org/presentationml/2006/main">
  <p:tag name="KSO_WM_BEAUTIFY_FLAG" val=""/>
</p:tagLst>
</file>

<file path=ppt/tags/tag797.xml><?xml version="1.0" encoding="utf-8"?>
<p:tagLst xmlns:p="http://schemas.openxmlformats.org/presentationml/2006/main">
  <p:tag name="KSO_WM_BEAUTIFY_FLAG" val=""/>
</p:tagLst>
</file>

<file path=ppt/tags/tag798.xml><?xml version="1.0" encoding="utf-8"?>
<p:tagLst xmlns:p="http://schemas.openxmlformats.org/presentationml/2006/main">
  <p:tag name="KSO_WM_BEAUTIFY_FLAG" val=""/>
</p:tagLst>
</file>

<file path=ppt/tags/tag79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00.xml><?xml version="1.0" encoding="utf-8"?>
<p:tagLst xmlns:p="http://schemas.openxmlformats.org/presentationml/2006/main">
  <p:tag name="KSO_WM_BEAUTIFY_FLAG" val=""/>
</p:tagLst>
</file>

<file path=ppt/tags/tag801.xml><?xml version="1.0" encoding="utf-8"?>
<p:tagLst xmlns:p="http://schemas.openxmlformats.org/presentationml/2006/main">
  <p:tag name="KSO_WM_BEAUTIFY_FLAG" val=""/>
</p:tagLst>
</file>

<file path=ppt/tags/tag802.xml><?xml version="1.0" encoding="utf-8"?>
<p:tagLst xmlns:p="http://schemas.openxmlformats.org/presentationml/2006/main">
  <p:tag name="KSO_WM_BEAUTIFY_FLAG" val=""/>
</p:tagLst>
</file>

<file path=ppt/tags/tag803.xml><?xml version="1.0" encoding="utf-8"?>
<p:tagLst xmlns:p="http://schemas.openxmlformats.org/presentationml/2006/main">
  <p:tag name="KSO_WM_BEAUTIFY_FLAG" val=""/>
</p:tagLst>
</file>

<file path=ppt/tags/tag804.xml><?xml version="1.0" encoding="utf-8"?>
<p:tagLst xmlns:p="http://schemas.openxmlformats.org/presentationml/2006/main">
  <p:tag name="KSO_WM_BEAUTIFY_FLAG" val=""/>
</p:tagLst>
</file>

<file path=ppt/tags/tag805.xml><?xml version="1.0" encoding="utf-8"?>
<p:tagLst xmlns:p="http://schemas.openxmlformats.org/presentationml/2006/main">
  <p:tag name="KSO_WM_BEAUTIFY_FLAG" val=""/>
</p:tagLst>
</file>

<file path=ppt/tags/tag806.xml><?xml version="1.0" encoding="utf-8"?>
<p:tagLst xmlns:p="http://schemas.openxmlformats.org/presentationml/2006/main">
  <p:tag name="KSO_WM_BEAUTIFY_FLAG" val=""/>
</p:tagLst>
</file>

<file path=ppt/tags/tag807.xml><?xml version="1.0" encoding="utf-8"?>
<p:tagLst xmlns:p="http://schemas.openxmlformats.org/presentationml/2006/main">
  <p:tag name="KSO_WM_BEAUTIFY_FLAG" val=""/>
</p:tagLst>
</file>

<file path=ppt/tags/tag808.xml><?xml version="1.0" encoding="utf-8"?>
<p:tagLst xmlns:p="http://schemas.openxmlformats.org/presentationml/2006/main">
  <p:tag name="KSO_WM_BEAUTIFY_FLAG" val=""/>
</p:tagLst>
</file>

<file path=ppt/tags/tag809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10.xml><?xml version="1.0" encoding="utf-8"?>
<p:tagLst xmlns:p="http://schemas.openxmlformats.org/presentationml/2006/main">
  <p:tag name="KSO_WM_BEAUTIFY_FLAG" val=""/>
</p:tagLst>
</file>

<file path=ppt/tags/tag811.xml><?xml version="1.0" encoding="utf-8"?>
<p:tagLst xmlns:p="http://schemas.openxmlformats.org/presentationml/2006/main">
  <p:tag name="KSO_WM_BEAUTIFY_FLAG" val=""/>
</p:tagLst>
</file>

<file path=ppt/tags/tag812.xml><?xml version="1.0" encoding="utf-8"?>
<p:tagLst xmlns:p="http://schemas.openxmlformats.org/presentationml/2006/main">
  <p:tag name="KSO_WM_BEAUTIFY_FLAG" val=""/>
</p:tagLst>
</file>

<file path=ppt/tags/tag813.xml><?xml version="1.0" encoding="utf-8"?>
<p:tagLst xmlns:p="http://schemas.openxmlformats.org/presentationml/2006/main">
  <p:tag name="KSO_WM_BEAUTIFY_FLAG" val=""/>
</p:tagLst>
</file>

<file path=ppt/tags/tag814.xml><?xml version="1.0" encoding="utf-8"?>
<p:tagLst xmlns:p="http://schemas.openxmlformats.org/presentationml/2006/main">
  <p:tag name="KSO_WM_BEAUTIFY_FLAG" val=""/>
</p:tagLst>
</file>

<file path=ppt/tags/tag815.xml><?xml version="1.0" encoding="utf-8"?>
<p:tagLst xmlns:p="http://schemas.openxmlformats.org/presentationml/2006/main">
  <p:tag name="KSO_WM_BEAUTIFY_FLAG" val=""/>
</p:tagLst>
</file>

<file path=ppt/tags/tag816.xml><?xml version="1.0" encoding="utf-8"?>
<p:tagLst xmlns:p="http://schemas.openxmlformats.org/presentationml/2006/main">
  <p:tag name="KSO_WM_BEAUTIFY_FLAG" val=""/>
</p:tagLst>
</file>

<file path=ppt/tags/tag817.xml><?xml version="1.0" encoding="utf-8"?>
<p:tagLst xmlns:p="http://schemas.openxmlformats.org/presentationml/2006/main">
  <p:tag name="KSO_WM_BEAUTIFY_FLAG" val=""/>
</p:tagLst>
</file>

<file path=ppt/tags/tag818.xml><?xml version="1.0" encoding="utf-8"?>
<p:tagLst xmlns:p="http://schemas.openxmlformats.org/presentationml/2006/main">
  <p:tag name="KSO_WM_BEAUTIFY_FLAG" val=""/>
</p:tagLst>
</file>

<file path=ppt/tags/tag819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20.xml><?xml version="1.0" encoding="utf-8"?>
<p:tagLst xmlns:p="http://schemas.openxmlformats.org/presentationml/2006/main">
  <p:tag name="KSO_WM_BEAUTIFY_FLAG" val=""/>
</p:tagLst>
</file>

<file path=ppt/tags/tag821.xml><?xml version="1.0" encoding="utf-8"?>
<p:tagLst xmlns:p="http://schemas.openxmlformats.org/presentationml/2006/main">
  <p:tag name="KSO_WM_BEAUTIFY_FLAG" val=""/>
</p:tagLst>
</file>

<file path=ppt/tags/tag822.xml><?xml version="1.0" encoding="utf-8"?>
<p:tagLst xmlns:p="http://schemas.openxmlformats.org/presentationml/2006/main">
  <p:tag name="KSO_WM_BEAUTIFY_FLAG" val=""/>
</p:tagLst>
</file>

<file path=ppt/tags/tag823.xml><?xml version="1.0" encoding="utf-8"?>
<p:tagLst xmlns:p="http://schemas.openxmlformats.org/presentationml/2006/main">
  <p:tag name="KSO_WM_BEAUTIFY_FLAG" val=""/>
</p:tagLst>
</file>

<file path=ppt/tags/tag824.xml><?xml version="1.0" encoding="utf-8"?>
<p:tagLst xmlns:p="http://schemas.openxmlformats.org/presentationml/2006/main">
  <p:tag name="KSO_WM_BEAUTIFY_FLAG" val=""/>
</p:tagLst>
</file>

<file path=ppt/tags/tag825.xml><?xml version="1.0" encoding="utf-8"?>
<p:tagLst xmlns:p="http://schemas.openxmlformats.org/presentationml/2006/main">
  <p:tag name="KSO_WM_BEAUTIFY_FLAG" val=""/>
</p:tagLst>
</file>

<file path=ppt/tags/tag826.xml><?xml version="1.0" encoding="utf-8"?>
<p:tagLst xmlns:p="http://schemas.openxmlformats.org/presentationml/2006/main">
  <p:tag name="KSO_WM_BEAUTIFY_FLAG" val=""/>
</p:tagLst>
</file>

<file path=ppt/tags/tag827.xml><?xml version="1.0" encoding="utf-8"?>
<p:tagLst xmlns:p="http://schemas.openxmlformats.org/presentationml/2006/main">
  <p:tag name="KSO_WM_BEAUTIFY_FLAG" val=""/>
</p:tagLst>
</file>

<file path=ppt/tags/tag828.xml><?xml version="1.0" encoding="utf-8"?>
<p:tagLst xmlns:p="http://schemas.openxmlformats.org/presentationml/2006/main">
  <p:tag name="KSO_WM_BEAUTIFY_FLAG" val=""/>
</p:tagLst>
</file>

<file path=ppt/tags/tag829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30.xml><?xml version="1.0" encoding="utf-8"?>
<p:tagLst xmlns:p="http://schemas.openxmlformats.org/presentationml/2006/main">
  <p:tag name="KSO_WM_BEAUTIFY_FLAG" val=""/>
</p:tagLst>
</file>

<file path=ppt/tags/tag831.xml><?xml version="1.0" encoding="utf-8"?>
<p:tagLst xmlns:p="http://schemas.openxmlformats.org/presentationml/2006/main">
  <p:tag name="KSO_WM_BEAUTIFY_FLAG" val=""/>
</p:tagLst>
</file>

<file path=ppt/tags/tag832.xml><?xml version="1.0" encoding="utf-8"?>
<p:tagLst xmlns:p="http://schemas.openxmlformats.org/presentationml/2006/main">
  <p:tag name="KSO_WM_BEAUTIFY_FLAG" val=""/>
</p:tagLst>
</file>

<file path=ppt/tags/tag833.xml><?xml version="1.0" encoding="utf-8"?>
<p:tagLst xmlns:p="http://schemas.openxmlformats.org/presentationml/2006/main">
  <p:tag name="KSO_WM_BEAUTIFY_FLAG" val=""/>
</p:tagLst>
</file>

<file path=ppt/tags/tag834.xml><?xml version="1.0" encoding="utf-8"?>
<p:tagLst xmlns:p="http://schemas.openxmlformats.org/presentationml/2006/main">
  <p:tag name="KSO_WM_BEAUTIFY_FLAG" val=""/>
</p:tagLst>
</file>

<file path=ppt/tags/tag835.xml><?xml version="1.0" encoding="utf-8"?>
<p:tagLst xmlns:p="http://schemas.openxmlformats.org/presentationml/2006/main">
  <p:tag name="KSO_WM_BEAUTIFY_FLAG" val=""/>
</p:tagLst>
</file>

<file path=ppt/tags/tag836.xml><?xml version="1.0" encoding="utf-8"?>
<p:tagLst xmlns:p="http://schemas.openxmlformats.org/presentationml/2006/main">
  <p:tag name="KSO_WM_BEAUTIFY_FLAG" val=""/>
</p:tagLst>
</file>

<file path=ppt/tags/tag837.xml><?xml version="1.0" encoding="utf-8"?>
<p:tagLst xmlns:p="http://schemas.openxmlformats.org/presentationml/2006/main">
  <p:tag name="KSO_WM_BEAUTIFY_FLAG" val=""/>
</p:tagLst>
</file>

<file path=ppt/tags/tag838.xml><?xml version="1.0" encoding="utf-8"?>
<p:tagLst xmlns:p="http://schemas.openxmlformats.org/presentationml/2006/main">
  <p:tag name="KSO_WM_BEAUTIFY_FLAG" val=""/>
</p:tagLst>
</file>

<file path=ppt/tags/tag839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40.xml><?xml version="1.0" encoding="utf-8"?>
<p:tagLst xmlns:p="http://schemas.openxmlformats.org/presentationml/2006/main">
  <p:tag name="KSO_WM_BEAUTIFY_FLAG" val=""/>
</p:tagLst>
</file>

<file path=ppt/tags/tag841.xml><?xml version="1.0" encoding="utf-8"?>
<p:tagLst xmlns:p="http://schemas.openxmlformats.org/presentationml/2006/main">
  <p:tag name="KSO_WM_BEAUTIFY_FLAG" val=""/>
</p:tagLst>
</file>

<file path=ppt/tags/tag842.xml><?xml version="1.0" encoding="utf-8"?>
<p:tagLst xmlns:p="http://schemas.openxmlformats.org/presentationml/2006/main">
  <p:tag name="KSO_WM_BEAUTIFY_FLAG" val=""/>
</p:tagLst>
</file>

<file path=ppt/tags/tag843.xml><?xml version="1.0" encoding="utf-8"?>
<p:tagLst xmlns:p="http://schemas.openxmlformats.org/presentationml/2006/main">
  <p:tag name="KSO_WM_BEAUTIFY_FLAG" val=""/>
</p:tagLst>
</file>

<file path=ppt/tags/tag844.xml><?xml version="1.0" encoding="utf-8"?>
<p:tagLst xmlns:p="http://schemas.openxmlformats.org/presentationml/2006/main">
  <p:tag name="KSO_WM_BEAUTIFY_FLAG" val=""/>
</p:tagLst>
</file>

<file path=ppt/tags/tag845.xml><?xml version="1.0" encoding="utf-8"?>
<p:tagLst xmlns:p="http://schemas.openxmlformats.org/presentationml/2006/main">
  <p:tag name="KSO_WM_BEAUTIFY_FLAG" val=""/>
</p:tagLst>
</file>

<file path=ppt/tags/tag846.xml><?xml version="1.0" encoding="utf-8"?>
<p:tagLst xmlns:p="http://schemas.openxmlformats.org/presentationml/2006/main">
  <p:tag name="KSO_WM_BEAUTIFY_FLAG" val=""/>
</p:tagLst>
</file>

<file path=ppt/tags/tag847.xml><?xml version="1.0" encoding="utf-8"?>
<p:tagLst xmlns:p="http://schemas.openxmlformats.org/presentationml/2006/main">
  <p:tag name="KSO_WM_BEAUTIFY_FLAG" val=""/>
</p:tagLst>
</file>

<file path=ppt/tags/tag848.xml><?xml version="1.0" encoding="utf-8"?>
<p:tagLst xmlns:p="http://schemas.openxmlformats.org/presentationml/2006/main">
  <p:tag name="KSO_WM_BEAUTIFY_FLAG" val=""/>
</p:tagLst>
</file>

<file path=ppt/tags/tag849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50.xml><?xml version="1.0" encoding="utf-8"?>
<p:tagLst xmlns:p="http://schemas.openxmlformats.org/presentationml/2006/main">
  <p:tag name="KSO_WM_BEAUTIFY_FLAG" val=""/>
</p:tagLst>
</file>

<file path=ppt/tags/tag851.xml><?xml version="1.0" encoding="utf-8"?>
<p:tagLst xmlns:p="http://schemas.openxmlformats.org/presentationml/2006/main">
  <p:tag name="KSO_WM_BEAUTIFY_FLAG" val=""/>
</p:tagLst>
</file>

<file path=ppt/tags/tag852.xml><?xml version="1.0" encoding="utf-8"?>
<p:tagLst xmlns:p="http://schemas.openxmlformats.org/presentationml/2006/main">
  <p:tag name="KSO_WM_BEAUTIFY_FLAG" val=""/>
</p:tagLst>
</file>

<file path=ppt/tags/tag853.xml><?xml version="1.0" encoding="utf-8"?>
<p:tagLst xmlns:p="http://schemas.openxmlformats.org/presentationml/2006/main">
  <p:tag name="KSO_WM_BEAUTIFY_FLAG" val=""/>
</p:tagLst>
</file>

<file path=ppt/tags/tag854.xml><?xml version="1.0" encoding="utf-8"?>
<p:tagLst xmlns:p="http://schemas.openxmlformats.org/presentationml/2006/main">
  <p:tag name="KSO_WM_BEAUTIFY_FLAG" val=""/>
</p:tagLst>
</file>

<file path=ppt/tags/tag855.xml><?xml version="1.0" encoding="utf-8"?>
<p:tagLst xmlns:p="http://schemas.openxmlformats.org/presentationml/2006/main">
  <p:tag name="KSO_WM_BEAUTIFY_FLAG" val=""/>
</p:tagLst>
</file>

<file path=ppt/tags/tag856.xml><?xml version="1.0" encoding="utf-8"?>
<p:tagLst xmlns:p="http://schemas.openxmlformats.org/presentationml/2006/main">
  <p:tag name="KSO_WM_BEAUTIFY_FLAG" val=""/>
</p:tagLst>
</file>

<file path=ppt/tags/tag857.xml><?xml version="1.0" encoding="utf-8"?>
<p:tagLst xmlns:p="http://schemas.openxmlformats.org/presentationml/2006/main">
  <p:tag name="KSO_WM_BEAUTIFY_FLAG" val=""/>
</p:tagLst>
</file>

<file path=ppt/tags/tag858.xml><?xml version="1.0" encoding="utf-8"?>
<p:tagLst xmlns:p="http://schemas.openxmlformats.org/presentationml/2006/main">
  <p:tag name="KSO_WM_BEAUTIFY_FLAG" val=""/>
</p:tagLst>
</file>

<file path=ppt/tags/tag859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60.xml><?xml version="1.0" encoding="utf-8"?>
<p:tagLst xmlns:p="http://schemas.openxmlformats.org/presentationml/2006/main">
  <p:tag name="KSO_WM_BEAUTIFY_FLAG" val=""/>
</p:tagLst>
</file>

<file path=ppt/tags/tag861.xml><?xml version="1.0" encoding="utf-8"?>
<p:tagLst xmlns:p="http://schemas.openxmlformats.org/presentationml/2006/main">
  <p:tag name="KSO_WM_BEAUTIFY_FLAG" val=""/>
</p:tagLst>
</file>

<file path=ppt/tags/tag862.xml><?xml version="1.0" encoding="utf-8"?>
<p:tagLst xmlns:p="http://schemas.openxmlformats.org/presentationml/2006/main">
  <p:tag name="KSO_WM_BEAUTIFY_FLAG" val=""/>
</p:tagLst>
</file>

<file path=ppt/tags/tag863.xml><?xml version="1.0" encoding="utf-8"?>
<p:tagLst xmlns:p="http://schemas.openxmlformats.org/presentationml/2006/main">
  <p:tag name="KSO_WM_BEAUTIFY_FLAG" val=""/>
</p:tagLst>
</file>

<file path=ppt/tags/tag864.xml><?xml version="1.0" encoding="utf-8"?>
<p:tagLst xmlns:p="http://schemas.openxmlformats.org/presentationml/2006/main">
  <p:tag name="KSO_WM_BEAUTIFY_FLAG" val=""/>
</p:tagLst>
</file>

<file path=ppt/tags/tag865.xml><?xml version="1.0" encoding="utf-8"?>
<p:tagLst xmlns:p="http://schemas.openxmlformats.org/presentationml/2006/main">
  <p:tag name="KSO_WM_BEAUTIFY_FLAG" val=""/>
</p:tagLst>
</file>

<file path=ppt/tags/tag866.xml><?xml version="1.0" encoding="utf-8"?>
<p:tagLst xmlns:p="http://schemas.openxmlformats.org/presentationml/2006/main">
  <p:tag name="KSO_WM_BEAUTIFY_FLAG" val=""/>
</p:tagLst>
</file>

<file path=ppt/tags/tag867.xml><?xml version="1.0" encoding="utf-8"?>
<p:tagLst xmlns:p="http://schemas.openxmlformats.org/presentationml/2006/main">
  <p:tag name="KSO_WM_BEAUTIFY_FLAG" val=""/>
</p:tagLst>
</file>

<file path=ppt/tags/tag868.xml><?xml version="1.0" encoding="utf-8"?>
<p:tagLst xmlns:p="http://schemas.openxmlformats.org/presentationml/2006/main">
  <p:tag name="KSO_WM_BEAUTIFY_FLAG" val=""/>
</p:tagLst>
</file>

<file path=ppt/tags/tag869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70.xml><?xml version="1.0" encoding="utf-8"?>
<p:tagLst xmlns:p="http://schemas.openxmlformats.org/presentationml/2006/main">
  <p:tag name="KSO_WM_BEAUTIFY_FLAG" val=""/>
</p:tagLst>
</file>

<file path=ppt/tags/tag871.xml><?xml version="1.0" encoding="utf-8"?>
<p:tagLst xmlns:p="http://schemas.openxmlformats.org/presentationml/2006/main">
  <p:tag name="KSO_WM_BEAUTIFY_FLAG" val=""/>
</p:tagLst>
</file>

<file path=ppt/tags/tag872.xml><?xml version="1.0" encoding="utf-8"?>
<p:tagLst xmlns:p="http://schemas.openxmlformats.org/presentationml/2006/main">
  <p:tag name="KSO_WM_BEAUTIFY_FLAG" val=""/>
</p:tagLst>
</file>

<file path=ppt/tags/tag873.xml><?xml version="1.0" encoding="utf-8"?>
<p:tagLst xmlns:p="http://schemas.openxmlformats.org/presentationml/2006/main">
  <p:tag name="KSO_WM_BEAUTIFY_FLAG" val=""/>
</p:tagLst>
</file>

<file path=ppt/tags/tag874.xml><?xml version="1.0" encoding="utf-8"?>
<p:tagLst xmlns:p="http://schemas.openxmlformats.org/presentationml/2006/main">
  <p:tag name="KSO_WM_BEAUTIFY_FLAG" val=""/>
</p:tagLst>
</file>

<file path=ppt/tags/tag875.xml><?xml version="1.0" encoding="utf-8"?>
<p:tagLst xmlns:p="http://schemas.openxmlformats.org/presentationml/2006/main">
  <p:tag name="KSO_WM_BEAUTIFY_FLAG" val=""/>
</p:tagLst>
</file>

<file path=ppt/tags/tag876.xml><?xml version="1.0" encoding="utf-8"?>
<p:tagLst xmlns:p="http://schemas.openxmlformats.org/presentationml/2006/main">
  <p:tag name="KSO_WM_BEAUTIFY_FLAG" val=""/>
</p:tagLst>
</file>

<file path=ppt/tags/tag877.xml><?xml version="1.0" encoding="utf-8"?>
<p:tagLst xmlns:p="http://schemas.openxmlformats.org/presentationml/2006/main">
  <p:tag name="KSO_WM_BEAUTIFY_FLAG" val=""/>
</p:tagLst>
</file>

<file path=ppt/tags/tag878.xml><?xml version="1.0" encoding="utf-8"?>
<p:tagLst xmlns:p="http://schemas.openxmlformats.org/presentationml/2006/main">
  <p:tag name="KSO_WM_BEAUTIFY_FLAG" val=""/>
</p:tagLst>
</file>

<file path=ppt/tags/tag879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80.xml><?xml version="1.0" encoding="utf-8"?>
<p:tagLst xmlns:p="http://schemas.openxmlformats.org/presentationml/2006/main">
  <p:tag name="KSO_WM_BEAUTIFY_FLAG" val=""/>
</p:tagLst>
</file>

<file path=ppt/tags/tag881.xml><?xml version="1.0" encoding="utf-8"?>
<p:tagLst xmlns:p="http://schemas.openxmlformats.org/presentationml/2006/main">
  <p:tag name="KSO_WM_BEAUTIFY_FLAG" val=""/>
</p:tagLst>
</file>

<file path=ppt/tags/tag882.xml><?xml version="1.0" encoding="utf-8"?>
<p:tagLst xmlns:p="http://schemas.openxmlformats.org/presentationml/2006/main">
  <p:tag name="KSO_WM_BEAUTIFY_FLAG" val=""/>
</p:tagLst>
</file>

<file path=ppt/tags/tag883.xml><?xml version="1.0" encoding="utf-8"?>
<p:tagLst xmlns:p="http://schemas.openxmlformats.org/presentationml/2006/main">
  <p:tag name="KSO_WM_BEAUTIFY_FLAG" val=""/>
</p:tagLst>
</file>

<file path=ppt/tags/tag884.xml><?xml version="1.0" encoding="utf-8"?>
<p:tagLst xmlns:p="http://schemas.openxmlformats.org/presentationml/2006/main">
  <p:tag name="KSO_WM_BEAUTIFY_FLAG" val=""/>
</p:tagLst>
</file>

<file path=ppt/tags/tag885.xml><?xml version="1.0" encoding="utf-8"?>
<p:tagLst xmlns:p="http://schemas.openxmlformats.org/presentationml/2006/main">
  <p:tag name="KSO_WM_BEAUTIFY_FLAG" val=""/>
</p:tagLst>
</file>

<file path=ppt/tags/tag886.xml><?xml version="1.0" encoding="utf-8"?>
<p:tagLst xmlns:p="http://schemas.openxmlformats.org/presentationml/2006/main">
  <p:tag name="KSO_WM_BEAUTIFY_FLAG" val=""/>
</p:tagLst>
</file>

<file path=ppt/tags/tag887.xml><?xml version="1.0" encoding="utf-8"?>
<p:tagLst xmlns:p="http://schemas.openxmlformats.org/presentationml/2006/main">
  <p:tag name="KSO_WM_BEAUTIFY_FLAG" val=""/>
</p:tagLst>
</file>

<file path=ppt/tags/tag888.xml><?xml version="1.0" encoding="utf-8"?>
<p:tagLst xmlns:p="http://schemas.openxmlformats.org/presentationml/2006/main">
  <p:tag name="KSO_WM_BEAUTIFY_FLAG" val=""/>
</p:tagLst>
</file>

<file path=ppt/tags/tag889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890.xml><?xml version="1.0" encoding="utf-8"?>
<p:tagLst xmlns:p="http://schemas.openxmlformats.org/presentationml/2006/main">
  <p:tag name="KSO_WM_BEAUTIFY_FLAG" val=""/>
</p:tagLst>
</file>

<file path=ppt/tags/tag891.xml><?xml version="1.0" encoding="utf-8"?>
<p:tagLst xmlns:p="http://schemas.openxmlformats.org/presentationml/2006/main">
  <p:tag name="KSO_WM_BEAUTIFY_FLAG" val=""/>
</p:tagLst>
</file>

<file path=ppt/tags/tag892.xml><?xml version="1.0" encoding="utf-8"?>
<p:tagLst xmlns:p="http://schemas.openxmlformats.org/presentationml/2006/main">
  <p:tag name="KSO_WM_BEAUTIFY_FLAG" val=""/>
</p:tagLst>
</file>

<file path=ppt/tags/tag893.xml><?xml version="1.0" encoding="utf-8"?>
<p:tagLst xmlns:p="http://schemas.openxmlformats.org/presentationml/2006/main">
  <p:tag name="KSO_WM_BEAUTIFY_FLAG" val=""/>
</p:tagLst>
</file>

<file path=ppt/tags/tag894.xml><?xml version="1.0" encoding="utf-8"?>
<p:tagLst xmlns:p="http://schemas.openxmlformats.org/presentationml/2006/main">
  <p:tag name="KSO_WM_BEAUTIFY_FLAG" val=""/>
</p:tagLst>
</file>

<file path=ppt/tags/tag895.xml><?xml version="1.0" encoding="utf-8"?>
<p:tagLst xmlns:p="http://schemas.openxmlformats.org/presentationml/2006/main">
  <p:tag name="KSO_WM_BEAUTIFY_FLAG" val=""/>
</p:tagLst>
</file>

<file path=ppt/tags/tag896.xml><?xml version="1.0" encoding="utf-8"?>
<p:tagLst xmlns:p="http://schemas.openxmlformats.org/presentationml/2006/main">
  <p:tag name="KSO_WM_BEAUTIFY_FLAG" val=""/>
</p:tagLst>
</file>

<file path=ppt/tags/tag897.xml><?xml version="1.0" encoding="utf-8"?>
<p:tagLst xmlns:p="http://schemas.openxmlformats.org/presentationml/2006/main">
  <p:tag name="KSO_WM_BEAUTIFY_FLAG" val=""/>
</p:tagLst>
</file>

<file path=ppt/tags/tag898.xml><?xml version="1.0" encoding="utf-8"?>
<p:tagLst xmlns:p="http://schemas.openxmlformats.org/presentationml/2006/main">
  <p:tag name="KSO_WM_BEAUTIFY_FLAG" val=""/>
</p:tagLst>
</file>

<file path=ppt/tags/tag89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00.xml><?xml version="1.0" encoding="utf-8"?>
<p:tagLst xmlns:p="http://schemas.openxmlformats.org/presentationml/2006/main">
  <p:tag name="KSO_WM_BEAUTIFY_FLAG" val=""/>
</p:tagLst>
</file>

<file path=ppt/tags/tag901.xml><?xml version="1.0" encoding="utf-8"?>
<p:tagLst xmlns:p="http://schemas.openxmlformats.org/presentationml/2006/main">
  <p:tag name="KSO_WM_BEAUTIFY_FLAG" val=""/>
</p:tagLst>
</file>

<file path=ppt/tags/tag902.xml><?xml version="1.0" encoding="utf-8"?>
<p:tagLst xmlns:p="http://schemas.openxmlformats.org/presentationml/2006/main">
  <p:tag name="KSO_WM_BEAUTIFY_FLAG" val=""/>
</p:tagLst>
</file>

<file path=ppt/tags/tag903.xml><?xml version="1.0" encoding="utf-8"?>
<p:tagLst xmlns:p="http://schemas.openxmlformats.org/presentationml/2006/main">
  <p:tag name="KSO_WM_BEAUTIFY_FLAG" val=""/>
</p:tagLst>
</file>

<file path=ppt/tags/tag904.xml><?xml version="1.0" encoding="utf-8"?>
<p:tagLst xmlns:p="http://schemas.openxmlformats.org/presentationml/2006/main">
  <p:tag name="KSO_WM_BEAUTIFY_FLAG" val=""/>
</p:tagLst>
</file>

<file path=ppt/tags/tag905.xml><?xml version="1.0" encoding="utf-8"?>
<p:tagLst xmlns:p="http://schemas.openxmlformats.org/presentationml/2006/main">
  <p:tag name="KSO_WM_BEAUTIFY_FLAG" val=""/>
</p:tagLst>
</file>

<file path=ppt/tags/tag906.xml><?xml version="1.0" encoding="utf-8"?>
<p:tagLst xmlns:p="http://schemas.openxmlformats.org/presentationml/2006/main">
  <p:tag name="KSO_WM_BEAUTIFY_FLAG" val=""/>
</p:tagLst>
</file>

<file path=ppt/tags/tag907.xml><?xml version="1.0" encoding="utf-8"?>
<p:tagLst xmlns:p="http://schemas.openxmlformats.org/presentationml/2006/main">
  <p:tag name="KSO_WM_BEAUTIFY_FLAG" val=""/>
</p:tagLst>
</file>

<file path=ppt/tags/tag908.xml><?xml version="1.0" encoding="utf-8"?>
<p:tagLst xmlns:p="http://schemas.openxmlformats.org/presentationml/2006/main">
  <p:tag name="KSO_WM_BEAUTIFY_FLAG" val=""/>
</p:tagLst>
</file>

<file path=ppt/tags/tag909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10.xml><?xml version="1.0" encoding="utf-8"?>
<p:tagLst xmlns:p="http://schemas.openxmlformats.org/presentationml/2006/main">
  <p:tag name="KSO_WM_BEAUTIFY_FLAG" val=""/>
</p:tagLst>
</file>

<file path=ppt/tags/tag911.xml><?xml version="1.0" encoding="utf-8"?>
<p:tagLst xmlns:p="http://schemas.openxmlformats.org/presentationml/2006/main">
  <p:tag name="KSO_WM_BEAUTIFY_FLAG" val=""/>
</p:tagLst>
</file>

<file path=ppt/tags/tag912.xml><?xml version="1.0" encoding="utf-8"?>
<p:tagLst xmlns:p="http://schemas.openxmlformats.org/presentationml/2006/main">
  <p:tag name="KSO_WM_BEAUTIFY_FLAG" val=""/>
</p:tagLst>
</file>

<file path=ppt/tags/tag913.xml><?xml version="1.0" encoding="utf-8"?>
<p:tagLst xmlns:p="http://schemas.openxmlformats.org/presentationml/2006/main">
  <p:tag name="KSO_WM_BEAUTIFY_FLAG" val=""/>
</p:tagLst>
</file>

<file path=ppt/tags/tag914.xml><?xml version="1.0" encoding="utf-8"?>
<p:tagLst xmlns:p="http://schemas.openxmlformats.org/presentationml/2006/main">
  <p:tag name="KSO_WM_BEAUTIFY_FLAG" val=""/>
</p:tagLst>
</file>

<file path=ppt/tags/tag915.xml><?xml version="1.0" encoding="utf-8"?>
<p:tagLst xmlns:p="http://schemas.openxmlformats.org/presentationml/2006/main">
  <p:tag name="KSO_WM_BEAUTIFY_FLAG" val=""/>
</p:tagLst>
</file>

<file path=ppt/tags/tag916.xml><?xml version="1.0" encoding="utf-8"?>
<p:tagLst xmlns:p="http://schemas.openxmlformats.org/presentationml/2006/main">
  <p:tag name="KSO_WM_BEAUTIFY_FLAG" val=""/>
</p:tagLst>
</file>

<file path=ppt/tags/tag917.xml><?xml version="1.0" encoding="utf-8"?>
<p:tagLst xmlns:p="http://schemas.openxmlformats.org/presentationml/2006/main">
  <p:tag name="KSO_WM_BEAUTIFY_FLAG" val=""/>
</p:tagLst>
</file>

<file path=ppt/tags/tag918.xml><?xml version="1.0" encoding="utf-8"?>
<p:tagLst xmlns:p="http://schemas.openxmlformats.org/presentationml/2006/main">
  <p:tag name="KSO_WM_BEAUTIFY_FLAG" val=""/>
</p:tagLst>
</file>

<file path=ppt/tags/tag919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20.xml><?xml version="1.0" encoding="utf-8"?>
<p:tagLst xmlns:p="http://schemas.openxmlformats.org/presentationml/2006/main">
  <p:tag name="KSO_WM_BEAUTIFY_FLAG" val=""/>
</p:tagLst>
</file>

<file path=ppt/tags/tag921.xml><?xml version="1.0" encoding="utf-8"?>
<p:tagLst xmlns:p="http://schemas.openxmlformats.org/presentationml/2006/main">
  <p:tag name="KSO_WM_BEAUTIFY_FLAG" val=""/>
</p:tagLst>
</file>

<file path=ppt/tags/tag922.xml><?xml version="1.0" encoding="utf-8"?>
<p:tagLst xmlns:p="http://schemas.openxmlformats.org/presentationml/2006/main">
  <p:tag name="KSO_WM_BEAUTIFY_FLAG" val=""/>
</p:tagLst>
</file>

<file path=ppt/tags/tag923.xml><?xml version="1.0" encoding="utf-8"?>
<p:tagLst xmlns:p="http://schemas.openxmlformats.org/presentationml/2006/main">
  <p:tag name="KSO_WM_BEAUTIFY_FLAG" val=""/>
</p:tagLst>
</file>

<file path=ppt/tags/tag924.xml><?xml version="1.0" encoding="utf-8"?>
<p:tagLst xmlns:p="http://schemas.openxmlformats.org/presentationml/2006/main">
  <p:tag name="KSO_WM_BEAUTIFY_FLAG" val=""/>
</p:tagLst>
</file>

<file path=ppt/tags/tag925.xml><?xml version="1.0" encoding="utf-8"?>
<p:tagLst xmlns:p="http://schemas.openxmlformats.org/presentationml/2006/main">
  <p:tag name="KSO_WM_BEAUTIFY_FLAG" val=""/>
</p:tagLst>
</file>

<file path=ppt/tags/tag926.xml><?xml version="1.0" encoding="utf-8"?>
<p:tagLst xmlns:p="http://schemas.openxmlformats.org/presentationml/2006/main">
  <p:tag name="KSO_WM_BEAUTIFY_FLAG" val=""/>
</p:tagLst>
</file>

<file path=ppt/tags/tag927.xml><?xml version="1.0" encoding="utf-8"?>
<p:tagLst xmlns:p="http://schemas.openxmlformats.org/presentationml/2006/main">
  <p:tag name="KSO_WM_BEAUTIFY_FLAG" val=""/>
</p:tagLst>
</file>

<file path=ppt/tags/tag928.xml><?xml version="1.0" encoding="utf-8"?>
<p:tagLst xmlns:p="http://schemas.openxmlformats.org/presentationml/2006/main">
  <p:tag name="KSO_WM_BEAUTIFY_FLAG" val=""/>
</p:tagLst>
</file>

<file path=ppt/tags/tag929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30.xml><?xml version="1.0" encoding="utf-8"?>
<p:tagLst xmlns:p="http://schemas.openxmlformats.org/presentationml/2006/main">
  <p:tag name="KSO_WM_BEAUTIFY_FLAG" val=""/>
</p:tagLst>
</file>

<file path=ppt/tags/tag931.xml><?xml version="1.0" encoding="utf-8"?>
<p:tagLst xmlns:p="http://schemas.openxmlformats.org/presentationml/2006/main">
  <p:tag name="KSO_WM_BEAUTIFY_FLAG" val=""/>
</p:tagLst>
</file>

<file path=ppt/tags/tag932.xml><?xml version="1.0" encoding="utf-8"?>
<p:tagLst xmlns:p="http://schemas.openxmlformats.org/presentationml/2006/main">
  <p:tag name="KSO_WM_BEAUTIFY_FLAG" val=""/>
</p:tagLst>
</file>

<file path=ppt/tags/tag933.xml><?xml version="1.0" encoding="utf-8"?>
<p:tagLst xmlns:p="http://schemas.openxmlformats.org/presentationml/2006/main">
  <p:tag name="KSO_WM_BEAUTIFY_FLAG" val=""/>
</p:tagLst>
</file>

<file path=ppt/tags/tag934.xml><?xml version="1.0" encoding="utf-8"?>
<p:tagLst xmlns:p="http://schemas.openxmlformats.org/presentationml/2006/main">
  <p:tag name="KSO_WM_BEAUTIFY_FLAG" val=""/>
</p:tagLst>
</file>

<file path=ppt/tags/tag935.xml><?xml version="1.0" encoding="utf-8"?>
<p:tagLst xmlns:p="http://schemas.openxmlformats.org/presentationml/2006/main">
  <p:tag name="KSO_WM_BEAUTIFY_FLAG" val=""/>
</p:tagLst>
</file>

<file path=ppt/tags/tag936.xml><?xml version="1.0" encoding="utf-8"?>
<p:tagLst xmlns:p="http://schemas.openxmlformats.org/presentationml/2006/main">
  <p:tag name="KSO_WM_BEAUTIFY_FLAG" val=""/>
</p:tagLst>
</file>

<file path=ppt/tags/tag937.xml><?xml version="1.0" encoding="utf-8"?>
<p:tagLst xmlns:p="http://schemas.openxmlformats.org/presentationml/2006/main">
  <p:tag name="KSO_WM_BEAUTIFY_FLAG" val=""/>
</p:tagLst>
</file>

<file path=ppt/tags/tag938.xml><?xml version="1.0" encoding="utf-8"?>
<p:tagLst xmlns:p="http://schemas.openxmlformats.org/presentationml/2006/main">
  <p:tag name="KSO_WM_BEAUTIFY_FLAG" val=""/>
</p:tagLst>
</file>

<file path=ppt/tags/tag939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40.xml><?xml version="1.0" encoding="utf-8"?>
<p:tagLst xmlns:p="http://schemas.openxmlformats.org/presentationml/2006/main">
  <p:tag name="KSO_WM_BEAUTIFY_FLAG" val=""/>
</p:tagLst>
</file>

<file path=ppt/tags/tag941.xml><?xml version="1.0" encoding="utf-8"?>
<p:tagLst xmlns:p="http://schemas.openxmlformats.org/presentationml/2006/main">
  <p:tag name="KSO_WM_BEAUTIFY_FLAG" val=""/>
</p:tagLst>
</file>

<file path=ppt/tags/tag942.xml><?xml version="1.0" encoding="utf-8"?>
<p:tagLst xmlns:p="http://schemas.openxmlformats.org/presentationml/2006/main">
  <p:tag name="KSO_WM_BEAUTIFY_FLAG" val=""/>
</p:tagLst>
</file>

<file path=ppt/tags/tag943.xml><?xml version="1.0" encoding="utf-8"?>
<p:tagLst xmlns:p="http://schemas.openxmlformats.org/presentationml/2006/main">
  <p:tag name="KSO_WM_BEAUTIFY_FLAG" val=""/>
</p:tagLst>
</file>

<file path=ppt/tags/tag944.xml><?xml version="1.0" encoding="utf-8"?>
<p:tagLst xmlns:p="http://schemas.openxmlformats.org/presentationml/2006/main">
  <p:tag name="KSO_WM_BEAUTIFY_FLAG" val=""/>
</p:tagLst>
</file>

<file path=ppt/tags/tag945.xml><?xml version="1.0" encoding="utf-8"?>
<p:tagLst xmlns:p="http://schemas.openxmlformats.org/presentationml/2006/main">
  <p:tag name="KSO_WM_BEAUTIFY_FLAG" val=""/>
</p:tagLst>
</file>

<file path=ppt/tags/tag946.xml><?xml version="1.0" encoding="utf-8"?>
<p:tagLst xmlns:p="http://schemas.openxmlformats.org/presentationml/2006/main">
  <p:tag name="KSO_WM_BEAUTIFY_FLAG" val=""/>
</p:tagLst>
</file>

<file path=ppt/tags/tag947.xml><?xml version="1.0" encoding="utf-8"?>
<p:tagLst xmlns:p="http://schemas.openxmlformats.org/presentationml/2006/main">
  <p:tag name="KSO_WM_BEAUTIFY_FLAG" val=""/>
</p:tagLst>
</file>

<file path=ppt/tags/tag948.xml><?xml version="1.0" encoding="utf-8"?>
<p:tagLst xmlns:p="http://schemas.openxmlformats.org/presentationml/2006/main">
  <p:tag name="KSO_WM_BEAUTIFY_FLAG" val=""/>
</p:tagLst>
</file>

<file path=ppt/tags/tag949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50.xml><?xml version="1.0" encoding="utf-8"?>
<p:tagLst xmlns:p="http://schemas.openxmlformats.org/presentationml/2006/main">
  <p:tag name="KSO_WM_BEAUTIFY_FLAG" val=""/>
</p:tagLst>
</file>

<file path=ppt/tags/tag951.xml><?xml version="1.0" encoding="utf-8"?>
<p:tagLst xmlns:p="http://schemas.openxmlformats.org/presentationml/2006/main">
  <p:tag name="KSO_WM_BEAUTIFY_FLAG" val=""/>
</p:tagLst>
</file>

<file path=ppt/tags/tag952.xml><?xml version="1.0" encoding="utf-8"?>
<p:tagLst xmlns:p="http://schemas.openxmlformats.org/presentationml/2006/main">
  <p:tag name="KSO_WM_BEAUTIFY_FLAG" val=""/>
</p:tagLst>
</file>

<file path=ppt/tags/tag953.xml><?xml version="1.0" encoding="utf-8"?>
<p:tagLst xmlns:p="http://schemas.openxmlformats.org/presentationml/2006/main">
  <p:tag name="KSO_WM_BEAUTIFY_FLAG" val=""/>
</p:tagLst>
</file>

<file path=ppt/tags/tag954.xml><?xml version="1.0" encoding="utf-8"?>
<p:tagLst xmlns:p="http://schemas.openxmlformats.org/presentationml/2006/main">
  <p:tag name="KSO_WM_BEAUTIFY_FLAG" val=""/>
</p:tagLst>
</file>

<file path=ppt/tags/tag955.xml><?xml version="1.0" encoding="utf-8"?>
<p:tagLst xmlns:p="http://schemas.openxmlformats.org/presentationml/2006/main">
  <p:tag name="KSO_WM_BEAUTIFY_FLAG" val=""/>
</p:tagLst>
</file>

<file path=ppt/tags/tag956.xml><?xml version="1.0" encoding="utf-8"?>
<p:tagLst xmlns:p="http://schemas.openxmlformats.org/presentationml/2006/main">
  <p:tag name="KSO_WM_BEAUTIFY_FLAG" val=""/>
</p:tagLst>
</file>

<file path=ppt/tags/tag957.xml><?xml version="1.0" encoding="utf-8"?>
<p:tagLst xmlns:p="http://schemas.openxmlformats.org/presentationml/2006/main">
  <p:tag name="KSO_WM_BEAUTIFY_FLAG" val=""/>
</p:tagLst>
</file>

<file path=ppt/tags/tag958.xml><?xml version="1.0" encoding="utf-8"?>
<p:tagLst xmlns:p="http://schemas.openxmlformats.org/presentationml/2006/main">
  <p:tag name="KSO_WM_BEAUTIFY_FLAG" val=""/>
</p:tagLst>
</file>

<file path=ppt/tags/tag959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60.xml><?xml version="1.0" encoding="utf-8"?>
<p:tagLst xmlns:p="http://schemas.openxmlformats.org/presentationml/2006/main">
  <p:tag name="KSO_WM_BEAUTIFY_FLAG" val=""/>
</p:tagLst>
</file>

<file path=ppt/tags/tag961.xml><?xml version="1.0" encoding="utf-8"?>
<p:tagLst xmlns:p="http://schemas.openxmlformats.org/presentationml/2006/main">
  <p:tag name="KSO_WM_BEAUTIFY_FLAG" val=""/>
</p:tagLst>
</file>

<file path=ppt/tags/tag962.xml><?xml version="1.0" encoding="utf-8"?>
<p:tagLst xmlns:p="http://schemas.openxmlformats.org/presentationml/2006/main">
  <p:tag name="KSO_WM_BEAUTIFY_FLAG" val=""/>
</p:tagLst>
</file>

<file path=ppt/tags/tag963.xml><?xml version="1.0" encoding="utf-8"?>
<p:tagLst xmlns:p="http://schemas.openxmlformats.org/presentationml/2006/main">
  <p:tag name="KSO_WM_BEAUTIFY_FLAG" val=""/>
</p:tagLst>
</file>

<file path=ppt/tags/tag964.xml><?xml version="1.0" encoding="utf-8"?>
<p:tagLst xmlns:p="http://schemas.openxmlformats.org/presentationml/2006/main">
  <p:tag name="KSO_WM_BEAUTIFY_FLAG" val=""/>
</p:tagLst>
</file>

<file path=ppt/tags/tag965.xml><?xml version="1.0" encoding="utf-8"?>
<p:tagLst xmlns:p="http://schemas.openxmlformats.org/presentationml/2006/main">
  <p:tag name="KSO_WM_BEAUTIFY_FLAG" val=""/>
</p:tagLst>
</file>

<file path=ppt/tags/tag966.xml><?xml version="1.0" encoding="utf-8"?>
<p:tagLst xmlns:p="http://schemas.openxmlformats.org/presentationml/2006/main">
  <p:tag name="KSO_WM_BEAUTIFY_FLAG" val=""/>
</p:tagLst>
</file>

<file path=ppt/tags/tag967.xml><?xml version="1.0" encoding="utf-8"?>
<p:tagLst xmlns:p="http://schemas.openxmlformats.org/presentationml/2006/main">
  <p:tag name="KSO_WM_BEAUTIFY_FLAG" val=""/>
</p:tagLst>
</file>

<file path=ppt/tags/tag968.xml><?xml version="1.0" encoding="utf-8"?>
<p:tagLst xmlns:p="http://schemas.openxmlformats.org/presentationml/2006/main">
  <p:tag name="KSO_WM_BEAUTIFY_FLAG" val=""/>
</p:tagLst>
</file>

<file path=ppt/tags/tag969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70.xml><?xml version="1.0" encoding="utf-8"?>
<p:tagLst xmlns:p="http://schemas.openxmlformats.org/presentationml/2006/main">
  <p:tag name="KSO_WM_BEAUTIFY_FLAG" val=""/>
</p:tagLst>
</file>

<file path=ppt/tags/tag971.xml><?xml version="1.0" encoding="utf-8"?>
<p:tagLst xmlns:p="http://schemas.openxmlformats.org/presentationml/2006/main">
  <p:tag name="KSO_WM_BEAUTIFY_FLAG" val=""/>
</p:tagLst>
</file>

<file path=ppt/tags/tag972.xml><?xml version="1.0" encoding="utf-8"?>
<p:tagLst xmlns:p="http://schemas.openxmlformats.org/presentationml/2006/main">
  <p:tag name="KSO_WM_BEAUTIFY_FLAG" val=""/>
</p:tagLst>
</file>

<file path=ppt/tags/tag973.xml><?xml version="1.0" encoding="utf-8"?>
<p:tagLst xmlns:p="http://schemas.openxmlformats.org/presentationml/2006/main">
  <p:tag name="KSO_WM_BEAUTIFY_FLAG" val=""/>
</p:tagLst>
</file>

<file path=ppt/tags/tag974.xml><?xml version="1.0" encoding="utf-8"?>
<p:tagLst xmlns:p="http://schemas.openxmlformats.org/presentationml/2006/main">
  <p:tag name="KSO_WM_BEAUTIFY_FLAG" val=""/>
</p:tagLst>
</file>

<file path=ppt/tags/tag975.xml><?xml version="1.0" encoding="utf-8"?>
<p:tagLst xmlns:p="http://schemas.openxmlformats.org/presentationml/2006/main">
  <p:tag name="KSO_WM_BEAUTIFY_FLAG" val=""/>
</p:tagLst>
</file>

<file path=ppt/tags/tag976.xml><?xml version="1.0" encoding="utf-8"?>
<p:tagLst xmlns:p="http://schemas.openxmlformats.org/presentationml/2006/main">
  <p:tag name="KSO_WM_BEAUTIFY_FLAG" val=""/>
</p:tagLst>
</file>

<file path=ppt/tags/tag977.xml><?xml version="1.0" encoding="utf-8"?>
<p:tagLst xmlns:p="http://schemas.openxmlformats.org/presentationml/2006/main">
  <p:tag name="KSO_WM_BEAUTIFY_FLAG" val=""/>
</p:tagLst>
</file>

<file path=ppt/tags/tag978.xml><?xml version="1.0" encoding="utf-8"?>
<p:tagLst xmlns:p="http://schemas.openxmlformats.org/presentationml/2006/main">
  <p:tag name="KSO_WM_BEAUTIFY_FLAG" val=""/>
</p:tagLst>
</file>

<file path=ppt/tags/tag979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80.xml><?xml version="1.0" encoding="utf-8"?>
<p:tagLst xmlns:p="http://schemas.openxmlformats.org/presentationml/2006/main">
  <p:tag name="KSO_WM_BEAUTIFY_FLAG" val=""/>
</p:tagLst>
</file>

<file path=ppt/tags/tag981.xml><?xml version="1.0" encoding="utf-8"?>
<p:tagLst xmlns:p="http://schemas.openxmlformats.org/presentationml/2006/main">
  <p:tag name="KSO_WM_BEAUTIFY_FLAG" val=""/>
</p:tagLst>
</file>

<file path=ppt/tags/tag982.xml><?xml version="1.0" encoding="utf-8"?>
<p:tagLst xmlns:p="http://schemas.openxmlformats.org/presentationml/2006/main">
  <p:tag name="KSO_WM_BEAUTIFY_FLAG" val=""/>
</p:tagLst>
</file>

<file path=ppt/tags/tag983.xml><?xml version="1.0" encoding="utf-8"?>
<p:tagLst xmlns:p="http://schemas.openxmlformats.org/presentationml/2006/main">
  <p:tag name="KSO_WM_BEAUTIFY_FLAG" val=""/>
</p:tagLst>
</file>

<file path=ppt/tags/tag984.xml><?xml version="1.0" encoding="utf-8"?>
<p:tagLst xmlns:p="http://schemas.openxmlformats.org/presentationml/2006/main">
  <p:tag name="KSO_WM_BEAUTIFY_FLAG" val=""/>
</p:tagLst>
</file>

<file path=ppt/tags/tag985.xml><?xml version="1.0" encoding="utf-8"?>
<p:tagLst xmlns:p="http://schemas.openxmlformats.org/presentationml/2006/main">
  <p:tag name="KSO_WM_BEAUTIFY_FLAG" val=""/>
</p:tagLst>
</file>

<file path=ppt/tags/tag986.xml><?xml version="1.0" encoding="utf-8"?>
<p:tagLst xmlns:p="http://schemas.openxmlformats.org/presentationml/2006/main">
  <p:tag name="KSO_WM_BEAUTIFY_FLAG" val=""/>
</p:tagLst>
</file>

<file path=ppt/tags/tag987.xml><?xml version="1.0" encoding="utf-8"?>
<p:tagLst xmlns:p="http://schemas.openxmlformats.org/presentationml/2006/main">
  <p:tag name="KSO_WM_BEAUTIFY_FLAG" val=""/>
</p:tagLst>
</file>

<file path=ppt/tags/tag988.xml><?xml version="1.0" encoding="utf-8"?>
<p:tagLst xmlns:p="http://schemas.openxmlformats.org/presentationml/2006/main">
  <p:tag name="KSO_WM_BEAUTIFY_FLAG" val=""/>
</p:tagLst>
</file>

<file path=ppt/tags/tag989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ags/tag990.xml><?xml version="1.0" encoding="utf-8"?>
<p:tagLst xmlns:p="http://schemas.openxmlformats.org/presentationml/2006/main">
  <p:tag name="KSO_WM_BEAUTIFY_FLAG" val=""/>
</p:tagLst>
</file>

<file path=ppt/tags/tag991.xml><?xml version="1.0" encoding="utf-8"?>
<p:tagLst xmlns:p="http://schemas.openxmlformats.org/presentationml/2006/main">
  <p:tag name="KSO_WM_BEAUTIFY_FLAG" val=""/>
</p:tagLst>
</file>

<file path=ppt/tags/tag992.xml><?xml version="1.0" encoding="utf-8"?>
<p:tagLst xmlns:p="http://schemas.openxmlformats.org/presentationml/2006/main">
  <p:tag name="KSO_WM_BEAUTIFY_FLAG" val=""/>
</p:tagLst>
</file>

<file path=ppt/tags/tag993.xml><?xml version="1.0" encoding="utf-8"?>
<p:tagLst xmlns:p="http://schemas.openxmlformats.org/presentationml/2006/main">
  <p:tag name="KSO_WM_BEAUTIFY_FLAG" val=""/>
</p:tagLst>
</file>

<file path=ppt/tags/tag994.xml><?xml version="1.0" encoding="utf-8"?>
<p:tagLst xmlns:p="http://schemas.openxmlformats.org/presentationml/2006/main">
  <p:tag name="KSO_WM_BEAUTIFY_FLAG" val=""/>
</p:tagLst>
</file>

<file path=ppt/tags/tag995.xml><?xml version="1.0" encoding="utf-8"?>
<p:tagLst xmlns:p="http://schemas.openxmlformats.org/presentationml/2006/main">
  <p:tag name="KSO_WM_BEAUTIFY_FLAG" val=""/>
</p:tagLst>
</file>

<file path=ppt/tags/tag996.xml><?xml version="1.0" encoding="utf-8"?>
<p:tagLst xmlns:p="http://schemas.openxmlformats.org/presentationml/2006/main">
  <p:tag name="KSO_WM_BEAUTIFY_FLAG" val=""/>
</p:tagLst>
</file>

<file path=ppt/tags/tag997.xml><?xml version="1.0" encoding="utf-8"?>
<p:tagLst xmlns:p="http://schemas.openxmlformats.org/presentationml/2006/main">
  <p:tag name="KSO_WM_BEAUTIFY_FLAG" val=""/>
</p:tagLst>
</file>

<file path=ppt/tags/tag998.xml><?xml version="1.0" encoding="utf-8"?>
<p:tagLst xmlns:p="http://schemas.openxmlformats.org/presentationml/2006/main">
  <p:tag name="KSO_WM_BEAUTIFY_FLAG" val=""/>
</p:tagLst>
</file>

<file path=ppt/tags/tag999.xml><?xml version="1.0" encoding="utf-8"?>
<p:tagLst xmlns:p="http://schemas.openxmlformats.org/presentationml/2006/main">
  <p:tag name="KSO_WM_BEAUTIFY_FLAG" val="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0</TotalTime>
  <Words>8413</Words>
  <Application>WPS 演示</Application>
  <PresentationFormat>全屏显示(4:3)</PresentationFormat>
  <Paragraphs>2485</Paragraphs>
  <Slides>73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151</vt:i4>
      </vt:variant>
      <vt:variant>
        <vt:lpstr>幻灯片标题</vt:lpstr>
      </vt:variant>
      <vt:variant>
        <vt:i4>73</vt:i4>
      </vt:variant>
    </vt:vector>
  </HeadingPairs>
  <TitlesOfParts>
    <vt:vector size="258" baseType="lpstr">
      <vt:lpstr>Arial</vt:lpstr>
      <vt:lpstr>宋体</vt:lpstr>
      <vt:lpstr>Wingdings</vt:lpstr>
      <vt:lpstr>楷体_GB2312</vt:lpstr>
      <vt:lpstr>新宋体</vt:lpstr>
      <vt:lpstr>华文行楷</vt:lpstr>
      <vt:lpstr>微软雅黑</vt:lpstr>
      <vt:lpstr>Franklin Gothic Book</vt:lpstr>
      <vt:lpstr>华文楷体</vt:lpstr>
      <vt:lpstr>Wingdings 2</vt:lpstr>
      <vt:lpstr>Wingdings</vt:lpstr>
      <vt:lpstr>黑体</vt:lpstr>
      <vt:lpstr>Times New Roman</vt:lpstr>
      <vt:lpstr>隶书</vt:lpstr>
      <vt:lpstr>华文行楷</vt:lpstr>
      <vt:lpstr>Monotype Sorts</vt:lpstr>
      <vt:lpstr>Symbol</vt:lpstr>
      <vt:lpstr>Franklin Gothic Medium</vt:lpstr>
      <vt:lpstr>Arial Unicode MS</vt:lpstr>
      <vt:lpstr>仿宋_GB2312</vt:lpstr>
      <vt:lpstr>仿宋</vt:lpstr>
      <vt:lpstr>CommonBullets</vt:lpstr>
      <vt:lpstr>Wingdings 2</vt:lpstr>
      <vt:lpstr>华文中宋</vt:lpstr>
      <vt:lpstr>Times New Roman</vt:lpstr>
      <vt:lpstr>楷体</vt:lpstr>
      <vt:lpstr>Arial Unicode MS</vt:lpstr>
      <vt:lpstr>隶书</vt:lpstr>
      <vt:lpstr>华文新魏</vt:lpstr>
      <vt:lpstr>Beam</vt:lpstr>
      <vt:lpstr>跋涉</vt:lpstr>
      <vt:lpstr>1_Beam</vt:lpstr>
      <vt:lpstr>2_Beam</vt:lpstr>
      <vt:lpstr>3_Beam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Visio.Drawing.6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考核要求</vt:lpstr>
      <vt:lpstr>课程定位</vt:lpstr>
      <vt:lpstr>教学进度</vt:lpstr>
      <vt:lpstr>绪论</vt:lpstr>
      <vt:lpstr>第一章 电路模型和电路定律</vt:lpstr>
      <vt:lpstr>本章重点</vt:lpstr>
      <vt:lpstr>1-1 电路和电路模型</vt:lpstr>
      <vt:lpstr>   2.电路模型</vt:lpstr>
      <vt:lpstr>   理想电路元件</vt:lpstr>
      <vt:lpstr>   理想电路元件续</vt:lpstr>
      <vt:lpstr>1.2 电流和电压的参考方向</vt:lpstr>
      <vt:lpstr>      电流的方向</vt:lpstr>
      <vt:lpstr>    1.电流的参考方向</vt:lpstr>
      <vt:lpstr>     电流参考方向的表示</vt:lpstr>
      <vt:lpstr>     电压的方向</vt:lpstr>
      <vt:lpstr>     电位电压计算举例</vt:lpstr>
      <vt:lpstr>     电位电压计算举例(续)</vt:lpstr>
      <vt:lpstr>     2.电压的参考方向</vt:lpstr>
      <vt:lpstr>     电压参考方向的表示</vt:lpstr>
      <vt:lpstr>     3.关联参考方向</vt:lpstr>
      <vt:lpstr>      关联方向判断举例</vt:lpstr>
      <vt:lpstr>1.3 电功率和能量</vt:lpstr>
      <vt:lpstr>     2.电路吸收或发出功率的判断</vt:lpstr>
      <vt:lpstr>      吸收发出功率判断举例</vt:lpstr>
      <vt:lpstr>      例3.1解</vt:lpstr>
      <vt:lpstr>1.4 电路元件</vt:lpstr>
      <vt:lpstr>      2.集总参数电路</vt:lpstr>
      <vt:lpstr>       例：传输线等效电路</vt:lpstr>
      <vt:lpstr>1.5 电阻元件</vt:lpstr>
      <vt:lpstr>      2.线性时不变电阻</vt:lpstr>
      <vt:lpstr>       欧姆定律</vt:lpstr>
      <vt:lpstr>      3. 功率和能量</vt:lpstr>
      <vt:lpstr>      4. 电阻的开路和短路</vt:lpstr>
      <vt:lpstr>       一些实际的电阻器</vt:lpstr>
      <vt:lpstr>1.6 电压源和电流源</vt:lpstr>
      <vt:lpstr>      1.理想电压源</vt:lpstr>
      <vt:lpstr>      电压源的功率</vt:lpstr>
      <vt:lpstr>      功率计算举例</vt:lpstr>
      <vt:lpstr>      2.理想电流源</vt:lpstr>
      <vt:lpstr>       理想电流源(续)</vt:lpstr>
      <vt:lpstr>       电流源的功率</vt:lpstr>
      <vt:lpstr>       功率计算举例</vt:lpstr>
      <vt:lpstr>       实际电源(1)</vt:lpstr>
      <vt:lpstr>       实际电源(2)</vt:lpstr>
      <vt:lpstr>       实际电源(3)</vt:lpstr>
      <vt:lpstr>       实际电源(4)</vt:lpstr>
      <vt:lpstr>       实际电源(5)</vt:lpstr>
      <vt:lpstr>       实际电源(6)</vt:lpstr>
      <vt:lpstr>1.7 受控电源(非独立源)</vt:lpstr>
      <vt:lpstr>     2.分类</vt:lpstr>
      <vt:lpstr>       电流控制的电流源(CCCS)</vt:lpstr>
      <vt:lpstr>       电压控制的电流源(VCCS)</vt:lpstr>
      <vt:lpstr>       电压控制的电压源(VCVS)</vt:lpstr>
      <vt:lpstr>       电流控制的电压源(CCVS)</vt:lpstr>
      <vt:lpstr>      3. 受控源与独立源的比较</vt:lpstr>
      <vt:lpstr>       受控源电路分析举例</vt:lpstr>
      <vt:lpstr>1.8 基尔霍夫定律</vt:lpstr>
      <vt:lpstr>      名词解释(1)</vt:lpstr>
      <vt:lpstr>      名词解释(2)</vt:lpstr>
      <vt:lpstr>      2.基尔霍夫电流定律(KCL)</vt:lpstr>
      <vt:lpstr>       举例</vt:lpstr>
      <vt:lpstr>       正确理解KCL</vt:lpstr>
      <vt:lpstr>      3.基尔霍夫电压定律(KVL)</vt:lpstr>
      <vt:lpstr>       列写KVL方程</vt:lpstr>
      <vt:lpstr>       举例</vt:lpstr>
      <vt:lpstr>      4. KCL、KVL小结</vt:lpstr>
      <vt:lpstr>      思考题</vt:lpstr>
      <vt:lpstr>      举例(1)</vt:lpstr>
      <vt:lpstr>      举例(2)</vt:lpstr>
      <vt:lpstr>      举例(3)</vt:lpstr>
      <vt:lpstr>      举例(4)</vt:lpstr>
      <vt:lpstr>      举例(5)</vt:lpstr>
      <vt:lpstr>第一章作业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zyz</dc:creator>
  <cp:lastModifiedBy>linco</cp:lastModifiedBy>
  <cp:revision>857</cp:revision>
  <dcterms:created xsi:type="dcterms:W3CDTF">2002-05-27T07:30:00Z</dcterms:created>
  <dcterms:modified xsi:type="dcterms:W3CDTF">2023-02-27T14:49:42Z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6452E0338AC34FA8882B2CBC0762222F</vt:lpwstr>
  </property>
  <property fmtid="{D5CDD505-2E9C-101B-9397-08002B2CF9AE}" pid="3" name="KSOProductBuildVer">
    <vt:lpwstr>2052-11.1.0.13703</vt:lpwstr>
  </property>
</Properties>
</file>