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3399"/>
    <a:srgbClr val="E6833F"/>
    <a:srgbClr val="000000"/>
    <a:srgbClr val="FF99FF"/>
    <a:srgbClr val="FFCC00"/>
    <a:srgbClr val="663300"/>
    <a:srgbClr val="66FFFF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750" autoAdjust="0"/>
    <p:restoredTop sz="94475" autoAdjust="0"/>
  </p:normalViewPr>
  <p:slideViewPr>
    <p:cSldViewPr showGuides="1">
      <p:cViewPr>
        <p:scale>
          <a:sx n="75" d="100"/>
          <a:sy n="75" d="100"/>
        </p:scale>
        <p:origin x="-384" y="216"/>
      </p:cViewPr>
      <p:guideLst>
        <p:guide orient="horz" pos="212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38"/>
    </p:cViewPr>
  </p:sorterViewPr>
  <p:notesViewPr>
    <p:cSldViewPr>
      <p:cViewPr varScale="1">
        <p:scale>
          <a:sx n="57" d="100"/>
          <a:sy n="57" d="100"/>
        </p:scale>
        <p:origin x="-1782" y="-84"/>
      </p:cViewPr>
      <p:guideLst>
        <p:guide orient="horz" pos="283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0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60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60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A546FE18-C24B-4162-9F75-7813E3C28BFE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8509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586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1587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8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89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0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1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2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3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4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5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6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7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8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599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0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1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2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3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4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5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6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7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8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09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0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1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2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3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4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5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6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7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8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19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0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1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1622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1623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1624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1625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1626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703" y="1600482"/>
            <a:ext cx="10974657" cy="182912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51627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9110" y="3886885"/>
            <a:ext cx="8535844" cy="1752909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51628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29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51630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96865B0-DBF8-4414-8878-187273397094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451631" name="Picture 47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1632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1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627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16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16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8465A-786C-4747-BD5E-8481500926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696" y="277862"/>
            <a:ext cx="2743664" cy="58541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03" y="277862"/>
            <a:ext cx="8027758" cy="58541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0727AA-6AC5-4E19-BA4E-A59EFEC01C8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703" y="277862"/>
            <a:ext cx="10974657" cy="114320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703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8649" y="1600482"/>
            <a:ext cx="5385711" cy="218954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703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8649" y="3942458"/>
            <a:ext cx="5385711" cy="218954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703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6305" y="6249501"/>
            <a:ext cx="3861453" cy="457281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9079" y="6244738"/>
            <a:ext cx="2845281" cy="457281"/>
          </a:xfrm>
        </p:spPr>
        <p:txBody>
          <a:bodyPr/>
          <a:lstStyle>
            <a:lvl1pPr>
              <a:defRPr/>
            </a:lvl1pPr>
          </a:lstStyle>
          <a:p>
            <a:fld id="{22F0DFFC-0AAD-4F89-8553-4597954B17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4A547B-133A-4DEB-89C5-A6EFAEE0542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47" y="4407677"/>
            <a:ext cx="10364954" cy="136231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47" y="2907225"/>
            <a:ext cx="10364954" cy="150045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9435" indent="0">
              <a:buNone/>
              <a:defRPr sz="1400"/>
            </a:lvl5pPr>
            <a:lvl6pPr marL="2286635" indent="0">
              <a:buNone/>
              <a:defRPr sz="1400"/>
            </a:lvl6pPr>
            <a:lvl7pPr marL="2743200" indent="0">
              <a:buNone/>
              <a:defRPr sz="1400"/>
            </a:lvl7pPr>
            <a:lvl8pPr marL="3201035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633E0-9A20-4228-AF95-5AAD0529F18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03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8649" y="1600482"/>
            <a:ext cx="5385711" cy="4531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19AF26-9B95-40A4-B928-2632FE0E94F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4686"/>
            <a:ext cx="10974657" cy="1143201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03" y="1535384"/>
            <a:ext cx="5387829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03" y="2175258"/>
            <a:ext cx="5387829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415" y="1535384"/>
            <a:ext cx="5389945" cy="6398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9435" indent="0">
              <a:buNone/>
              <a:defRPr sz="1600" b="1"/>
            </a:lvl5pPr>
            <a:lvl6pPr marL="2286635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415" y="2175258"/>
            <a:ext cx="5389945" cy="39519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73EAF-E9AF-4324-B46E-D2316DC8B36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734C1-80BD-493E-9D58-402AE6F40C5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6792DC-59DF-4031-96F2-DBA43284DB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03" y="273098"/>
            <a:ext cx="4011763" cy="116225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540" y="273098"/>
            <a:ext cx="6816820" cy="58541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03" y="1435353"/>
            <a:ext cx="4011763" cy="469189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F7D37-D33F-46CE-821E-8FFF9357CF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122" y="4801446"/>
            <a:ext cx="7316438" cy="5668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122" y="612883"/>
            <a:ext cx="7316438" cy="4115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9435" indent="0">
              <a:buNone/>
              <a:defRPr sz="2000"/>
            </a:lvl5pPr>
            <a:lvl6pPr marL="2286635" indent="0">
              <a:buNone/>
              <a:defRPr sz="2000"/>
            </a:lvl6pPr>
            <a:lvl7pPr marL="2743200" indent="0">
              <a:buNone/>
              <a:defRPr sz="2000"/>
            </a:lvl7pPr>
            <a:lvl8pPr marL="3201035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122" y="5368284"/>
            <a:ext cx="7316438" cy="8050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9435" indent="0">
              <a:buNone/>
              <a:defRPr sz="900"/>
            </a:lvl5pPr>
            <a:lvl6pPr marL="2286635" indent="0">
              <a:buNone/>
              <a:defRPr sz="900"/>
            </a:lvl6pPr>
            <a:lvl7pPr marL="2743200" indent="0">
              <a:buNone/>
              <a:defRPr sz="900"/>
            </a:lvl7pPr>
            <a:lvl8pPr marL="3201035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E13C42-D0F9-4914-8AED-AB759FA134C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62" name="Group 2"/>
          <p:cNvGrpSpPr/>
          <p:nvPr/>
        </p:nvGrpSpPr>
        <p:grpSpPr bwMode="auto">
          <a:xfrm>
            <a:off x="0" y="0"/>
            <a:ext cx="12194063" cy="6857621"/>
            <a:chOff x="0" y="0"/>
            <a:chExt cx="5760" cy="4319"/>
          </a:xfrm>
        </p:grpSpPr>
        <p:sp>
          <p:nvSpPr>
            <p:cNvPr id="450563" name="Freeform 3"/>
            <p:cNvSpPr/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4" name="Freeform 4"/>
            <p:cNvSpPr/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5" name="Freeform 5"/>
            <p:cNvSpPr/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6" name="Freeform 6"/>
            <p:cNvSpPr/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7" name="Freeform 7"/>
            <p:cNvSpPr/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8" name="Freeform 8"/>
            <p:cNvSpPr/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69" name="Freeform 9"/>
            <p:cNvSpPr/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0" name="Freeform 10"/>
            <p:cNvSpPr/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1" name="Freeform 11"/>
            <p:cNvSpPr/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2" name="Freeform 12"/>
            <p:cNvSpPr/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3" name="Freeform 13"/>
            <p:cNvSpPr/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4" name="Freeform 14"/>
            <p:cNvSpPr/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5" name="Freeform 15"/>
            <p:cNvSpPr/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6" name="Freeform 16"/>
            <p:cNvSpPr/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7" name="Freeform 17"/>
            <p:cNvSpPr/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8" name="Freeform 18"/>
            <p:cNvSpPr/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79" name="Freeform 19"/>
            <p:cNvSpPr/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0" name="Freeform 20"/>
            <p:cNvSpPr/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1" name="Freeform 21"/>
            <p:cNvSpPr/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2" name="Freeform 22"/>
            <p:cNvSpPr/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3" name="Freeform 23"/>
            <p:cNvSpPr/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4" name="Freeform 24"/>
            <p:cNvSpPr/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5" name="Freeform 25"/>
            <p:cNvSpPr/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6" name="Freeform 26"/>
            <p:cNvSpPr/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7" name="Freeform 27"/>
            <p:cNvSpPr/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8" name="Freeform 28"/>
            <p:cNvSpPr/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89" name="Freeform 29"/>
            <p:cNvSpPr/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0" name="Freeform 30"/>
            <p:cNvSpPr/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1" name="Freeform 31"/>
            <p:cNvSpPr/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2" name="Freeform 32"/>
            <p:cNvSpPr/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3" name="Freeform 33"/>
            <p:cNvSpPr/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4" name="Freeform 34"/>
            <p:cNvSpPr/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5" name="Freeform 35"/>
            <p:cNvSpPr/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6" name="Freeform 36"/>
            <p:cNvSpPr/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7" name="Freeform 37"/>
            <p:cNvSpPr/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sp>
          <p:nvSpPr>
            <p:cNvPr id="450598" name="Freeform 38"/>
            <p:cNvSpPr/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965"/>
            </a:p>
          </p:txBody>
        </p:sp>
        <p:grpSp>
          <p:nvGrpSpPr>
            <p:cNvPr id="450599" name="Group 39"/>
            <p:cNvGrpSpPr/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50600" name="Freeform 40"/>
              <p:cNvSpPr/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  <p:sp>
            <p:nvSpPr>
              <p:cNvPr id="450601" name="Freeform 41"/>
              <p:cNvSpPr/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1965"/>
              </a:p>
            </p:txBody>
          </p:sp>
        </p:grpSp>
      </p:grpSp>
      <p:sp>
        <p:nvSpPr>
          <p:cNvPr id="45060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09703" y="277862"/>
            <a:ext cx="10974657" cy="114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5060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703" y="1600482"/>
            <a:ext cx="10974657" cy="453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5060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703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6305" y="6249501"/>
            <a:ext cx="3861453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45060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9079" y="6244738"/>
            <a:ext cx="2845281" cy="457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+mn-ea"/>
              </a:defRPr>
            </a:lvl1pPr>
          </a:lstStyle>
          <a:p>
            <a:fld id="{B3D9DF8B-48B3-43A4-BCF0-3887E7AEF263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450607" name="Picture 47" descr="图片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88" y="188946"/>
            <a:ext cx="10849753" cy="36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08" name="WordArt 48"/>
          <p:cNvSpPr>
            <a:spLocks noChangeArrowheads="1" noChangeShapeType="1" noTextEdit="1"/>
          </p:cNvSpPr>
          <p:nvPr/>
        </p:nvSpPr>
        <p:spPr bwMode="auto">
          <a:xfrm>
            <a:off x="1776185" y="44458"/>
            <a:ext cx="838342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</a:t>
            </a:r>
          </a:p>
        </p:txBody>
      </p:sp>
      <p:sp>
        <p:nvSpPr>
          <p:cNvPr id="450611" name="WordArt 51"/>
          <p:cNvSpPr>
            <a:spLocks noChangeArrowheads="1" noChangeShapeType="1" noTextEdit="1"/>
          </p:cNvSpPr>
          <p:nvPr userDrawn="1"/>
        </p:nvSpPr>
        <p:spPr bwMode="auto">
          <a:xfrm>
            <a:off x="7248693" y="90504"/>
            <a:ext cx="3073920" cy="3143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1685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电路模型和电路定律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450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450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0" fill="hold"/>
                                        <p:tgtEl>
                                          <p:spTgt spid="450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0" fill="hold"/>
                                        <p:tgtEl>
                                          <p:spTgt spid="450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5000" fill="hold"/>
                                        <p:tgtEl>
                                          <p:spTgt spid="450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3" grpId="0" build="allAtOnce">
        <p:tmplLst>
          <p:tmpl lvl="1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8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indefinite" fill="hold">
                          <p:stCondLst>
                            <p:cond delay="0"/>
                          </p:stCondLst>
                        </p:cTn>
                        <p:tgtEl>
                          <p:spTgt spid="4506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5000" fill="hold"/>
                        <p:tgtEl>
                          <p:spTgt spid="45060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1"/>
                          </p:val>
                        </p:tav>
                        <p:tav tm="100000">
                          <p:val>
                            <p:strVal val="#ppt_y-1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5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3585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6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599565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80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52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24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635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7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章小测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983" y="602906"/>
            <a:ext cx="3151617" cy="29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3717032"/>
            <a:ext cx="5404715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767408" y="2996952"/>
            <a:ext cx="748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、下图电路中，</a:t>
            </a:r>
            <a:r>
              <a:rPr lang="zh-CN" altLang="en-US" dirty="0"/>
              <a:t>求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两点的</a:t>
            </a:r>
            <a:r>
              <a:rPr lang="zh-CN" altLang="en-US" dirty="0" smtClean="0"/>
              <a:t>电位</a:t>
            </a:r>
            <a:r>
              <a:rPr lang="en-US" altLang="zh-CN" sz="3600" dirty="0" err="1"/>
              <a:t>u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 </a:t>
            </a:r>
            <a:r>
              <a:rPr lang="zh-CN" altLang="en-US" dirty="0" smtClean="0"/>
              <a:t>、</a:t>
            </a:r>
            <a:r>
              <a:rPr lang="en-US" altLang="zh-CN" sz="3600" dirty="0" err="1" smtClean="0"/>
              <a:t>u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39416" y="1049303"/>
            <a:ext cx="72728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 smtClean="0"/>
              <a:t>、右图电路</a:t>
            </a:r>
            <a:r>
              <a:rPr lang="zh-CN" altLang="en-US" dirty="0"/>
              <a:t>中</a:t>
            </a:r>
            <a:r>
              <a:rPr lang="zh-CN" altLang="en-US" dirty="0" smtClean="0"/>
              <a:t>，电流表</a:t>
            </a:r>
            <a:r>
              <a:rPr lang="en-US" altLang="zh-CN" dirty="0" smtClean="0"/>
              <a:t>A</a:t>
            </a:r>
            <a:r>
              <a:rPr lang="zh-CN" altLang="en-US" dirty="0" smtClean="0"/>
              <a:t>内阻可</a:t>
            </a:r>
            <a:r>
              <a:rPr lang="zh-CN" altLang="en-US" dirty="0"/>
              <a:t>忽略</a:t>
            </a:r>
            <a:r>
              <a:rPr lang="zh-CN" altLang="en-US" dirty="0" smtClean="0"/>
              <a:t>不计，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已知</a:t>
            </a:r>
            <a:r>
              <a:rPr lang="en-US" altLang="zh-CN" dirty="0" smtClean="0"/>
              <a:t>Us=20V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=R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=10</a:t>
            </a:r>
            <a:r>
              <a:rPr lang="el-GR" altLang="zh-CN" dirty="0" smtClean="0"/>
              <a:t>Ω</a:t>
            </a:r>
            <a:r>
              <a:rPr lang="zh-CN" altLang="en-US" dirty="0" smtClean="0"/>
              <a:t>，</a:t>
            </a:r>
            <a:r>
              <a:rPr lang="en-US" altLang="zh-CN" dirty="0" smtClean="0"/>
              <a:t>R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=R</a:t>
            </a:r>
            <a:r>
              <a:rPr lang="en-US" altLang="zh-CN" baseline="-25000" dirty="0" smtClean="0"/>
              <a:t>3</a:t>
            </a:r>
            <a:r>
              <a:rPr lang="en-US" altLang="zh-CN" dirty="0" smtClean="0"/>
              <a:t>=20</a:t>
            </a:r>
            <a:r>
              <a:rPr lang="el-GR" altLang="zh-CN" dirty="0" smtClean="0"/>
              <a:t>Ω</a:t>
            </a:r>
            <a:r>
              <a:rPr lang="zh-CN" altLang="en-US" dirty="0" smtClean="0"/>
              <a:t>，</a:t>
            </a:r>
            <a:r>
              <a:rPr lang="zh-CN" altLang="en-US" dirty="0"/>
              <a:t>则</a:t>
            </a:r>
            <a:r>
              <a:rPr lang="en-US" altLang="zh-CN" dirty="0"/>
              <a:t>A</a:t>
            </a:r>
            <a:r>
              <a:rPr lang="zh-CN" altLang="en-US" dirty="0"/>
              <a:t>表的读数为（ </a:t>
            </a:r>
            <a:r>
              <a:rPr lang="zh-CN" altLang="en-US" dirty="0" smtClean="0"/>
              <a:t>）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298e12a-1f6f-4a68-8229-3b810154898e"/>
  <p:tag name="COMMONDATA" val="eyJoZGlkIjoiMmI1YmRmYjZjOWE0NmM0OTExNDI3NzNmYjgxYWQ0NGUifQ=="/>
</p:tagLst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/>
          <a:srcRect/>
          <a:tile tx="0" ty="0" sx="100000" sy="100000" flip="none" algn="tl"/>
        </a:blipFill>
        <a:ln w="2857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bg2"/>
          </a:outerShdw>
        </a:effectLst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30</TotalTime>
  <Words>56</Words>
  <Application>Microsoft Office PowerPoint</Application>
  <PresentationFormat>自定义</PresentationFormat>
  <Paragraphs>4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Beam</vt:lpstr>
      <vt:lpstr>第1章小测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zyz</dc:creator>
  <cp:lastModifiedBy>lincongren</cp:lastModifiedBy>
  <cp:revision>865</cp:revision>
  <dcterms:created xsi:type="dcterms:W3CDTF">2002-05-27T07:30:00Z</dcterms:created>
  <dcterms:modified xsi:type="dcterms:W3CDTF">2023-03-12T15:46:52Z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6452E0338AC34FA8882B2CBC0762222F</vt:lpwstr>
  </property>
  <property fmtid="{D5CDD505-2E9C-101B-9397-08002B2CF9AE}" pid="3" name="KSOProductBuildVer">
    <vt:lpwstr>2052-11.1.0.13703</vt:lpwstr>
  </property>
</Properties>
</file>