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7" r:id="rId3"/>
  </p:sldIdLst>
  <p:sldSz cx="12192000" cy="6858000"/>
  <p:notesSz cx="6858000" cy="9144000"/>
  <p:custDataLst>
    <p:tags r:id="rId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32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D9D9D9"/>
    <a:srgbClr val="DCDCDC"/>
    <a:srgbClr val="F0F0F0"/>
    <a:srgbClr val="E6E6E6"/>
    <a:srgbClr val="C8C8C8"/>
    <a:srgbClr val="FAFAFA"/>
    <a:srgbClr val="BEBEB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778" autoAdjust="0"/>
    <p:restoredTop sz="94660"/>
  </p:normalViewPr>
  <p:slideViewPr>
    <p:cSldViewPr snapToGrid="0" showGuides="1">
      <p:cViewPr varScale="1">
        <p:scale>
          <a:sx n="99" d="100"/>
          <a:sy n="99" d="100"/>
        </p:scale>
        <p:origin x="84" y="582"/>
      </p:cViewPr>
      <p:guideLst>
        <p:guide orient="horz" pos="2232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2550" y="10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7" Type="http://schemas.openxmlformats.org/officeDocument/2006/relationships/tags" Target="tags/tag37.xml"/><Relationship Id="rId6" Type="http://schemas.openxmlformats.org/officeDocument/2006/relationships/tableStyles" Target="tableStyles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3906" name="Picture 2" descr="33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839200" y="274638"/>
            <a:ext cx="2743200" cy="5851525"/>
          </a:xfrm>
          <a:prstGeom prst="rect">
            <a:avLst/>
          </a:prstGeo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274638"/>
            <a:ext cx="8026400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609600" y="274638"/>
            <a:ext cx="10972800" cy="5851525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</p:spPr>
        <p:txBody>
          <a:bodyPr/>
          <a:lstStyle/>
          <a:p>
            <a:fld id="{AC1B7B3F-A56B-4310-A966-BD55D80449F1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73127340-2293-49D2-96F1-6E7BF0C8FD9C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0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0"/>
            <a:ext cx="103632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0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7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7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3050"/>
            <a:ext cx="4011084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0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0" y="1435100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1.png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7" descr="333"/>
          <p:cNvPicPr>
            <a:picLocks noChangeAspect="1" noChangeArrowheads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240684" cy="6884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33" name="WordArt 9"/>
          <p:cNvSpPr>
            <a:spLocks noChangeArrowheads="1" noChangeShapeType="1" noTextEdit="1"/>
          </p:cNvSpPr>
          <p:nvPr/>
        </p:nvSpPr>
        <p:spPr bwMode="auto">
          <a:xfrm>
            <a:off x="8401051" y="115888"/>
            <a:ext cx="1824567" cy="288925"/>
          </a:xfrm>
          <a:prstGeom prst="rect">
            <a:avLst/>
          </a:prstGeom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</a14:hiddenLine>
            </a:ext>
          </a:extLst>
        </p:spPr>
        <p:txBody>
          <a:bodyPr wrap="none" fromWordArt="1">
            <a:prstTxWarp prst="textPlain">
              <a:avLst>
                <a:gd name="adj" fmla="val 50037"/>
              </a:avLst>
            </a:prstTxWarp>
          </a:bodyPr>
          <a:lstStyle/>
          <a:p>
            <a:pPr algn="ctr"/>
            <a:r>
              <a:rPr lang="zh-CN" altLang="en-US" sz="2400" kern="10" spc="480">
                <a:gradFill rotWithShape="0">
                  <a:gsLst>
                    <a:gs pos="0">
                      <a:srgbClr val="AAAAAA"/>
                    </a:gs>
                    <a:gs pos="100000">
                      <a:srgbClr val="FFFFFF"/>
                    </a:gs>
                  </a:gsLst>
                  <a:lin ang="5400000" scaled="1"/>
                </a:gradFill>
                <a:effectLst>
                  <a:outerShdw dist="45791" dir="3378596" algn="ctr" rotWithShape="0">
                    <a:srgbClr val="4D4D4D">
                      <a:alpha val="80000"/>
                    </a:srgbClr>
                  </a:outerShdw>
                </a:effectLst>
                <a:latin typeface="华文行楷"/>
                <a:ea typeface="华文行楷"/>
              </a:rPr>
              <a:t>电路定理</a:t>
            </a:r>
            <a:endParaRPr lang="zh-CN" altLang="en-US" sz="2400" kern="10" spc="480">
              <a:gradFill rotWithShape="0">
                <a:gsLst>
                  <a:gs pos="0">
                    <a:srgbClr val="AAAAAA"/>
                  </a:gs>
                  <a:gs pos="100000">
                    <a:srgbClr val="FFFFFF"/>
                  </a:gs>
                </a:gsLst>
                <a:lin ang="5400000" scaled="1"/>
              </a:gradFill>
              <a:effectLst>
                <a:outerShdw dist="45791" dir="3378596" algn="ctr" rotWithShape="0">
                  <a:srgbClr val="4D4D4D">
                    <a:alpha val="80000"/>
                  </a:srgbClr>
                </a:outerShdw>
              </a:effectLst>
              <a:latin typeface="华文行楷"/>
              <a:ea typeface="华文行楷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sldNum="0" hdr="0" ftr="0" dt="0"/>
  <p:txStyles>
    <p:titleStyle>
      <a:lvl1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7" Type="http://schemas.openxmlformats.org/officeDocument/2006/relationships/slideLayout" Target="../slideLayouts/slideLayout7.xml"/><Relationship Id="rId36" Type="http://schemas.openxmlformats.org/officeDocument/2006/relationships/tags" Target="../tags/tag36.xml"/><Relationship Id="rId35" Type="http://schemas.openxmlformats.org/officeDocument/2006/relationships/tags" Target="../tags/tag35.xml"/><Relationship Id="rId34" Type="http://schemas.openxmlformats.org/officeDocument/2006/relationships/tags" Target="../tags/tag34.xml"/><Relationship Id="rId33" Type="http://schemas.openxmlformats.org/officeDocument/2006/relationships/tags" Target="../tags/tag33.xml"/><Relationship Id="rId32" Type="http://schemas.openxmlformats.org/officeDocument/2006/relationships/tags" Target="../tags/tag32.xml"/><Relationship Id="rId31" Type="http://schemas.openxmlformats.org/officeDocument/2006/relationships/tags" Target="../tags/tag31.xml"/><Relationship Id="rId30" Type="http://schemas.openxmlformats.org/officeDocument/2006/relationships/tags" Target="../tags/tag30.xml"/><Relationship Id="rId3" Type="http://schemas.openxmlformats.org/officeDocument/2006/relationships/tags" Target="../tags/tag3.xml"/><Relationship Id="rId29" Type="http://schemas.openxmlformats.org/officeDocument/2006/relationships/tags" Target="../tags/tag29.xml"/><Relationship Id="rId28" Type="http://schemas.openxmlformats.org/officeDocument/2006/relationships/tags" Target="../tags/tag28.xml"/><Relationship Id="rId27" Type="http://schemas.openxmlformats.org/officeDocument/2006/relationships/tags" Target="../tags/tag27.xml"/><Relationship Id="rId26" Type="http://schemas.openxmlformats.org/officeDocument/2006/relationships/tags" Target="../tags/tag26.xml"/><Relationship Id="rId25" Type="http://schemas.openxmlformats.org/officeDocument/2006/relationships/tags" Target="../tags/tag25.xml"/><Relationship Id="rId24" Type="http://schemas.openxmlformats.org/officeDocument/2006/relationships/tags" Target="../tags/tag24.xml"/><Relationship Id="rId23" Type="http://schemas.openxmlformats.org/officeDocument/2006/relationships/tags" Target="../tags/tag23.xml"/><Relationship Id="rId22" Type="http://schemas.openxmlformats.org/officeDocument/2006/relationships/tags" Target="../tags/tag22.xml"/><Relationship Id="rId21" Type="http://schemas.openxmlformats.org/officeDocument/2006/relationships/tags" Target="../tags/tag21.xml"/><Relationship Id="rId20" Type="http://schemas.openxmlformats.org/officeDocument/2006/relationships/tags" Target="../tags/tag20.xml"/><Relationship Id="rId2" Type="http://schemas.openxmlformats.org/officeDocument/2006/relationships/tags" Target="../tags/tag2.xml"/><Relationship Id="rId19" Type="http://schemas.openxmlformats.org/officeDocument/2006/relationships/tags" Target="../tags/tag19.xml"/><Relationship Id="rId18" Type="http://schemas.openxmlformats.org/officeDocument/2006/relationships/tags" Target="../tags/tag18.xml"/><Relationship Id="rId17" Type="http://schemas.openxmlformats.org/officeDocument/2006/relationships/tags" Target="../tags/tag17.xml"/><Relationship Id="rId16" Type="http://schemas.openxmlformats.org/officeDocument/2006/relationships/tags" Target="../tags/tag16.xml"/><Relationship Id="rId15" Type="http://schemas.openxmlformats.org/officeDocument/2006/relationships/tags" Target="../tags/tag15.xml"/><Relationship Id="rId14" Type="http://schemas.openxmlformats.org/officeDocument/2006/relationships/tags" Target="../tags/tag14.xml"/><Relationship Id="rId13" Type="http://schemas.openxmlformats.org/officeDocument/2006/relationships/tags" Target="../tags/tag13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Line 19"/>
          <p:cNvSpPr>
            <a:spLocks noChangeShapeType="1"/>
          </p:cNvSpPr>
          <p:nvPr>
            <p:custDataLst>
              <p:tags r:id="rId1"/>
            </p:custDataLst>
          </p:nvPr>
        </p:nvSpPr>
        <p:spPr bwMode="auto">
          <a:xfrm>
            <a:off x="6675905" y="1532255"/>
            <a:ext cx="0" cy="1670050"/>
          </a:xfrm>
          <a:prstGeom prst="line">
            <a:avLst/>
          </a:prstGeom>
          <a:noFill/>
          <a:ln w="28575" cap="sq">
            <a:solidFill>
              <a:srgbClr val="FFCC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p>
            <a:endParaRPr lang="zh-CN" altLang="en-US"/>
          </a:p>
        </p:txBody>
      </p:sp>
      <p:grpSp>
        <p:nvGrpSpPr>
          <p:cNvPr id="113666" name="Group 2"/>
          <p:cNvGrpSpPr/>
          <p:nvPr/>
        </p:nvGrpSpPr>
        <p:grpSpPr bwMode="auto">
          <a:xfrm>
            <a:off x="4737100" y="1444625"/>
            <a:ext cx="6779895" cy="1755140"/>
            <a:chOff x="476" y="2184"/>
            <a:chExt cx="4424" cy="1382"/>
          </a:xfrm>
        </p:grpSpPr>
        <p:sp>
          <p:nvSpPr>
            <p:cNvPr id="113667" name="Oval 3"/>
            <p:cNvSpPr>
              <a:spLocks noChangeArrowheads="1"/>
            </p:cNvSpPr>
            <p:nvPr/>
          </p:nvSpPr>
          <p:spPr bwMode="auto">
            <a:xfrm>
              <a:off x="609" y="2659"/>
              <a:ext cx="317" cy="363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zh-CN" altLang="zh-CN" sz="2400" b="0">
                <a:ea typeface="仿宋_GB2312" pitchFamily="49" charset="-122"/>
              </a:endParaRPr>
            </a:p>
          </p:txBody>
        </p:sp>
        <p:sp>
          <p:nvSpPr>
            <p:cNvPr id="113668" name="Text Box 4"/>
            <p:cNvSpPr txBox="1">
              <a:spLocks noChangeArrowheads="1"/>
            </p:cNvSpPr>
            <p:nvPr/>
          </p:nvSpPr>
          <p:spPr bwMode="auto">
            <a:xfrm>
              <a:off x="4538" y="2227"/>
              <a:ext cx="178" cy="46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chemeClr val="tx1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endParaRPr lang="en-US" altLang="zh-CN" sz="32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69" name="Rectangle 5"/>
            <p:cNvSpPr>
              <a:spLocks noChangeArrowheads="1"/>
            </p:cNvSpPr>
            <p:nvPr/>
          </p:nvSpPr>
          <p:spPr bwMode="auto">
            <a:xfrm>
              <a:off x="748" y="2251"/>
              <a:ext cx="4082" cy="1315"/>
            </a:xfrm>
            <a:prstGeom prst="rect">
              <a:avLst/>
            </a:prstGeom>
            <a:noFill/>
            <a:ln w="28575" cap="sq">
              <a:solidFill>
                <a:srgbClr val="FFCC00"/>
              </a:solidFill>
              <a:miter lim="800000"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99FF99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671" name="Text Box 7"/>
            <p:cNvSpPr txBox="1">
              <a:spLocks noChangeArrowheads="1"/>
            </p:cNvSpPr>
            <p:nvPr/>
          </p:nvSpPr>
          <p:spPr bwMode="auto">
            <a:xfrm>
              <a:off x="1015" y="2360"/>
              <a:ext cx="467" cy="40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no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1Ω</a:t>
              </a:r>
              <a:endParaRPr lang="en-US" altLang="zh-CN" sz="28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6" name="Text Box 12"/>
            <p:cNvSpPr txBox="1">
              <a:spLocks noChangeArrowheads="1"/>
            </p:cNvSpPr>
            <p:nvPr/>
          </p:nvSpPr>
          <p:spPr bwMode="auto">
            <a:xfrm>
              <a:off x="476" y="2360"/>
              <a:ext cx="242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+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7" name="Text Box 13"/>
            <p:cNvSpPr txBox="1">
              <a:spLocks noChangeArrowheads="1"/>
            </p:cNvSpPr>
            <p:nvPr/>
          </p:nvSpPr>
          <p:spPr bwMode="auto">
            <a:xfrm>
              <a:off x="476" y="3041"/>
              <a:ext cx="228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pPr algn="ctr">
                <a:spcBef>
                  <a:spcPct val="5000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–</a:t>
              </a:r>
              <a:endParaRPr lang="en-US" altLang="zh-CN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8" name="Text Box 14"/>
            <p:cNvSpPr txBox="1">
              <a:spLocks noChangeArrowheads="1"/>
            </p:cNvSpPr>
            <p:nvPr/>
          </p:nvSpPr>
          <p:spPr bwMode="auto">
            <a:xfrm>
              <a:off x="764" y="2656"/>
              <a:ext cx="648" cy="79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 type="none" w="sm" len="sm"/>
                  <a:tailEnd type="none" w="sm" len="sm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 lIns="92075" tIns="46038" rIns="92075" bIns="46038" anchor="ctr">
              <a:spAutoFit/>
            </a:bodyPr>
            <a:lstStyle/>
            <a:p>
              <a:pPr indent="0" algn="ctr" fontAlgn="auto">
                <a:spcBef>
                  <a:spcPts val="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3200" b="0" i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u</a:t>
              </a:r>
              <a:r>
                <a:rPr lang="en-US" altLang="zh-CN" sz="3200" b="0" baseline="-2500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lang="en-US" altLang="zh-CN" sz="3200" b="0" baseline="-2500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0" algn="ctr" fontAlgn="auto">
                <a:spcBef>
                  <a:spcPts val="0"/>
                </a:spcBef>
                <a:buClr>
                  <a:schemeClr val="accent2"/>
                </a:buClr>
                <a:buSzPct val="75000"/>
                <a:buFont typeface="Monotype Sorts" pitchFamily="2" charset="2"/>
                <a:buNone/>
              </a:pPr>
              <a:r>
                <a:rPr lang="en-US" altLang="zh-CN" sz="2800" b="0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30V</a:t>
              </a:r>
              <a:endParaRPr lang="en-US" altLang="zh-CN" sz="2800" b="0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113679" name="Line 15"/>
            <p:cNvSpPr>
              <a:spLocks noChangeShapeType="1"/>
            </p:cNvSpPr>
            <p:nvPr/>
          </p:nvSpPr>
          <p:spPr bwMode="auto">
            <a:xfrm>
              <a:off x="4150" y="2296"/>
              <a:ext cx="408" cy="0"/>
            </a:xfrm>
            <a:prstGeom prst="line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91240B29-F687-4F45-9708-019B960494DF}">
                <a14:hiddenLine xmlns:a14="http://schemas.microsoft.com/office/drawing/2010/main" w="28575">
                  <a:solidFill>
                    <a:srgbClr val="66FFFF"/>
                  </a:solidFill>
                  <a:round/>
                  <a:headEnd type="none" w="sm" len="sm"/>
                  <a:tailEnd type="triangle" w="med" len="med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682" name="Line 18"/>
            <p:cNvSpPr>
              <a:spLocks noChangeShapeType="1"/>
            </p:cNvSpPr>
            <p:nvPr/>
          </p:nvSpPr>
          <p:spPr bwMode="auto">
            <a:xfrm>
              <a:off x="3923" y="2251"/>
              <a:ext cx="0" cy="131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683" name="Line 19"/>
            <p:cNvSpPr>
              <a:spLocks noChangeShapeType="1"/>
            </p:cNvSpPr>
            <p:nvPr/>
          </p:nvSpPr>
          <p:spPr bwMode="auto">
            <a:xfrm>
              <a:off x="2835" y="2251"/>
              <a:ext cx="0" cy="1315"/>
            </a:xfrm>
            <a:prstGeom prst="line">
              <a:avLst/>
            </a:prstGeom>
            <a:noFill/>
            <a:ln w="28575" cap="sq">
              <a:solidFill>
                <a:srgbClr val="FFCC00"/>
              </a:solidFill>
              <a:round/>
              <a:headEnd type="oval" w="med" len="med"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lIns="92075" tIns="46038" rIns="92075" bIns="46038" anchor="ctr"/>
            <a:lstStyle/>
            <a:p>
              <a:endParaRPr lang="zh-CN" altLang="en-US"/>
            </a:p>
          </p:txBody>
        </p:sp>
        <p:sp>
          <p:nvSpPr>
            <p:cNvPr id="113685" name="Rectangle 21"/>
            <p:cNvSpPr>
              <a:spLocks noChangeArrowheads="1"/>
            </p:cNvSpPr>
            <p:nvPr/>
          </p:nvSpPr>
          <p:spPr bwMode="auto">
            <a:xfrm>
              <a:off x="2777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6" name="Rectangle 22"/>
            <p:cNvSpPr>
              <a:spLocks noChangeArrowheads="1"/>
            </p:cNvSpPr>
            <p:nvPr/>
          </p:nvSpPr>
          <p:spPr bwMode="auto">
            <a:xfrm>
              <a:off x="3866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7" name="Rectangle 23"/>
            <p:cNvSpPr>
              <a:spLocks noChangeArrowheads="1"/>
            </p:cNvSpPr>
            <p:nvPr/>
          </p:nvSpPr>
          <p:spPr bwMode="auto">
            <a:xfrm>
              <a:off x="4773" y="2704"/>
              <a:ext cx="127" cy="318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8" name="Rectangle 24"/>
            <p:cNvSpPr>
              <a:spLocks noChangeArrowheads="1"/>
            </p:cNvSpPr>
            <p:nvPr/>
          </p:nvSpPr>
          <p:spPr bwMode="auto">
            <a:xfrm>
              <a:off x="1111" y="21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89" name="Rectangle 25"/>
            <p:cNvSpPr>
              <a:spLocks noChangeArrowheads="1"/>
            </p:cNvSpPr>
            <p:nvPr/>
          </p:nvSpPr>
          <p:spPr bwMode="auto">
            <a:xfrm>
              <a:off x="3243" y="21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113690" name="Rectangle 26"/>
            <p:cNvSpPr>
              <a:spLocks noChangeArrowheads="1"/>
            </p:cNvSpPr>
            <p:nvPr/>
          </p:nvSpPr>
          <p:spPr bwMode="auto">
            <a:xfrm>
              <a:off x="2109" y="2184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</p:grpSp>
      <p:sp>
        <p:nvSpPr>
          <p:cNvPr id="5" name="标题 4"/>
          <p:cNvSpPr>
            <a:spLocks noGrp="1"/>
          </p:cNvSpPr>
          <p:nvPr>
            <p:ph type="title"/>
          </p:nvPr>
        </p:nvSpPr>
        <p:spPr>
          <a:xfrm>
            <a:off x="838200" y="508635"/>
            <a:ext cx="10515600" cy="8870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p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第</a:t>
            </a:r>
            <a:r>
              <a:rPr lang="en-US" altLang="zh-CN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4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章</a:t>
            </a:r>
            <a:r>
              <a:rPr lang="zh-CN" altLang="en-US" sz="360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微软雅黑" panose="020B0503020204020204" charset="-122"/>
              </a:rPr>
              <a:t>小测</a:t>
            </a:r>
            <a:endParaRPr lang="zh-CN" altLang="en-US" sz="36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微软雅黑" panose="020B0503020204020204" charset="-122"/>
            </a:endParaRPr>
          </a:p>
        </p:txBody>
      </p:sp>
      <p:sp>
        <p:nvSpPr>
          <p:cNvPr id="6" name="Text Box 30"/>
          <p:cNvSpPr txBox="1">
            <a:spLocks noChangeArrowheads="1"/>
          </p:cNvSpPr>
          <p:nvPr>
            <p:custDataLst>
              <p:tags r:id="rId2"/>
            </p:custDataLst>
          </p:nvPr>
        </p:nvSpPr>
        <p:spPr bwMode="auto">
          <a:xfrm>
            <a:off x="1173480" y="1826578"/>
            <a:ext cx="3018155" cy="5219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</a:rPr>
              <a:t>1</a:t>
            </a: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</a:rPr>
              <a:t>、求左图中电流</a:t>
            </a:r>
            <a:r>
              <a:rPr lang="en-US" altLang="zh-CN" sz="2800" b="1" i="1" dirty="0" err="1">
                <a:solidFill>
                  <a:schemeClr val="bg1"/>
                </a:solidFill>
                <a:latin typeface="Times New Roman" panose="02020603050405020304" pitchFamily="18" charset="0"/>
              </a:rPr>
              <a:t>i</a:t>
            </a:r>
            <a:r>
              <a:rPr lang="zh-CN" altLang="en-US" sz="2800" dirty="0">
                <a:solidFill>
                  <a:srgbClr val="FFFF00"/>
                </a:solidFill>
                <a:latin typeface="Times New Roman" panose="02020603050405020304" pitchFamily="18" charset="0"/>
              </a:rPr>
              <a:t>。</a:t>
            </a:r>
            <a:endParaRPr lang="zh-CN" altLang="en-US" sz="2800" dirty="0">
              <a:solidFill>
                <a:srgbClr val="FFFF00"/>
              </a:solidFill>
              <a:latin typeface="Times New Roman" panose="02020603050405020304" pitchFamily="18" charset="0"/>
            </a:endParaRPr>
          </a:p>
        </p:txBody>
      </p:sp>
      <p:grpSp>
        <p:nvGrpSpPr>
          <p:cNvPr id="88120" name="Group 56"/>
          <p:cNvGrpSpPr/>
          <p:nvPr/>
        </p:nvGrpSpPr>
        <p:grpSpPr bwMode="auto">
          <a:xfrm>
            <a:off x="6384925" y="2096135"/>
            <a:ext cx="1438276" cy="1096963"/>
            <a:chOff x="2880" y="1872"/>
            <a:chExt cx="906" cy="691"/>
          </a:xfrm>
        </p:grpSpPr>
        <p:sp>
          <p:nvSpPr>
            <p:cNvPr id="88070" name="Text Box 6"/>
            <p:cNvSpPr txBox="1">
              <a:spLocks noChangeArrowheads="1"/>
            </p:cNvSpPr>
            <p:nvPr>
              <p:custDataLst>
                <p:tags r:id="rId3"/>
              </p:custDataLst>
            </p:nvPr>
          </p:nvSpPr>
          <p:spPr bwMode="auto">
            <a:xfrm>
              <a:off x="3221" y="1872"/>
              <a:ext cx="565" cy="63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 indent="0" fontAlgn="auto">
                <a:spcBef>
                  <a:spcPts val="0"/>
                </a:spcBef>
              </a:pPr>
              <a:r>
                <a:rPr kumimoji="1" lang="en-US" altLang="zh-CN" sz="32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i</a:t>
              </a:r>
              <a:r>
                <a:rPr kumimoji="1" lang="en-US" altLang="zh-CN" sz="3200" b="0" i="1" baseline="-25000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s</a:t>
              </a:r>
              <a:endParaRPr kumimoji="1" lang="en-US" altLang="zh-CN" sz="3200" b="0" i="1" baseline="-25000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  <a:p>
              <a:pPr indent="0" fontAlgn="auto">
                <a:spcBef>
                  <a:spcPts val="0"/>
                </a:spcBef>
              </a:pPr>
              <a:r>
                <a:rPr kumimoji="1" lang="en-US" altLang="zh-CN" sz="2800" b="0" i="1" dirty="0" err="1">
                  <a:solidFill>
                    <a:schemeClr val="bg1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4A</a:t>
              </a:r>
              <a:endParaRPr kumimoji="1" lang="en-US" altLang="zh-CN" sz="2800" b="0" i="1" dirty="0" err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  <p:sp>
          <p:nvSpPr>
            <p:cNvPr id="88073" name="Line 9"/>
            <p:cNvSpPr>
              <a:spLocks noChangeShapeType="1"/>
            </p:cNvSpPr>
            <p:nvPr>
              <p:custDataLst>
                <p:tags r:id="rId4"/>
              </p:custDataLst>
            </p:nvPr>
          </p:nvSpPr>
          <p:spPr bwMode="auto">
            <a:xfrm>
              <a:off x="3061" y="2227"/>
              <a:ext cx="0" cy="336"/>
            </a:xfrm>
            <a:prstGeom prst="line">
              <a:avLst/>
            </a:prstGeom>
            <a:noFill/>
            <a:ln w="635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grpSp>
          <p:nvGrpSpPr>
            <p:cNvPr id="88111" name="Group 47"/>
            <p:cNvGrpSpPr/>
            <p:nvPr/>
          </p:nvGrpSpPr>
          <p:grpSpPr bwMode="auto">
            <a:xfrm>
              <a:off x="2880" y="1888"/>
              <a:ext cx="363" cy="363"/>
              <a:chOff x="4785" y="709"/>
              <a:chExt cx="363" cy="363"/>
            </a:xfrm>
          </p:grpSpPr>
          <p:sp>
            <p:nvSpPr>
              <p:cNvPr id="88112" name="Oval 48"/>
              <p:cNvSpPr>
                <a:spLocks noChangeArrowheads="1"/>
              </p:cNvSpPr>
              <p:nvPr>
                <p:custDataLst>
                  <p:tags r:id="rId5"/>
                </p:custDataLst>
              </p:nvPr>
            </p:nvSpPr>
            <p:spPr bwMode="auto">
              <a:xfrm>
                <a:off x="4785" y="709"/>
                <a:ext cx="363" cy="363"/>
              </a:xfrm>
              <a:prstGeom prst="ellipse">
                <a:avLst/>
              </a:prstGeom>
              <a:gradFill rotWithShape="1">
                <a:gsLst>
                  <a:gs pos="0">
                    <a:srgbClr val="0099FF"/>
                  </a:gs>
                  <a:gs pos="100000">
                    <a:srgbClr val="0099FF">
                      <a:gamma/>
                      <a:shade val="46275"/>
                      <a:invGamma/>
                    </a:srgbClr>
                  </a:gs>
                </a:gsLst>
                <a:path path="shape">
                  <a:fillToRect l="50000" t="50000" r="50000" b="50000"/>
                </a:path>
              </a:gradFill>
              <a:ln w="38100">
                <a:solidFill>
                  <a:srgbClr val="FF9900"/>
                </a:solidFill>
                <a:rou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pPr algn="ctr"/>
                <a:endParaRPr lang="zh-CN" altLang="zh-CN" sz="2400" b="0">
                  <a:ea typeface="仿宋_GB2312" pitchFamily="49" charset="-122"/>
                </a:endParaRPr>
              </a:p>
            </p:txBody>
          </p:sp>
          <p:sp>
            <p:nvSpPr>
              <p:cNvPr id="88113" name="Line 49"/>
              <p:cNvSpPr>
                <a:spLocks noChangeShapeType="1"/>
              </p:cNvSpPr>
              <p:nvPr>
                <p:custDataLst>
                  <p:tags r:id="rId6"/>
                </p:custDataLst>
              </p:nvPr>
            </p:nvSpPr>
            <p:spPr bwMode="auto">
              <a:xfrm>
                <a:off x="4785" y="890"/>
                <a:ext cx="363" cy="0"/>
              </a:xfrm>
              <a:prstGeom prst="line">
                <a:avLst/>
              </a:prstGeom>
              <a:noFill/>
              <a:ln w="38100">
                <a:solidFill>
                  <a:srgbClr val="FF9900"/>
                </a:solidFill>
                <a:rou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p>
                <a:endParaRPr lang="zh-CN" altLang="en-US"/>
              </a:p>
            </p:txBody>
          </p:sp>
        </p:grpSp>
      </p:grpSp>
      <p:sp>
        <p:nvSpPr>
          <p:cNvPr id="10" name="Text Box 7"/>
          <p:cNvSpPr txBox="1">
            <a:spLocks noChangeArrowheads="1"/>
          </p:cNvSpPr>
          <p:nvPr>
            <p:custDataLst>
              <p:tags r:id="rId7"/>
            </p:custDataLst>
          </p:nvPr>
        </p:nvSpPr>
        <p:spPr bwMode="auto">
          <a:xfrm>
            <a:off x="6981190" y="1661795"/>
            <a:ext cx="731520" cy="5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no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5Ω</a:t>
            </a:r>
            <a:endParaRPr lang="en-US" altLang="zh-CN" sz="28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1" name="Text Box 7"/>
          <p:cNvSpPr txBox="1">
            <a:spLocks noChangeArrowheads="1"/>
          </p:cNvSpPr>
          <p:nvPr>
            <p:custDataLst>
              <p:tags r:id="rId8"/>
            </p:custDataLst>
          </p:nvPr>
        </p:nvSpPr>
        <p:spPr bwMode="auto">
          <a:xfrm>
            <a:off x="8743950" y="1673225"/>
            <a:ext cx="731520" cy="5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no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2Ω</a:t>
            </a:r>
            <a:endParaRPr lang="en-US" altLang="zh-CN" sz="28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2" name="Text Box 7"/>
          <p:cNvSpPr txBox="1">
            <a:spLocks noChangeArrowheads="1"/>
          </p:cNvSpPr>
          <p:nvPr>
            <p:custDataLst>
              <p:tags r:id="rId9"/>
            </p:custDataLst>
          </p:nvPr>
        </p:nvSpPr>
        <p:spPr bwMode="auto">
          <a:xfrm>
            <a:off x="8301990" y="2173605"/>
            <a:ext cx="731520" cy="5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no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4Ω</a:t>
            </a:r>
            <a:endParaRPr lang="en-US" altLang="zh-CN" sz="28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3" name="Text Box 7"/>
          <p:cNvSpPr txBox="1">
            <a:spLocks noChangeArrowheads="1"/>
          </p:cNvSpPr>
          <p:nvPr>
            <p:custDataLst>
              <p:tags r:id="rId10"/>
            </p:custDataLst>
          </p:nvPr>
        </p:nvSpPr>
        <p:spPr bwMode="auto">
          <a:xfrm>
            <a:off x="9305925" y="2219960"/>
            <a:ext cx="716280" cy="4984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no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3Ω</a:t>
            </a:r>
            <a:endParaRPr lang="en-US" altLang="zh-CN" sz="28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4" name="Text Box 7"/>
          <p:cNvSpPr txBox="1">
            <a:spLocks noChangeArrowheads="1"/>
          </p:cNvSpPr>
          <p:nvPr>
            <p:custDataLst>
              <p:tags r:id="rId11"/>
            </p:custDataLst>
          </p:nvPr>
        </p:nvSpPr>
        <p:spPr bwMode="auto">
          <a:xfrm>
            <a:off x="10605135" y="2204085"/>
            <a:ext cx="731520" cy="5245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noAutofit/>
          </a:bodyPr>
          <a:p>
            <a:pPr algn="ctr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b="0" i="1">
                <a:solidFill>
                  <a:schemeClr val="bg1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6Ω</a:t>
            </a:r>
            <a:endParaRPr lang="en-US" altLang="zh-CN" sz="2800" b="0" baseline="-25000">
              <a:solidFill>
                <a:schemeClr val="bg1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15" name="Line 9"/>
          <p:cNvSpPr>
            <a:spLocks noChangeShapeType="1"/>
          </p:cNvSpPr>
          <p:nvPr>
            <p:custDataLst>
              <p:tags r:id="rId12"/>
            </p:custDataLst>
          </p:nvPr>
        </p:nvSpPr>
        <p:spPr bwMode="auto">
          <a:xfrm>
            <a:off x="11399203" y="1517333"/>
            <a:ext cx="0" cy="533400"/>
          </a:xfrm>
          <a:prstGeom prst="line">
            <a:avLst/>
          </a:prstGeom>
          <a:noFill/>
          <a:ln w="63500">
            <a:solidFill>
              <a:srgbClr val="66FFFF"/>
            </a:solidFill>
            <a:rou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grpSp>
        <p:nvGrpSpPr>
          <p:cNvPr id="52389" name="Group 165"/>
          <p:cNvGrpSpPr/>
          <p:nvPr/>
        </p:nvGrpSpPr>
        <p:grpSpPr bwMode="auto">
          <a:xfrm>
            <a:off x="7660640" y="3754755"/>
            <a:ext cx="3672205" cy="2289175"/>
            <a:chOff x="340" y="845"/>
            <a:chExt cx="2313" cy="1270"/>
          </a:xfrm>
        </p:grpSpPr>
        <p:sp>
          <p:nvSpPr>
            <p:cNvPr id="52318" name="Oval 94"/>
            <p:cNvSpPr>
              <a:spLocks noChangeArrowheads="1"/>
            </p:cNvSpPr>
            <p:nvPr>
              <p:custDataLst>
                <p:tags r:id="rId13"/>
              </p:custDataLst>
            </p:nvPr>
          </p:nvSpPr>
          <p:spPr bwMode="auto">
            <a:xfrm>
              <a:off x="340" y="1389"/>
              <a:ext cx="363" cy="305"/>
            </a:xfrm>
            <a:prstGeom prst="ellipse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rou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pPr algn="ctr"/>
              <a:endParaRPr lang="zh-CN" altLang="zh-CN" sz="2400">
                <a:latin typeface="Arial" panose="020B0604020202020204" pitchFamily="34" charset="0"/>
              </a:endParaRPr>
            </a:p>
          </p:txBody>
        </p:sp>
        <p:sp>
          <p:nvSpPr>
            <p:cNvPr id="52319" name="Line 95"/>
            <p:cNvSpPr>
              <a:spLocks noChangeShapeType="1"/>
            </p:cNvSpPr>
            <p:nvPr>
              <p:custDataLst>
                <p:tags r:id="rId14"/>
              </p:custDataLst>
            </p:nvPr>
          </p:nvSpPr>
          <p:spPr bwMode="auto">
            <a:xfrm>
              <a:off x="521" y="1162"/>
              <a:ext cx="0" cy="908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20" name="Line 96"/>
            <p:cNvSpPr>
              <a:spLocks noChangeShapeType="1"/>
            </p:cNvSpPr>
            <p:nvPr>
              <p:custDataLst>
                <p:tags r:id="rId15"/>
              </p:custDataLst>
            </p:nvPr>
          </p:nvSpPr>
          <p:spPr bwMode="auto">
            <a:xfrm>
              <a:off x="521" y="1162"/>
              <a:ext cx="817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tail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21" name="Line 97"/>
            <p:cNvSpPr>
              <a:spLocks noChangeShapeType="1"/>
            </p:cNvSpPr>
            <p:nvPr>
              <p:custDataLst>
                <p:tags r:id="rId16"/>
              </p:custDataLst>
            </p:nvPr>
          </p:nvSpPr>
          <p:spPr bwMode="auto">
            <a:xfrm>
              <a:off x="521" y="2069"/>
              <a:ext cx="1992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22" name="Text Box 98"/>
            <p:cNvSpPr txBox="1">
              <a:spLocks noChangeArrowheads="1"/>
            </p:cNvSpPr>
            <p:nvPr>
              <p:custDataLst>
                <p:tags r:id="rId17"/>
              </p:custDataLst>
            </p:nvPr>
          </p:nvSpPr>
          <p:spPr bwMode="auto">
            <a:xfrm>
              <a:off x="1519" y="1007"/>
              <a:ext cx="440" cy="2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no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R2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3" name="Text Box 99"/>
            <p:cNvSpPr txBox="1">
              <a:spLocks noChangeArrowheads="1"/>
            </p:cNvSpPr>
            <p:nvPr>
              <p:custDataLst>
                <p:tags r:id="rId18"/>
              </p:custDataLst>
            </p:nvPr>
          </p:nvSpPr>
          <p:spPr bwMode="auto">
            <a:xfrm>
              <a:off x="823" y="883"/>
              <a:ext cx="430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R1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4" name="Text Box 100"/>
            <p:cNvSpPr txBox="1">
              <a:spLocks noChangeArrowheads="1"/>
            </p:cNvSpPr>
            <p:nvPr>
              <p:custDataLst>
                <p:tags r:id="rId19"/>
              </p:custDataLst>
            </p:nvPr>
          </p:nvSpPr>
          <p:spPr bwMode="auto">
            <a:xfrm>
              <a:off x="721" y="1500"/>
              <a:ext cx="483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ea typeface="宋体" panose="02010600030101010101" pitchFamily="2" charset="-122"/>
                </a:rPr>
                <a:t>Us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25" name="Line 101"/>
            <p:cNvSpPr>
              <a:spLocks noChangeShapeType="1"/>
            </p:cNvSpPr>
            <p:nvPr>
              <p:custDataLst>
                <p:tags r:id="rId20"/>
              </p:custDataLst>
            </p:nvPr>
          </p:nvSpPr>
          <p:spPr bwMode="auto">
            <a:xfrm>
              <a:off x="2063" y="1162"/>
              <a:ext cx="499" cy="0"/>
            </a:xfrm>
            <a:prstGeom prst="line">
              <a:avLst/>
            </a:prstGeom>
            <a:noFill/>
            <a:ln w="28575">
              <a:solidFill>
                <a:srgbClr val="FFCC00"/>
              </a:solidFill>
              <a:round/>
              <a:headEnd type="oval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26" name="Text Box 102"/>
            <p:cNvSpPr txBox="1">
              <a:spLocks noChangeArrowheads="1"/>
            </p:cNvSpPr>
            <p:nvPr>
              <p:custDataLst>
                <p:tags r:id="rId21"/>
              </p:custDataLst>
            </p:nvPr>
          </p:nvSpPr>
          <p:spPr bwMode="auto">
            <a:xfrm>
              <a:off x="1338" y="1521"/>
              <a:ext cx="349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square"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800" i="1">
                  <a:solidFill>
                    <a:schemeClr val="bg1"/>
                  </a:solidFill>
                  <a:ea typeface="宋体" panose="02010600030101010101" pitchFamily="2" charset="-122"/>
                </a:rPr>
                <a:t>β</a:t>
              </a:r>
              <a:r>
                <a:rPr kumimoji="1"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sz="2800" b="1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27" name="Line 103"/>
            <p:cNvSpPr>
              <a:spLocks noChangeShapeType="1"/>
            </p:cNvSpPr>
            <p:nvPr>
              <p:custDataLst>
                <p:tags r:id="rId22"/>
              </p:custDataLst>
            </p:nvPr>
          </p:nvSpPr>
          <p:spPr bwMode="auto">
            <a:xfrm flipH="1">
              <a:off x="2109" y="1162"/>
              <a:ext cx="358" cy="0"/>
            </a:xfrm>
            <a:prstGeom prst="line">
              <a:avLst/>
            </a:prstGeom>
            <a:noFill/>
            <a:ln w="38100">
              <a:solidFill>
                <a:srgbClr val="66FFFF"/>
              </a:solidFill>
              <a:rou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28" name="Text Box 104"/>
            <p:cNvSpPr txBox="1">
              <a:spLocks noChangeArrowheads="1"/>
            </p:cNvSpPr>
            <p:nvPr>
              <p:custDataLst>
                <p:tags r:id="rId23"/>
              </p:custDataLst>
            </p:nvPr>
          </p:nvSpPr>
          <p:spPr bwMode="auto">
            <a:xfrm>
              <a:off x="497" y="1136"/>
              <a:ext cx="33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+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29" name="Text Box 105"/>
            <p:cNvSpPr txBox="1">
              <a:spLocks noChangeArrowheads="1"/>
            </p:cNvSpPr>
            <p:nvPr>
              <p:custDataLst>
                <p:tags r:id="rId24"/>
              </p:custDataLst>
            </p:nvPr>
          </p:nvSpPr>
          <p:spPr bwMode="auto">
            <a:xfrm>
              <a:off x="543" y="1723"/>
              <a:ext cx="320" cy="30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noAutofit/>
            </a:bodyPr>
            <a:p>
              <a:pPr algn="ctr" eaLnBrk="0" hangingPunct="0">
                <a:spcBef>
                  <a:spcPct val="50000"/>
                </a:spcBef>
              </a:pPr>
              <a:r>
                <a:rPr kumimoji="1" lang="en-US" altLang="zh-CN" sz="2800">
                  <a:solidFill>
                    <a:schemeClr val="bg1"/>
                  </a:solidFill>
                  <a:ea typeface="宋体" panose="02010600030101010101" pitchFamily="2" charset="-122"/>
                  <a:sym typeface="Symbol" panose="05050102010706020507" pitchFamily="18" charset="2"/>
                </a:rPr>
                <a:t>_</a:t>
              </a:r>
              <a:endParaRPr kumimoji="1" lang="en-US" altLang="zh-CN" sz="2800">
                <a:solidFill>
                  <a:schemeClr val="bg1"/>
                </a:solidFill>
                <a:ea typeface="宋体" panose="02010600030101010101" pitchFamily="2" charset="-122"/>
                <a:sym typeface="Symbol" panose="05050102010706020507" pitchFamily="18" charset="2"/>
              </a:endParaRPr>
            </a:p>
          </p:txBody>
        </p:sp>
        <p:sp>
          <p:nvSpPr>
            <p:cNvPr id="52331" name="Text Box 107"/>
            <p:cNvSpPr txBox="1">
              <a:spLocks noChangeArrowheads="1"/>
            </p:cNvSpPr>
            <p:nvPr>
              <p:custDataLst>
                <p:tags r:id="rId25"/>
              </p:custDataLst>
            </p:nvPr>
          </p:nvSpPr>
          <p:spPr bwMode="auto">
            <a:xfrm>
              <a:off x="2154" y="845"/>
              <a:ext cx="227" cy="29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p>
              <a:pPr>
                <a:spcBef>
                  <a:spcPct val="50000"/>
                </a:spcBef>
              </a:pPr>
              <a:r>
                <a:rPr kumimoji="1" lang="en-US" altLang="zh-CN" sz="2800" b="1" i="1">
                  <a:solidFill>
                    <a:schemeClr val="bg1"/>
                  </a:solidFill>
                  <a:ea typeface="宋体" panose="02010600030101010101" pitchFamily="2" charset="-122"/>
                </a:rPr>
                <a:t>I</a:t>
              </a:r>
              <a:endParaRPr kumimoji="1" lang="en-US" altLang="zh-CN" sz="2800" b="1" i="1">
                <a:solidFill>
                  <a:schemeClr val="bg1"/>
                </a:solidFill>
                <a:ea typeface="宋体" panose="02010600030101010101" pitchFamily="2" charset="-122"/>
              </a:endParaRPr>
            </a:p>
          </p:txBody>
        </p:sp>
        <p:sp>
          <p:nvSpPr>
            <p:cNvPr id="52333" name="Rectangle 109"/>
            <p:cNvSpPr>
              <a:spLocks noChangeArrowheads="1"/>
            </p:cNvSpPr>
            <p:nvPr>
              <p:custDataLst>
                <p:tags r:id="rId26"/>
              </p:custDataLst>
            </p:nvPr>
          </p:nvSpPr>
          <p:spPr bwMode="auto">
            <a:xfrm>
              <a:off x="1337" y="935"/>
              <a:ext cx="726" cy="499"/>
            </a:xfrm>
            <a:prstGeom prst="rect">
              <a:avLst/>
            </a:prstGeom>
            <a:noFill/>
            <a:ln w="28575">
              <a:solidFill>
                <a:srgbClr val="FFCC00"/>
              </a:solidFill>
              <a:miter lim="800000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34" name="Rectangle 110"/>
            <p:cNvSpPr>
              <a:spLocks noChangeArrowheads="1"/>
            </p:cNvSpPr>
            <p:nvPr>
              <p:custDataLst>
                <p:tags r:id="rId27"/>
              </p:custDataLst>
            </p:nvPr>
          </p:nvSpPr>
          <p:spPr bwMode="auto">
            <a:xfrm>
              <a:off x="793" y="1099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35" name="Rectangle 111"/>
            <p:cNvSpPr>
              <a:spLocks noChangeArrowheads="1"/>
            </p:cNvSpPr>
            <p:nvPr>
              <p:custDataLst>
                <p:tags r:id="rId28"/>
              </p:custDataLst>
            </p:nvPr>
          </p:nvSpPr>
          <p:spPr bwMode="auto">
            <a:xfrm>
              <a:off x="1519" y="872"/>
              <a:ext cx="317" cy="136"/>
            </a:xfrm>
            <a:prstGeom prst="rect">
              <a:avLst/>
            </a:prstGeom>
            <a:gradFill rotWithShape="1">
              <a:gsLst>
                <a:gs pos="0">
                  <a:srgbClr val="FF9900">
                    <a:gamma/>
                    <a:shade val="46275"/>
                    <a:invGamma/>
                  </a:srgbClr>
                </a:gs>
                <a:gs pos="50000">
                  <a:srgbClr val="FF9900"/>
                </a:gs>
                <a:gs pos="100000">
                  <a:srgbClr val="FF9900">
                    <a:gamma/>
                    <a:shade val="46275"/>
                    <a:invGamma/>
                  </a:srgbClr>
                </a:gs>
              </a:gsLst>
              <a:lin ang="5400000" scaled="1"/>
            </a:gra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28575">
                  <a:solidFill>
                    <a:srgbClr val="FFCC00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39" name="Oval 115"/>
            <p:cNvSpPr>
              <a:spLocks noChangeArrowheads="1"/>
            </p:cNvSpPr>
            <p:nvPr>
              <p:custDataLst>
                <p:tags r:id="rId29"/>
              </p:custDataLst>
            </p:nvPr>
          </p:nvSpPr>
          <p:spPr bwMode="auto">
            <a:xfrm>
              <a:off x="2516" y="2024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40" name="Oval 116"/>
            <p:cNvSpPr>
              <a:spLocks noChangeArrowheads="1"/>
            </p:cNvSpPr>
            <p:nvPr>
              <p:custDataLst>
                <p:tags r:id="rId30"/>
              </p:custDataLst>
            </p:nvPr>
          </p:nvSpPr>
          <p:spPr bwMode="auto">
            <a:xfrm>
              <a:off x="2562" y="1117"/>
              <a:ext cx="91" cy="91"/>
            </a:xfrm>
            <a:prstGeom prst="ellipse">
              <a:avLst/>
            </a:prstGeom>
            <a:noFill/>
            <a:ln w="28575">
              <a:solidFill>
                <a:srgbClr val="FFCC00"/>
              </a:solidFill>
              <a:rou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32" name="Line 108"/>
            <p:cNvSpPr>
              <a:spLocks noChangeShapeType="1"/>
            </p:cNvSpPr>
            <p:nvPr>
              <p:custDataLst>
                <p:tags r:id="rId31"/>
              </p:custDataLst>
            </p:nvPr>
          </p:nvSpPr>
          <p:spPr bwMode="auto">
            <a:xfrm>
              <a:off x="1361" y="1434"/>
              <a:ext cx="249" cy="0"/>
            </a:xfrm>
            <a:prstGeom prst="line">
              <a:avLst/>
            </a:prstGeom>
            <a:noFill/>
            <a:ln w="28575">
              <a:solidFill>
                <a:srgbClr val="66FFFF"/>
              </a:solidFill>
              <a:round/>
              <a:head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p>
              <a:endParaRPr lang="zh-CN" altLang="en-US"/>
            </a:p>
          </p:txBody>
        </p:sp>
        <p:sp>
          <p:nvSpPr>
            <p:cNvPr id="52336" name="AutoShape 112"/>
            <p:cNvSpPr>
              <a:spLocks noChangeArrowheads="1"/>
            </p:cNvSpPr>
            <p:nvPr>
              <p:custDataLst>
                <p:tags r:id="rId32"/>
              </p:custDataLst>
            </p:nvPr>
          </p:nvSpPr>
          <p:spPr bwMode="auto">
            <a:xfrm rot="5400000">
              <a:off x="1632" y="1169"/>
              <a:ext cx="363" cy="533"/>
            </a:xfrm>
            <a:prstGeom prst="flowChartSort">
              <a:avLst/>
            </a:prstGeom>
            <a:gradFill rotWithShape="1">
              <a:gsLst>
                <a:gs pos="0">
                  <a:srgbClr val="0099FF"/>
                </a:gs>
                <a:gs pos="100000">
                  <a:srgbClr val="0099FF">
                    <a:gamma/>
                    <a:shade val="46275"/>
                    <a:invGamma/>
                  </a:srgbClr>
                </a:gs>
              </a:gsLst>
              <a:path path="shape">
                <a:fillToRect l="50000" t="50000" r="50000" b="50000"/>
              </a:path>
            </a:gradFill>
            <a:ln w="38100">
              <a:solidFill>
                <a:srgbClr val="FF9900"/>
              </a:solidFill>
              <a:miter lim="800000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anchor="ctr">
              <a:spAutoFit/>
            </a:bodyPr>
            <a:p>
              <a:endParaRPr lang="zh-CN" altLang="en-US"/>
            </a:p>
          </p:txBody>
        </p:sp>
      </p:grpSp>
      <p:sp>
        <p:nvSpPr>
          <p:cNvPr id="16" name="Line 18"/>
          <p:cNvSpPr>
            <a:spLocks noChangeShapeType="1"/>
          </p:cNvSpPr>
          <p:nvPr>
            <p:custDataLst>
              <p:tags r:id="rId33"/>
            </p:custDataLst>
          </p:nvPr>
        </p:nvSpPr>
        <p:spPr bwMode="auto">
          <a:xfrm>
            <a:off x="11249077" y="4305935"/>
            <a:ext cx="0" cy="1670050"/>
          </a:xfrm>
          <a:prstGeom prst="line">
            <a:avLst/>
          </a:prstGeom>
          <a:noFill/>
          <a:ln w="28575" cap="sq">
            <a:solidFill>
              <a:srgbClr val="FFCC00"/>
            </a:solidFill>
            <a:round/>
            <a:headEnd type="oval" w="med" len="med"/>
            <a:tailEnd type="oval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92075" tIns="46038" rIns="92075" bIns="46038" anchor="ctr"/>
          <a:p>
            <a:endParaRPr lang="zh-CN" altLang="en-US"/>
          </a:p>
        </p:txBody>
      </p:sp>
      <p:sp>
        <p:nvSpPr>
          <p:cNvPr id="17" name="Rectangle 22"/>
          <p:cNvSpPr>
            <a:spLocks noChangeArrowheads="1"/>
          </p:cNvSpPr>
          <p:nvPr>
            <p:custDataLst>
              <p:tags r:id="rId34"/>
            </p:custDataLst>
          </p:nvPr>
        </p:nvSpPr>
        <p:spPr bwMode="auto">
          <a:xfrm>
            <a:off x="11161723" y="4881245"/>
            <a:ext cx="194631" cy="403860"/>
          </a:xfrm>
          <a:prstGeom prst="rect">
            <a:avLst/>
          </a:prstGeom>
          <a:gradFill rotWithShape="1">
            <a:gsLst>
              <a:gs pos="0">
                <a:srgbClr val="FF9900">
                  <a:gamma/>
                  <a:shade val="46275"/>
                  <a:invGamma/>
                </a:srgbClr>
              </a:gs>
              <a:gs pos="50000">
                <a:srgbClr val="FF9900"/>
              </a:gs>
              <a:gs pos="100000">
                <a:srgbClr val="FF9900">
                  <a:gamma/>
                  <a:shade val="46275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28575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p>
            <a:endParaRPr lang="zh-CN" altLang="en-US"/>
          </a:p>
        </p:txBody>
      </p:sp>
      <p:sp>
        <p:nvSpPr>
          <p:cNvPr id="18" name="Text Box 98"/>
          <p:cNvSpPr txBox="1">
            <a:spLocks noChangeArrowheads="1"/>
          </p:cNvSpPr>
          <p:nvPr>
            <p:custDataLst>
              <p:tags r:id="rId35"/>
            </p:custDataLst>
          </p:nvPr>
        </p:nvSpPr>
        <p:spPr bwMode="auto">
          <a:xfrm>
            <a:off x="10540365" y="4885055"/>
            <a:ext cx="631825" cy="3625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FFCC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noAutofit/>
          </a:bodyPr>
          <a:p>
            <a:pPr>
              <a:spcBef>
                <a:spcPct val="50000"/>
              </a:spcBef>
            </a:pPr>
            <a:r>
              <a:rPr kumimoji="1" lang="en-US" altLang="zh-CN" sz="2800">
                <a:solidFill>
                  <a:schemeClr val="bg1"/>
                </a:solidFill>
                <a:ea typeface="宋体" panose="02010600030101010101" pitchFamily="2" charset="-122"/>
              </a:rPr>
              <a:t>Rx</a:t>
            </a:r>
            <a:endParaRPr kumimoji="1" lang="en-US" altLang="zh-CN" sz="2800">
              <a:solidFill>
                <a:schemeClr val="bg1"/>
              </a:solidFill>
              <a:ea typeface="宋体" panose="02010600030101010101" pitchFamily="2" charset="-122"/>
              <a:sym typeface="Symbol" panose="05050102010706020507" pitchFamily="18" charset="2"/>
            </a:endParaRPr>
          </a:p>
        </p:txBody>
      </p:sp>
      <p:sp>
        <p:nvSpPr>
          <p:cNvPr id="19" name="Text Box 30"/>
          <p:cNvSpPr txBox="1">
            <a:spLocks noChangeArrowheads="1"/>
          </p:cNvSpPr>
          <p:nvPr>
            <p:custDataLst>
              <p:tags r:id="rId36"/>
            </p:custDataLst>
          </p:nvPr>
        </p:nvSpPr>
        <p:spPr bwMode="auto">
          <a:xfrm>
            <a:off x="1202690" y="3977640"/>
            <a:ext cx="5922645" cy="1168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92075" tIns="46038" rIns="92075" bIns="46038" anchor="ctr">
            <a:spAutoFit/>
          </a:bodyPr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楷体_GB2312" pitchFamily="49" charset="-122"/>
              </a:rPr>
              <a:t>2</a:t>
            </a:r>
            <a:r>
              <a:rPr lang="zh-CN" altLang="en-US" sz="2800" dirty="0">
                <a:solidFill>
                  <a:srgbClr val="FFFF00"/>
                </a:solidFill>
                <a:latin typeface="楷体_GB2312" pitchFamily="49" charset="-122"/>
              </a:rPr>
              <a:t>、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左图电路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在什么条件下，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  <a:p>
            <a:pPr algn="l">
              <a:spcBef>
                <a:spcPct val="50000"/>
              </a:spcBef>
              <a:buClr>
                <a:schemeClr val="accent2"/>
              </a:buClr>
              <a:buSzPct val="75000"/>
              <a:buFont typeface="Monotype Sorts" pitchFamily="2" charset="2"/>
              <a:buNone/>
            </a:pPr>
            <a:r>
              <a:rPr lang="en-US" altLang="zh-CN" sz="2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   Rx</a:t>
            </a:r>
            <a:r>
              <a:rPr lang="zh-CN" altLang="en-US" sz="2800" dirty="0">
                <a:solidFill>
                  <a:srgbClr val="FFFF00"/>
                </a:solidFill>
                <a:latin typeface="宋体" panose="02010600030101010101" pitchFamily="2" charset="-122"/>
                <a:ea typeface="宋体" panose="02010600030101010101" pitchFamily="2" charset="-122"/>
                <a:cs typeface="宋体" panose="02010600030101010101" pitchFamily="2" charset="-122"/>
              </a:rPr>
              <a:t>值任意变化时得到的电压不变？</a:t>
            </a:r>
            <a:endParaRPr lang="zh-CN" altLang="en-US" sz="2800" dirty="0">
              <a:solidFill>
                <a:srgbClr val="FFFF00"/>
              </a:solidFill>
              <a:latin typeface="宋体" panose="02010600030101010101" pitchFamily="2" charset="-122"/>
              <a:ea typeface="宋体" panose="02010600030101010101" pitchFamily="2" charset="-122"/>
              <a:cs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M_BEAUTIFY_FLAG" val=""/>
</p:tagLst>
</file>

<file path=ppt/tags/tag17.xml><?xml version="1.0" encoding="utf-8"?>
<p:tagLst xmlns:p="http://schemas.openxmlformats.org/presentationml/2006/main">
  <p:tag name="KSO_WM_BEAUTIFY_FLAG" val=""/>
</p:tagLst>
</file>

<file path=ppt/tags/tag18.xml><?xml version="1.0" encoding="utf-8"?>
<p:tagLst xmlns:p="http://schemas.openxmlformats.org/presentationml/2006/main">
  <p:tag name="KSO_WM_BEAUTIFY_FLAG" val=""/>
</p:tagLst>
</file>

<file path=ppt/tags/tag19.xml><?xml version="1.0" encoding="utf-8"?>
<p:tagLst xmlns:p="http://schemas.openxmlformats.org/presentationml/2006/main">
  <p:tag name="KSO_WM_BEAUTIFY_FLAG" val=""/>
</p:tagLst>
</file>

<file path=ppt/tags/tag2.xml><?xml version="1.0" encoding="utf-8"?>
<p:tagLst xmlns:p="http://schemas.openxmlformats.org/presentationml/2006/main">
  <p:tag name="KSO_WM_BEAUTIFY_FLAG" val=""/>
</p:tagLst>
</file>

<file path=ppt/tags/tag20.xml><?xml version="1.0" encoding="utf-8"?>
<p:tagLst xmlns:p="http://schemas.openxmlformats.org/presentationml/2006/main">
  <p:tag name="KSO_WM_BEAUTIFY_FLAG" val=""/>
</p:tagLst>
</file>

<file path=ppt/tags/tag21.xml><?xml version="1.0" encoding="utf-8"?>
<p:tagLst xmlns:p="http://schemas.openxmlformats.org/presentationml/2006/main">
  <p:tag name="KSO_WM_BEAUTIFY_FLAG" val=""/>
</p:tagLst>
</file>

<file path=ppt/tags/tag22.xml><?xml version="1.0" encoding="utf-8"?>
<p:tagLst xmlns:p="http://schemas.openxmlformats.org/presentationml/2006/main">
  <p:tag name="KSO_WM_BEAUTIFY_FLAG" val=""/>
</p:tagLst>
</file>

<file path=ppt/tags/tag23.xml><?xml version="1.0" encoding="utf-8"?>
<p:tagLst xmlns:p="http://schemas.openxmlformats.org/presentationml/2006/main">
  <p:tag name="KSO_WM_BEAUTIFY_FLAG" val=""/>
</p:tagLst>
</file>

<file path=ppt/tags/tag24.xml><?xml version="1.0" encoding="utf-8"?>
<p:tagLst xmlns:p="http://schemas.openxmlformats.org/presentationml/2006/main">
  <p:tag name="KSO_WM_BEAUTIFY_FLAG" val=""/>
</p:tagLst>
</file>

<file path=ppt/tags/tag25.xml><?xml version="1.0" encoding="utf-8"?>
<p:tagLst xmlns:p="http://schemas.openxmlformats.org/presentationml/2006/main">
  <p:tag name="KSO_WM_BEAUTIFY_FLAG" val=""/>
</p:tagLst>
</file>

<file path=ppt/tags/tag26.xml><?xml version="1.0" encoding="utf-8"?>
<p:tagLst xmlns:p="http://schemas.openxmlformats.org/presentationml/2006/main">
  <p:tag name="KSO_WM_BEAUTIFY_FLAG" val=""/>
</p:tagLst>
</file>

<file path=ppt/tags/tag27.xml><?xml version="1.0" encoding="utf-8"?>
<p:tagLst xmlns:p="http://schemas.openxmlformats.org/presentationml/2006/main">
  <p:tag name="KSO_WM_BEAUTIFY_FLAG" val=""/>
</p:tagLst>
</file>

<file path=ppt/tags/tag28.xml><?xml version="1.0" encoding="utf-8"?>
<p:tagLst xmlns:p="http://schemas.openxmlformats.org/presentationml/2006/main">
  <p:tag name="KSO_WM_BEAUTIFY_FLAG" val=""/>
</p:tagLst>
</file>

<file path=ppt/tags/tag29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30.xml><?xml version="1.0" encoding="utf-8"?>
<p:tagLst xmlns:p="http://schemas.openxmlformats.org/presentationml/2006/main">
  <p:tag name="KSO_WM_BEAUTIFY_FLAG" val=""/>
</p:tagLst>
</file>

<file path=ppt/tags/tag31.xml><?xml version="1.0" encoding="utf-8"?>
<p:tagLst xmlns:p="http://schemas.openxmlformats.org/presentationml/2006/main">
  <p:tag name="KSO_WM_BEAUTIFY_FLAG" val=""/>
</p:tagLst>
</file>

<file path=ppt/tags/tag32.xml><?xml version="1.0" encoding="utf-8"?>
<p:tagLst xmlns:p="http://schemas.openxmlformats.org/presentationml/2006/main">
  <p:tag name="KSO_WM_BEAUTIFY_FLAG" val=""/>
</p:tagLst>
</file>

<file path=ppt/tags/tag33.xml><?xml version="1.0" encoding="utf-8"?>
<p:tagLst xmlns:p="http://schemas.openxmlformats.org/presentationml/2006/main">
  <p:tag name="KSO_WM_BEAUTIFY_FLAG" val=""/>
</p:tagLst>
</file>

<file path=ppt/tags/tag34.xml><?xml version="1.0" encoding="utf-8"?>
<p:tagLst xmlns:p="http://schemas.openxmlformats.org/presentationml/2006/main">
  <p:tag name="KSO_WM_BEAUTIFY_FLAG" val=""/>
</p:tagLst>
</file>

<file path=ppt/tags/tag35.xml><?xml version="1.0" encoding="utf-8"?>
<p:tagLst xmlns:p="http://schemas.openxmlformats.org/presentationml/2006/main">
  <p:tag name="KSO_WM_BEAUTIFY_FLAG" val=""/>
</p:tagLst>
</file>

<file path=ppt/tags/tag36.xml><?xml version="1.0" encoding="utf-8"?>
<p:tagLst xmlns:p="http://schemas.openxmlformats.org/presentationml/2006/main">
  <p:tag name="KSO_WM_BEAUTIFY_FLAG" val=""/>
</p:tagLst>
</file>

<file path=ppt/tags/tag37.xml><?xml version="1.0" encoding="utf-8"?>
<p:tagLst xmlns:p="http://schemas.openxmlformats.org/presentationml/2006/main">
  <p:tag name="COMMONDATA" val="eyJoZGlkIjoiMmI1YmRmYjZjOWE0NmM0OTExNDI3NzNmYjgxYWQ0NGUifQ=="/>
  <p:tag name="KSO_WPP_MARK_KEY" val="d1f4defe-fa30-40db-ab27-133969806c5e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 w="25400" cap="flat" cmpd="sng" algn="ctr">
          <a:solidFill>
            <a:srgbClr val="FFC000"/>
          </a:solidFill>
          <a:prstDash val="solid"/>
          <a:round/>
          <a:headEnd type="none" w="med" len="med"/>
          <a:tailEnd type="none" w="med" len="med"/>
        </a:ln>
      </a:spPr>
      <a:bodyPr rtlCol="0" anchor="ctr"/>
      <a:lstStyle>
        <a:defPPr algn="ctr">
          <a:defRPr/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rgbClr val="FF0000"/>
          </a:solidFill>
          <a:prstDash val="solid"/>
          <a:round/>
          <a:headEnd type="none" w="med" len="med"/>
          <a:tailEnd type="none" w="med" len="med"/>
        </a:ln>
      </a:spPr>
      <a:bodyPr/>
      <a:lstStyle/>
    </a:lnDef>
    <a:txDef>
      <a:spPr>
        <a:noFill/>
      </a:spPr>
      <a:bodyPr wrap="none" rtlCol="0">
        <a:spAutoFit/>
      </a:bodyPr>
      <a:lstStyle>
        <a:defPPr>
          <a:defRPr dirty="0" smtClean="0">
            <a:solidFill>
              <a:srgbClr val="FF0000"/>
            </a:solidFill>
            <a:latin typeface="华文行楷" panose="02010800040101010101" pitchFamily="2" charset="-122"/>
            <a:ea typeface="华文行楷" panose="02010800040101010101" pitchFamily="2" charset="-122"/>
          </a:defRPr>
        </a:defPPr>
      </a:lstStyle>
    </a:txDef>
  </a:objectDefaults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84</Words>
  <Application>WPS 演示</Application>
  <PresentationFormat>宽屏</PresentationFormat>
  <Paragraphs>47</Paragraphs>
  <Slides>1</Slides>
  <Notes>4</Notes>
  <HiddenSlides>0</HiddenSlides>
  <MMClips>0</MMClips>
  <ScaleCrop>false</ScaleCrop>
  <HeadingPairs>
    <vt:vector size="6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8" baseType="lpstr">
      <vt:lpstr>Arial</vt:lpstr>
      <vt:lpstr>宋体</vt:lpstr>
      <vt:lpstr>Wingdings</vt:lpstr>
      <vt:lpstr>华文行楷</vt:lpstr>
      <vt:lpstr>微软雅黑</vt:lpstr>
      <vt:lpstr>华文行楷</vt:lpstr>
      <vt:lpstr>仿宋_GB2312</vt:lpstr>
      <vt:lpstr>Monotype Sorts</vt:lpstr>
      <vt:lpstr>Wingdings</vt:lpstr>
      <vt:lpstr>Times New Roman</vt:lpstr>
      <vt:lpstr>楷体_GB2312</vt:lpstr>
      <vt:lpstr>Symbol</vt:lpstr>
      <vt:lpstr>新宋体</vt:lpstr>
      <vt:lpstr>Arial Unicode MS</vt:lpstr>
      <vt:lpstr>Calibri</vt:lpstr>
      <vt:lpstr>仿宋</vt:lpstr>
      <vt:lpstr>默认设计模板</vt:lpstr>
      <vt:lpstr>第4章小测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linco</cp:lastModifiedBy>
  <cp:revision>184</cp:revision>
  <dcterms:created xsi:type="dcterms:W3CDTF">2019-06-19T02:08:00Z</dcterms:created>
  <dcterms:modified xsi:type="dcterms:W3CDTF">2023-04-09T12:59:19Z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2052-11.1.0.13703</vt:lpwstr>
  </property>
  <property fmtid="{D5CDD505-2E9C-101B-9397-08002B2CF9AE}" pid="3" name="ICV">
    <vt:lpwstr>55493F0859734C1BB5D52D38927A6B1E</vt:lpwstr>
  </property>
</Properties>
</file>