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47166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66410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59014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AABE1159-211A-41C3-90EA-ECE0BF692666}"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3239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027703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903029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69701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339547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71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40088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4352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91330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64122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96170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42551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85040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57581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16114250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a:bodyPr>
          <a:lstStyle/>
          <a:p>
            <a:r>
              <a:rPr lang="en-IN" sz="2000" dirty="0" smtClean="0"/>
              <a:t>                                                                                       </a:t>
            </a:r>
            <a:r>
              <a:rPr lang="en-IN" sz="2000" b="1" dirty="0" smtClean="0"/>
              <a:t>PRESENTED BY</a:t>
            </a:r>
          </a:p>
          <a:p>
            <a:r>
              <a:rPr lang="en-IN" sz="2000" dirty="0" smtClean="0"/>
              <a:t>                                                                                   </a:t>
            </a:r>
            <a:r>
              <a:rPr lang="en-IN" sz="2000" dirty="0" smtClean="0"/>
              <a:t>M.SREEJA</a:t>
            </a:r>
            <a:endParaRPr lang="en-IN" sz="20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normAutofit/>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lnSpcReduction="1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92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76</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9</cp:revision>
  <dcterms:created xsi:type="dcterms:W3CDTF">2024-04-03T12:09:26Z</dcterms:created>
  <dcterms:modified xsi:type="dcterms:W3CDTF">2024-04-04T06:44:19Z</dcterms:modified>
</cp:coreProperties>
</file>