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u vel" userId="78af6fa7ad785010" providerId="LiveId" clId="{747A2676-6AC6-40F4-A218-98B3918CDDF4}"/>
    <pc:docChg chg="custSel addSld delSld modSld">
      <pc:chgData name="velu vel" userId="78af6fa7ad785010" providerId="LiveId" clId="{747A2676-6AC6-40F4-A218-98B3918CDDF4}" dt="2023-10-09T09:41:24.317" v="1642" actId="478"/>
      <pc:docMkLst>
        <pc:docMk/>
      </pc:docMkLst>
      <pc:sldChg chg="addSp modSp mod">
        <pc:chgData name="velu vel" userId="78af6fa7ad785010" providerId="LiveId" clId="{747A2676-6AC6-40F4-A218-98B3918CDDF4}" dt="2023-10-09T08:45:05.492" v="336" actId="1076"/>
        <pc:sldMkLst>
          <pc:docMk/>
          <pc:sldMk cId="1129274064" sldId="256"/>
        </pc:sldMkLst>
        <pc:spChg chg="mod">
          <ac:chgData name="velu vel" userId="78af6fa7ad785010" providerId="LiveId" clId="{747A2676-6AC6-40F4-A218-98B3918CDDF4}" dt="2023-10-09T08:28:48.921" v="4" actId="20577"/>
          <ac:spMkLst>
            <pc:docMk/>
            <pc:sldMk cId="1129274064" sldId="256"/>
            <ac:spMk id="3" creationId="{EB9F0711-E5C2-361D-E27B-5E5B9187A0C8}"/>
          </ac:spMkLst>
        </pc:spChg>
        <pc:spChg chg="add mod">
          <ac:chgData name="velu vel" userId="78af6fa7ad785010" providerId="LiveId" clId="{747A2676-6AC6-40F4-A218-98B3918CDDF4}" dt="2023-10-09T08:39:22.833" v="304" actId="20577"/>
          <ac:spMkLst>
            <pc:docMk/>
            <pc:sldMk cId="1129274064" sldId="256"/>
            <ac:spMk id="4" creationId="{8FCF51D2-B570-5707-A675-B4C67E7B165B}"/>
          </ac:spMkLst>
        </pc:spChg>
        <pc:spChg chg="add mod">
          <ac:chgData name="velu vel" userId="78af6fa7ad785010" providerId="LiveId" clId="{747A2676-6AC6-40F4-A218-98B3918CDDF4}" dt="2023-10-09T08:40:20.966" v="331" actId="1076"/>
          <ac:spMkLst>
            <pc:docMk/>
            <pc:sldMk cId="1129274064" sldId="256"/>
            <ac:spMk id="5" creationId="{B19DBBCD-E189-53D4-B571-AC123E90E982}"/>
          </ac:spMkLst>
        </pc:spChg>
        <pc:picChg chg="add mod">
          <ac:chgData name="velu vel" userId="78af6fa7ad785010" providerId="LiveId" clId="{747A2676-6AC6-40F4-A218-98B3918CDDF4}" dt="2023-10-09T08:45:05.492" v="336" actId="1076"/>
          <ac:picMkLst>
            <pc:docMk/>
            <pc:sldMk cId="1129274064" sldId="256"/>
            <ac:picMk id="1026" creationId="{F8FBBD64-217E-2444-E088-9C4AE2103CC4}"/>
          </ac:picMkLst>
        </pc:picChg>
      </pc:sldChg>
      <pc:sldChg chg="modSp new mod">
        <pc:chgData name="velu vel" userId="78af6fa7ad785010" providerId="LiveId" clId="{747A2676-6AC6-40F4-A218-98B3918CDDF4}" dt="2023-10-09T09:23:47.840" v="1606" actId="20577"/>
        <pc:sldMkLst>
          <pc:docMk/>
          <pc:sldMk cId="3701033317" sldId="259"/>
        </pc:sldMkLst>
        <pc:spChg chg="mod">
          <ac:chgData name="velu vel" userId="78af6fa7ad785010" providerId="LiveId" clId="{747A2676-6AC6-40F4-A218-98B3918CDDF4}" dt="2023-10-09T09:06:52.910" v="538" actId="20577"/>
          <ac:spMkLst>
            <pc:docMk/>
            <pc:sldMk cId="3701033317" sldId="259"/>
            <ac:spMk id="2" creationId="{F35CEAB9-8861-E9FC-6A1C-1AF2B355AE2E}"/>
          </ac:spMkLst>
        </pc:spChg>
        <pc:spChg chg="mod">
          <ac:chgData name="velu vel" userId="78af6fa7ad785010" providerId="LiveId" clId="{747A2676-6AC6-40F4-A218-98B3918CDDF4}" dt="2023-10-09T09:23:47.840" v="1606" actId="20577"/>
          <ac:spMkLst>
            <pc:docMk/>
            <pc:sldMk cId="3701033317" sldId="259"/>
            <ac:spMk id="3" creationId="{B7BC3159-7B33-2BFE-5900-C247B5E908B4}"/>
          </ac:spMkLst>
        </pc:spChg>
      </pc:sldChg>
      <pc:sldChg chg="modSp new mod">
        <pc:chgData name="velu vel" userId="78af6fa7ad785010" providerId="LiveId" clId="{747A2676-6AC6-40F4-A218-98B3918CDDF4}" dt="2023-10-09T09:05:31.967" v="496" actId="20577"/>
        <pc:sldMkLst>
          <pc:docMk/>
          <pc:sldMk cId="201992291" sldId="260"/>
        </pc:sldMkLst>
        <pc:spChg chg="mod">
          <ac:chgData name="velu vel" userId="78af6fa7ad785010" providerId="LiveId" clId="{747A2676-6AC6-40F4-A218-98B3918CDDF4}" dt="2023-10-09T08:32:00.517" v="48" actId="20577"/>
          <ac:spMkLst>
            <pc:docMk/>
            <pc:sldMk cId="201992291" sldId="260"/>
            <ac:spMk id="2" creationId="{E6A27848-5294-BF6D-C774-1AF6086563F6}"/>
          </ac:spMkLst>
        </pc:spChg>
        <pc:spChg chg="mod">
          <ac:chgData name="velu vel" userId="78af6fa7ad785010" providerId="LiveId" clId="{747A2676-6AC6-40F4-A218-98B3918CDDF4}" dt="2023-10-09T09:05:31.967" v="496" actId="20577"/>
          <ac:spMkLst>
            <pc:docMk/>
            <pc:sldMk cId="201992291" sldId="260"/>
            <ac:spMk id="3" creationId="{FD6797A4-EE98-8663-5D71-83C699FCBD54}"/>
          </ac:spMkLst>
        </pc:spChg>
      </pc:sldChg>
      <pc:sldChg chg="delSp modSp new mod">
        <pc:chgData name="velu vel" userId="78af6fa7ad785010" providerId="LiveId" clId="{747A2676-6AC6-40F4-A218-98B3918CDDF4}" dt="2023-10-09T09:41:24.317" v="1642" actId="478"/>
        <pc:sldMkLst>
          <pc:docMk/>
          <pc:sldMk cId="958192738" sldId="261"/>
        </pc:sldMkLst>
        <pc:spChg chg="mod">
          <ac:chgData name="velu vel" userId="78af6fa7ad785010" providerId="LiveId" clId="{747A2676-6AC6-40F4-A218-98B3918CDDF4}" dt="2023-10-09T09:26:02.129" v="1637" actId="1076"/>
          <ac:spMkLst>
            <pc:docMk/>
            <pc:sldMk cId="958192738" sldId="261"/>
            <ac:spMk id="2" creationId="{7A1C7742-8CA7-9CD1-5FEB-73D4C1917D32}"/>
          </ac:spMkLst>
        </pc:spChg>
        <pc:spChg chg="del mod">
          <ac:chgData name="velu vel" userId="78af6fa7ad785010" providerId="LiveId" clId="{747A2676-6AC6-40F4-A218-98B3918CDDF4}" dt="2023-10-09T09:41:24.317" v="1642" actId="478"/>
          <ac:spMkLst>
            <pc:docMk/>
            <pc:sldMk cId="958192738" sldId="261"/>
            <ac:spMk id="3" creationId="{F33CB5CF-FFC4-EDE3-4139-FC2BA904F10E}"/>
          </ac:spMkLst>
        </pc:spChg>
      </pc:sldChg>
      <pc:sldChg chg="modSp new del mod">
        <pc:chgData name="velu vel" userId="78af6fa7ad785010" providerId="LiveId" clId="{747A2676-6AC6-40F4-A218-98B3918CDDF4}" dt="2023-10-09T09:24:32.421" v="1609" actId="2696"/>
        <pc:sldMkLst>
          <pc:docMk/>
          <pc:sldMk cId="1581142865" sldId="261"/>
        </pc:sldMkLst>
        <pc:spChg chg="mod">
          <ac:chgData name="velu vel" userId="78af6fa7ad785010" providerId="LiveId" clId="{747A2676-6AC6-40F4-A218-98B3918CDDF4}" dt="2023-10-09T09:24:23.233" v="1608" actId="1076"/>
          <ac:spMkLst>
            <pc:docMk/>
            <pc:sldMk cId="1581142865" sldId="261"/>
            <ac:spMk id="3" creationId="{D6854DE0-96BD-1453-CC96-5493D07E71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6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7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37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380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148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32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47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59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57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94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59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47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55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3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67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84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07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07A2866-416F-443C-813A-0DAED23025E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85C8562-9B02-4B55-99E8-12C1F1D9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36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6E24-F33F-F9A2-9668-54169EE67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95131"/>
            <a:ext cx="8825658" cy="59634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dirty="0">
                <a:latin typeface="Arial Narrow" panose="020B0606020202030204" pitchFamily="34" charset="0"/>
              </a:rPr>
              <a:t>Forecast future sales with prophet library.</a:t>
            </a:r>
            <a:endParaRPr lang="en-IN" sz="3600" b="1" dirty="0">
              <a:latin typeface="Arial Narrow" panose="020B0606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F0711-E5C2-361D-E27B-5E5B9187A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0621" y="3684104"/>
            <a:ext cx="3852509" cy="237876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team members:</a:t>
            </a:r>
          </a:p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 a. 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</a:rPr>
              <a:t>Thirukarthikeyan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[B.TECH IT]</a:t>
            </a:r>
          </a:p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 v. 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</a:rPr>
              <a:t>Praveenkumar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[B.TECH IT]</a:t>
            </a:r>
          </a:p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 m .Vignesh [B.TECH IT ]</a:t>
            </a:r>
          </a:p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M .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</a:rPr>
              <a:t>Abinesh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  [B.TECH IT]</a:t>
            </a:r>
          </a:p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A .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</a:rPr>
              <a:t>Veluprasaath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 [B.TECH IT]</a:t>
            </a:r>
          </a:p>
          <a:p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F51D2-B570-5707-A675-B4C67E7B165B}"/>
              </a:ext>
            </a:extLst>
          </p:cNvPr>
          <p:cNvSpPr txBox="1"/>
          <p:nvPr/>
        </p:nvSpPr>
        <p:spPr>
          <a:xfrm>
            <a:off x="1974574" y="1775792"/>
            <a:ext cx="7330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       TNSDC IBM PROJECT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DBBCD-E189-53D4-B571-AC123E90E982}"/>
              </a:ext>
            </a:extLst>
          </p:cNvPr>
          <p:cNvSpPr txBox="1"/>
          <p:nvPr/>
        </p:nvSpPr>
        <p:spPr>
          <a:xfrm>
            <a:off x="4306957" y="2520074"/>
            <a:ext cx="1616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 PHASE 2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Anthony Abidakun | Implementeing Prophet Technique for Time Series ...">
            <a:extLst>
              <a:ext uri="{FF2B5EF4-FFF2-40B4-BE49-F238E27FC236}">
                <a16:creationId xmlns:a16="http://schemas.microsoft.com/office/drawing/2014/main" id="{F8FBBD64-217E-2444-E088-9C4AE2103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47" y="3079692"/>
            <a:ext cx="5336205" cy="300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27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D412-7406-7FF7-BB0B-FA9FD233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61149"/>
          </a:xfrm>
        </p:spPr>
        <p:txBody>
          <a:bodyPr/>
          <a:lstStyle/>
          <a:p>
            <a:r>
              <a:rPr lang="en-GB" dirty="0"/>
              <a:t>IMPLEMENTATION OF THE PROPHET IN FUTURE SALES(SALES FORECASTING)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F68D-87DA-820F-01BA-4014DCA0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INSTALL PYTHON LIBRARIES (PANDAS, FBPROPHET).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IMPORT THE LIBRARIES AND LOAD YOUR DATA SALES DATA FROM USING THE FBPROPHET DATAFRAME.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CREATE AND FIT THE PROPHET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CREATE THE DATA FRAME FOR FUTURE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GENERATE THE FORECASTS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VISUALIZE THE RESULTS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ACCESSS THE FORECAST VALUES</a:t>
            </a:r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8270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710-4296-60A0-257A-EDFEE49A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LEVEL OF PROPHET IN FUTURE SALES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C392-0480-0589-E64C-07D5D1A5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QUALITY OF DATA</a:t>
            </a:r>
          </a:p>
          <a:p>
            <a:r>
              <a:rPr lang="en-GB" dirty="0"/>
              <a:t>MODEL TUNING</a:t>
            </a:r>
          </a:p>
          <a:p>
            <a:r>
              <a:rPr lang="en-GB" dirty="0"/>
              <a:t>DATA CHARACTERSTICS</a:t>
            </a:r>
          </a:p>
          <a:p>
            <a:r>
              <a:rPr lang="en-GB" dirty="0"/>
              <a:t>DOMAIN KNOWLEDGE </a:t>
            </a:r>
          </a:p>
          <a:p>
            <a:r>
              <a:rPr lang="en-GB" dirty="0"/>
              <a:t>EVALUATION</a:t>
            </a:r>
          </a:p>
          <a:p>
            <a:r>
              <a:rPr lang="en-GB" dirty="0"/>
              <a:t>DATA AVAILABILITY</a:t>
            </a:r>
          </a:p>
          <a:p>
            <a:r>
              <a:rPr lang="en-GB" dirty="0"/>
              <a:t>EXTERNAL FACTORS</a:t>
            </a:r>
          </a:p>
          <a:p>
            <a:r>
              <a:rPr lang="en-GB" dirty="0"/>
              <a:t>AUTOMATION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25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7848-5294-BF6D-C774-1AF60865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Prophet Technique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97A4-EE98-8663-5D71-83C699FCB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Prophet is a time series forecasting technique developed by </a:t>
            </a:r>
            <a:r>
              <a:rPr lang="en-GB" dirty="0" err="1"/>
              <a:t>facebook’s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Datascience team.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It is designed to handle daily observations that display patterns on different</a:t>
            </a:r>
            <a:r>
              <a:rPr lang="en-IN" dirty="0"/>
              <a:t> time scales</a:t>
            </a:r>
            <a:r>
              <a:rPr lang="en-IN" b="1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b="1" dirty="0"/>
              <a:t>Overview of prophet techniques:</a:t>
            </a:r>
          </a:p>
          <a:p>
            <a:pPr>
              <a:buFont typeface="+mj-lt"/>
              <a:buAutoNum type="arabicPeriod"/>
            </a:pPr>
            <a:r>
              <a:rPr lang="en-GB" dirty="0"/>
              <a:t>Additive model</a:t>
            </a:r>
          </a:p>
          <a:p>
            <a:pPr>
              <a:buFont typeface="+mj-lt"/>
              <a:buAutoNum type="arabicPeriod"/>
            </a:pPr>
            <a:r>
              <a:rPr lang="en-GB" dirty="0"/>
              <a:t>Trend component </a:t>
            </a:r>
          </a:p>
          <a:p>
            <a:pPr>
              <a:buFont typeface="+mj-lt"/>
              <a:buAutoNum type="arabicPeriod"/>
            </a:pPr>
            <a:r>
              <a:rPr lang="en-GB" dirty="0"/>
              <a:t>Seasonality</a:t>
            </a:r>
          </a:p>
          <a:p>
            <a:pPr>
              <a:buFont typeface="+mj-lt"/>
              <a:buAutoNum type="arabicPeriod"/>
            </a:pPr>
            <a:r>
              <a:rPr lang="en-GB" dirty="0"/>
              <a:t>Holiday effects</a:t>
            </a:r>
          </a:p>
          <a:p>
            <a:pPr>
              <a:buFont typeface="+mj-lt"/>
              <a:buAutoNum type="arabicPeriod"/>
            </a:pPr>
            <a:r>
              <a:rPr lang="en-GB" dirty="0"/>
              <a:t>Automatic detection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9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8E11-EF6A-5F99-E34E-97707640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Prophet technique</a:t>
            </a:r>
            <a:endParaRPr lang="en-IN" dirty="0"/>
          </a:p>
        </p:txBody>
      </p:sp>
      <p:pic>
        <p:nvPicPr>
          <p:cNvPr id="1026" name="Picture 2" descr="Work Flow Diagram of Prophet Model | Download Scientific Diagram">
            <a:extLst>
              <a:ext uri="{FF2B5EF4-FFF2-40B4-BE49-F238E27FC236}">
                <a16:creationId xmlns:a16="http://schemas.microsoft.com/office/drawing/2014/main" id="{A90EEBF5-7B70-672F-9E8C-D428E3297C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25" y="2349147"/>
            <a:ext cx="4040155" cy="433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49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EAB9-8861-E9FC-6A1C-1AF2B355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prophet techniques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3159-7B33-2BFE-5900-C247B5E9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8884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b="1" i="1" dirty="0"/>
              <a:t>Robust handling of seasonality:-</a:t>
            </a:r>
          </a:p>
          <a:p>
            <a:pPr marL="0" indent="0">
              <a:buNone/>
            </a:pPr>
            <a:r>
              <a:rPr lang="en-IN" dirty="0"/>
              <a:t>Prophet is well suited for datasets with strong seasonal patterns, making it effective for industries where sales exhibit recurring trends.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i="1" dirty="0"/>
              <a:t>Customization for holidays and special events:-</a:t>
            </a:r>
          </a:p>
          <a:p>
            <a:pPr marL="0" indent="0">
              <a:buNone/>
            </a:pPr>
            <a:r>
              <a:rPr lang="en-IN" dirty="0"/>
              <a:t>the ability to include custom holidays and special events allows business to tailor the model to their specific industry, accounting for unique factors influencing sales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i="1" dirty="0"/>
              <a:t>Uncertainty estimation:-</a:t>
            </a:r>
          </a:p>
          <a:p>
            <a:pPr marL="0" indent="0">
              <a:buNone/>
            </a:pPr>
            <a:r>
              <a:rPr lang="en-IN" dirty="0"/>
              <a:t>The inclusion of uncertainty intervals in predictions provides a measure of the forecast’s reliability .this is valuable for business that need to access the level of confidence in their sales predictions.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i="1" dirty="0"/>
              <a:t>Demonstrated success stories:-</a:t>
            </a:r>
          </a:p>
          <a:p>
            <a:pPr marL="0" indent="0">
              <a:buNone/>
            </a:pPr>
            <a:r>
              <a:rPr lang="en-IN" dirty="0"/>
              <a:t> numerous success stories across industries showcase the effectiveness of prophet in accurately predicting future sales ,in stilling confidence in its application for future forecasting endeavours. </a:t>
            </a:r>
          </a:p>
        </p:txBody>
      </p:sp>
    </p:spTree>
    <p:extLst>
      <p:ext uri="{BB962C8B-B14F-4D97-AF65-F5344CB8AC3E}">
        <p14:creationId xmlns:p14="http://schemas.microsoft.com/office/powerpoint/2010/main" val="370103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7742-8CA7-9CD1-5FEB-73D4C191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319130"/>
            <a:ext cx="8825660" cy="980662"/>
          </a:xfrm>
        </p:spPr>
        <p:txBody>
          <a:bodyPr/>
          <a:lstStyle/>
          <a:p>
            <a:pPr algn="ctr"/>
            <a:r>
              <a:rPr lang="en-GB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958192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118</TotalTime>
  <Words>329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Century Gothic</vt:lpstr>
      <vt:lpstr>Wingdings</vt:lpstr>
      <vt:lpstr>Wingdings 3</vt:lpstr>
      <vt:lpstr>Ion Boardroom</vt:lpstr>
      <vt:lpstr>Forecast future sales with prophet library.</vt:lpstr>
      <vt:lpstr>IMPLEMENTATION OF THE PROPHET IN FUTURE SALES(SALES FORECASTING)</vt:lpstr>
      <vt:lpstr>LEVEL OF PROPHET IN FUTURE SALES</vt:lpstr>
      <vt:lpstr>What is Prophet Technique</vt:lpstr>
      <vt:lpstr>Steps for Prophet technique</vt:lpstr>
      <vt:lpstr>Scope of prophet techniques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future sales with prophet library.</dc:title>
  <dc:creator>velu vel</dc:creator>
  <cp:lastModifiedBy>Nandhinidevi A</cp:lastModifiedBy>
  <cp:revision>2</cp:revision>
  <dcterms:created xsi:type="dcterms:W3CDTF">2023-10-07T08:55:35Z</dcterms:created>
  <dcterms:modified xsi:type="dcterms:W3CDTF">2023-10-09T12:53:07Z</dcterms:modified>
</cp:coreProperties>
</file>