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8" r:id="rId8"/>
    <p:sldId id="262" r:id="rId9"/>
    <p:sldId id="269" r:id="rId10"/>
    <p:sldId id="26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ps kodithimmanapalli" initials="pk" lastIdx="1" clrIdx="0">
    <p:extLst>
      <p:ext uri="{19B8F6BF-5375-455C-9EA6-DF929625EA0E}">
        <p15:presenceInfo xmlns:p15="http://schemas.microsoft.com/office/powerpoint/2012/main" userId="e4103d310d2b43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5T09:53:40.50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9886-E6BE-4224-80EB-B9ADD356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rgbClr val="FF0000"/>
                </a:solidFill>
              </a:rPr>
              <a:t>E-Voting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49B22-36EB-46DC-A997-C58C6B8F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Batch 2021-5769</a:t>
            </a:r>
          </a:p>
          <a:p>
            <a:pPr algn="ctr"/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0B27E-2223-4F4B-A4A0-04BF3120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71831"/>
              </p:ext>
            </p:extLst>
          </p:nvPr>
        </p:nvGraphicFramePr>
        <p:xfrm>
          <a:off x="2032000" y="3037371"/>
          <a:ext cx="8128000" cy="1004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67543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01835164"/>
                    </a:ext>
                  </a:extLst>
                </a:gridCol>
              </a:tblGrid>
              <a:tr h="5022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Enrollment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875"/>
                  </a:ext>
                </a:extLst>
              </a:tr>
              <a:tr h="5022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EBEON0721406149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Vishnu.M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4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75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236D-B70F-427A-96C0-D3D34EFC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Admin page: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E744AF-2C62-4A6F-B1D5-B2AE690CB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5063" r="328" b="5986"/>
          <a:stretch/>
        </p:blipFill>
        <p:spPr>
          <a:xfrm>
            <a:off x="1141413" y="1868556"/>
            <a:ext cx="10135365" cy="43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428-E860-4055-8E47-262764CE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Party Description: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8B8E90-E193-411D-B5E4-1259A9714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4314" r="117" b="5612"/>
          <a:stretch/>
        </p:blipFill>
        <p:spPr>
          <a:xfrm>
            <a:off x="1141413" y="1815548"/>
            <a:ext cx="10182909" cy="43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1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2747-1CD1-4D71-A723-52F8830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E53E-1DE3-4C48-B3D2-33916E57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HTML</a:t>
            </a:r>
          </a:p>
          <a:p>
            <a:r>
              <a:rPr lang="en-IN" sz="28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85017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E58D-B57F-41D3-A313-5A0CBBC9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5534-6703-44A8-98D8-1DBBC239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People can cast their vote through this website during this global pandemic at home.</a:t>
            </a:r>
          </a:p>
          <a:p>
            <a:r>
              <a:rPr lang="en-IN" sz="2800" dirty="0"/>
              <a:t>Easier than casting votes in polling booths.</a:t>
            </a:r>
          </a:p>
          <a:p>
            <a:r>
              <a:rPr lang="en-IN" sz="2800" dirty="0"/>
              <a:t>Can be done from anywhere and anytime.</a:t>
            </a:r>
          </a:p>
          <a:p>
            <a:r>
              <a:rPr lang="en-IN" sz="2800" dirty="0"/>
              <a:t>Saves time and money.</a:t>
            </a:r>
          </a:p>
          <a:p>
            <a:r>
              <a:rPr lang="en-IN" sz="2800" dirty="0"/>
              <a:t>Safe and secure.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44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0568-BF29-45A3-AF41-E5828246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D5A5-5F53-4337-BCB1-0C983DA4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As a conclusion we can cast our votes through online at ease from our home.</a:t>
            </a:r>
          </a:p>
        </p:txBody>
      </p:sp>
    </p:spTree>
    <p:extLst>
      <p:ext uri="{BB962C8B-B14F-4D97-AF65-F5344CB8AC3E}">
        <p14:creationId xmlns:p14="http://schemas.microsoft.com/office/powerpoint/2010/main" val="252423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4428-6825-4815-95E6-10F5FF34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0" y="206300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31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9510-9C74-4701-890A-86D3054E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E-Voting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9E0D-FDBA-4711-A07B-6D68C4D7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bg1"/>
                </a:solidFill>
              </a:rPr>
              <a:t>Contents: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Technologies</a:t>
            </a:r>
          </a:p>
          <a:p>
            <a:r>
              <a:rPr lang="en-IN" dirty="0"/>
              <a:t>Advantages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467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04F5-745D-4724-B95A-37D731A7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C040-641E-4741-8974-6C09B8D0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 we will see about casting our votes through online without going to the polling stations.</a:t>
            </a:r>
          </a:p>
          <a:p>
            <a:r>
              <a:rPr lang="en-IN" dirty="0">
                <a:solidFill>
                  <a:schemeClr val="bg1"/>
                </a:solidFill>
              </a:rPr>
              <a:t>E-Voting System</a:t>
            </a:r>
            <a:r>
              <a:rPr lang="en-IN" dirty="0"/>
              <a:t> helps people who cannot be physically available at polling stations.</a:t>
            </a:r>
          </a:p>
          <a:p>
            <a:r>
              <a:rPr lang="en-IN" dirty="0"/>
              <a:t>This system ensures only one vote per person i.e.,  no  duplicate votes can be casted.</a:t>
            </a:r>
          </a:p>
        </p:txBody>
      </p:sp>
    </p:spTree>
    <p:extLst>
      <p:ext uri="{BB962C8B-B14F-4D97-AF65-F5344CB8AC3E}">
        <p14:creationId xmlns:p14="http://schemas.microsoft.com/office/powerpoint/2010/main" val="410768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9378-EA69-46EA-8570-5FCD0885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D37E-5036-484B-A6A3-AD52D137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Home</a:t>
            </a:r>
          </a:p>
          <a:p>
            <a:r>
              <a:rPr lang="en-IN" sz="2800" dirty="0"/>
              <a:t>Admin</a:t>
            </a:r>
          </a:p>
          <a:p>
            <a:r>
              <a:rPr lang="en-IN" sz="2800" dirty="0"/>
              <a:t>Visitor</a:t>
            </a:r>
          </a:p>
          <a:p>
            <a:r>
              <a:rPr lang="en-IN" sz="2800" dirty="0"/>
              <a:t>Party Description</a:t>
            </a:r>
          </a:p>
        </p:txBody>
      </p:sp>
    </p:spTree>
    <p:extLst>
      <p:ext uri="{BB962C8B-B14F-4D97-AF65-F5344CB8AC3E}">
        <p14:creationId xmlns:p14="http://schemas.microsoft.com/office/powerpoint/2010/main" val="233219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C8B7-78A4-4365-B69F-66EAE1F5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Homepage: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C27D-7BDE-44A9-B0DA-60F9CB9F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Homepage will be visible for all the people who visit the website</a:t>
            </a:r>
          </a:p>
        </p:txBody>
      </p:sp>
    </p:spTree>
    <p:extLst>
      <p:ext uri="{BB962C8B-B14F-4D97-AF65-F5344CB8AC3E}">
        <p14:creationId xmlns:p14="http://schemas.microsoft.com/office/powerpoint/2010/main" val="292696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F21C-67A8-4ED6-914E-99D8B392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Homepage: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B404EA-61BD-41F0-934E-84C1D826E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2069" r="-93" b="7109"/>
          <a:stretch/>
        </p:blipFill>
        <p:spPr>
          <a:xfrm>
            <a:off x="1141413" y="1643270"/>
            <a:ext cx="9725369" cy="46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4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ACA2-5359-4A46-814F-08728812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Visitor: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9CAA-F90D-4115-9B01-84B596E3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Visitors or general public will login here using their registered email id and password.</a:t>
            </a:r>
          </a:p>
        </p:txBody>
      </p:sp>
    </p:spTree>
    <p:extLst>
      <p:ext uri="{BB962C8B-B14F-4D97-AF65-F5344CB8AC3E}">
        <p14:creationId xmlns:p14="http://schemas.microsoft.com/office/powerpoint/2010/main" val="258368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7A20-0709-4980-A2CD-76116120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Visitor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D99A7-33C3-4AEE-8A06-86833F54B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3566" r="-94" b="7858"/>
          <a:stretch/>
        </p:blipFill>
        <p:spPr>
          <a:xfrm>
            <a:off x="1020417" y="1775791"/>
            <a:ext cx="10391429" cy="46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6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B28A-A291-4A79-96EE-7B5DF6B8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Admin: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526D-FA36-4EA9-BD3B-7AEAD2F3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Administrators will login using their registered id and password.</a:t>
            </a:r>
          </a:p>
        </p:txBody>
      </p:sp>
    </p:spTree>
    <p:extLst>
      <p:ext uri="{BB962C8B-B14F-4D97-AF65-F5344CB8AC3E}">
        <p14:creationId xmlns:p14="http://schemas.microsoft.com/office/powerpoint/2010/main" val="1712571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172</TotalTime>
  <Words>203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Tw Cen MT</vt:lpstr>
      <vt:lpstr>Circuit</vt:lpstr>
      <vt:lpstr>E-Voting System</vt:lpstr>
      <vt:lpstr>E-Voting System</vt:lpstr>
      <vt:lpstr>INTRODUCTION:</vt:lpstr>
      <vt:lpstr>Modules:</vt:lpstr>
      <vt:lpstr>Homepage:</vt:lpstr>
      <vt:lpstr>Homepage:</vt:lpstr>
      <vt:lpstr>Visitor:</vt:lpstr>
      <vt:lpstr>Visitor page:</vt:lpstr>
      <vt:lpstr>Admin:</vt:lpstr>
      <vt:lpstr>Admin page:</vt:lpstr>
      <vt:lpstr>Party Description:</vt:lpstr>
      <vt:lpstr>Technologies:</vt:lpstr>
      <vt:lpstr>Advantages: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 System</dc:title>
  <dc:creator>pups kodithimmanapalli</dc:creator>
  <cp:lastModifiedBy>pups kodithimmanapalli</cp:lastModifiedBy>
  <cp:revision>6</cp:revision>
  <dcterms:created xsi:type="dcterms:W3CDTF">2021-10-15T04:14:00Z</dcterms:created>
  <dcterms:modified xsi:type="dcterms:W3CDTF">2021-10-15T07:06:18Z</dcterms:modified>
</cp:coreProperties>
</file>