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56" r:id="rId3"/>
    <p:sldId id="257" r:id="rId4"/>
    <p:sldId id="264" r:id="rId5"/>
    <p:sldId id="258" r:id="rId6"/>
    <p:sldId id="259" r:id="rId7"/>
    <p:sldId id="270" r:id="rId8"/>
    <p:sldId id="260" r:id="rId9"/>
    <p:sldId id="272" r:id="rId10"/>
    <p:sldId id="273" r:id="rId11"/>
    <p:sldId id="268" r:id="rId12"/>
    <p:sldId id="262" r:id="rId13"/>
    <p:sldId id="269" r:id="rId14"/>
    <p:sldId id="261" r:id="rId15"/>
    <p:sldId id="274" r:id="rId16"/>
    <p:sldId id="263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ps kodithimmanapalli" initials="pk" lastIdx="1" clrIdx="0">
    <p:extLst>
      <p:ext uri="{19B8F6BF-5375-455C-9EA6-DF929625EA0E}">
        <p15:presenceInfo xmlns:p15="http://schemas.microsoft.com/office/powerpoint/2012/main" userId="e4103d310d2b43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5T09:53:40.50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F357-685B-4EE2-82D8-72B519E1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25216"/>
            <a:ext cx="9905998" cy="4280453"/>
          </a:xfrm>
        </p:spPr>
        <p:txBody>
          <a:bodyPr>
            <a:normAutofit/>
          </a:bodyPr>
          <a:lstStyle/>
          <a:p>
            <a:pPr algn="ctr"/>
            <a:r>
              <a:rPr lang="en-IN" sz="9600" dirty="0">
                <a:solidFill>
                  <a:srgbClr val="FFFF00"/>
                </a:solidFill>
              </a:rPr>
              <a:t>Welcome</a:t>
            </a:r>
            <a:br>
              <a:rPr lang="en-IN" sz="9600" dirty="0">
                <a:solidFill>
                  <a:srgbClr val="FFFF00"/>
                </a:solidFill>
              </a:rPr>
            </a:br>
            <a:br>
              <a:rPr lang="en-IN" sz="9600" dirty="0">
                <a:solidFill>
                  <a:srgbClr val="FFFF00"/>
                </a:solidFill>
              </a:rPr>
            </a:br>
            <a:r>
              <a:rPr lang="en-IN" sz="4400" dirty="0">
                <a:solidFill>
                  <a:srgbClr val="FFFF00"/>
                </a:solidFill>
              </a:rPr>
              <a:t>right to vote</a:t>
            </a:r>
          </a:p>
        </p:txBody>
      </p:sp>
    </p:spTree>
    <p:extLst>
      <p:ext uri="{BB962C8B-B14F-4D97-AF65-F5344CB8AC3E}">
        <p14:creationId xmlns:p14="http://schemas.microsoft.com/office/powerpoint/2010/main" val="416129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450F-A493-47E8-B893-A53293D7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38" y="313718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Registration page: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0B51AB-8387-40DF-AD9E-44B796A0C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12766" r="709" b="4694"/>
          <a:stretch/>
        </p:blipFill>
        <p:spPr>
          <a:xfrm>
            <a:off x="824337" y="1468583"/>
            <a:ext cx="10591807" cy="49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8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ACA2-5359-4A46-814F-08728812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Visitor: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9CAA-F90D-4115-9B01-84B596E3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Visitors or public will login here using their registered email id , mobile number and password.</a:t>
            </a:r>
          </a:p>
          <a:p>
            <a:r>
              <a:rPr lang="en-IN" sz="2800" dirty="0"/>
              <a:t>Forgot password can be retrieved by clicking on forgot password option., It will send an OTP to reset your password.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8368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7A20-0709-4980-A2CD-76116120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661" y="404191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Visitor page: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8977D3-1C86-41D8-8A64-93D820E39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" t="13262" r="212" b="5101"/>
          <a:stretch/>
        </p:blipFill>
        <p:spPr>
          <a:xfrm>
            <a:off x="980661" y="1736035"/>
            <a:ext cx="10204174" cy="47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6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B28A-A291-4A79-96EE-7B5DF6B8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Admin: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526D-FA36-4EA9-BD3B-7AEAD2F3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Administrators will login using their registered id and password.</a:t>
            </a:r>
          </a:p>
          <a:p>
            <a:r>
              <a:rPr lang="en-IN" sz="2800" dirty="0"/>
              <a:t>Password is retrieved with the help of forgot password option.</a:t>
            </a:r>
          </a:p>
        </p:txBody>
      </p:sp>
    </p:spTree>
    <p:extLst>
      <p:ext uri="{BB962C8B-B14F-4D97-AF65-F5344CB8AC3E}">
        <p14:creationId xmlns:p14="http://schemas.microsoft.com/office/powerpoint/2010/main" val="1712571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236D-B70F-427A-96C0-D3D34EFC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610" y="244214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Admin page: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0685A2-0E07-4176-BF35-A3E629E9E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817" r="117" b="5987"/>
          <a:stretch/>
        </p:blipFill>
        <p:spPr>
          <a:xfrm>
            <a:off x="808383" y="1722784"/>
            <a:ext cx="10628243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63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EE53-19C4-4791-8598-8859D511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Party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7B43-4CDB-424F-99F6-B3CA0AA2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Party description module provides the list of available political parties for users to choose from.</a:t>
            </a:r>
          </a:p>
          <a:p>
            <a:r>
              <a:rPr lang="en-IN" dirty="0"/>
              <a:t>Parties will be changed according to the type of election going on., As of now </a:t>
            </a:r>
            <a:r>
              <a:rPr lang="en-IN" dirty="0">
                <a:solidFill>
                  <a:schemeClr val="bg1"/>
                </a:solidFill>
              </a:rPr>
              <a:t>Nationalised parties </a:t>
            </a:r>
            <a:r>
              <a:rPr lang="en-IN" dirty="0"/>
              <a:t>are listed.</a:t>
            </a:r>
          </a:p>
        </p:txBody>
      </p:sp>
    </p:spTree>
    <p:extLst>
      <p:ext uri="{BB962C8B-B14F-4D97-AF65-F5344CB8AC3E}">
        <p14:creationId xmlns:p14="http://schemas.microsoft.com/office/powerpoint/2010/main" val="84966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428-E860-4055-8E47-262764CE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13" y="270717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Party Description page: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9420DC-9452-4F2A-AE63-F99F9005F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8" t="13191" r="2431" b="5987"/>
          <a:stretch/>
        </p:blipFill>
        <p:spPr>
          <a:xfrm>
            <a:off x="774700" y="1749287"/>
            <a:ext cx="10595664" cy="47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1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E58D-B57F-41D3-A313-5A0CBBC9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5534-6703-44A8-98D8-1DBBC239F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dirty="0"/>
              <a:t>People can cast their vote through this website during this global pandemic at home.</a:t>
            </a:r>
          </a:p>
          <a:p>
            <a:r>
              <a:rPr lang="en-IN" sz="2800" dirty="0"/>
              <a:t>Easier than casting votes in polling booths.</a:t>
            </a:r>
          </a:p>
          <a:p>
            <a:r>
              <a:rPr lang="en-IN" sz="2800" dirty="0"/>
              <a:t>Can be done from anywhere and anytime.</a:t>
            </a:r>
          </a:p>
          <a:p>
            <a:r>
              <a:rPr lang="en-IN" sz="2800" dirty="0"/>
              <a:t>Saves time and money.</a:t>
            </a:r>
          </a:p>
          <a:p>
            <a:r>
              <a:rPr lang="en-IN" sz="2800" dirty="0"/>
              <a:t>Safe and secure.</a:t>
            </a:r>
          </a:p>
          <a:p>
            <a:r>
              <a:rPr lang="en-IN" sz="2800" dirty="0"/>
              <a:t>Environment friendly as no paper is used</a:t>
            </a:r>
            <a:r>
              <a:rPr lang="en-IN" sz="3000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448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0568-BF29-45A3-AF41-E5828246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D5A5-5F53-4337-BCB1-0C983DA4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As a conclusion we can cast our votes through online at ease from our home.</a:t>
            </a:r>
          </a:p>
          <a:p>
            <a:r>
              <a:rPr lang="en-IN" sz="2800" dirty="0"/>
              <a:t>Eliminates duplicate votes as one vote per user-id.</a:t>
            </a:r>
          </a:p>
          <a:p>
            <a:r>
              <a:rPr lang="en-IN" sz="2800" dirty="0"/>
              <a:t>Saves environment as no paper is involved.</a:t>
            </a:r>
          </a:p>
          <a:p>
            <a:r>
              <a:rPr lang="en-IN" sz="2800" dirty="0"/>
              <a:t>Expenses is reduced for government since no infrastructure is used.</a:t>
            </a:r>
          </a:p>
        </p:txBody>
      </p:sp>
    </p:spTree>
    <p:extLst>
      <p:ext uri="{BB962C8B-B14F-4D97-AF65-F5344CB8AC3E}">
        <p14:creationId xmlns:p14="http://schemas.microsoft.com/office/powerpoint/2010/main" val="2524239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4428-6825-4815-95E6-10F5FF34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00" y="206300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9600" dirty="0">
                <a:solidFill>
                  <a:schemeClr val="bg1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731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9886-E6BE-4224-80EB-B9ADD356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rgbClr val="FF0000"/>
                </a:solidFill>
              </a:rPr>
              <a:t>E-Voting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49B22-36EB-46DC-A997-C58C6B8F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</a:rPr>
              <a:t>Under the guidance of: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</a:rPr>
              <a:t>E. Santosh Mali(Java Trainer)</a:t>
            </a:r>
          </a:p>
          <a:p>
            <a:pPr algn="ctr"/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40B27E-2223-4F4B-A4A0-04BF31204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49289"/>
              </p:ext>
            </p:extLst>
          </p:nvPr>
        </p:nvGraphicFramePr>
        <p:xfrm>
          <a:off x="2030411" y="2692814"/>
          <a:ext cx="8128000" cy="1020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67543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01835164"/>
                    </a:ext>
                  </a:extLst>
                </a:gridCol>
              </a:tblGrid>
              <a:tr h="50227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Enrollment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 of the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5875"/>
                  </a:ext>
                </a:extLst>
              </a:tr>
              <a:tr h="502271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EBEON0721406149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Vishnu.M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64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75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9510-9C74-4701-890A-86D3054E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232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rgbClr val="FF0000"/>
                </a:solidFill>
              </a:rPr>
              <a:t>E-Voting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9E0D-FDBA-4711-A07B-6D68C4D7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13" y="1601788"/>
            <a:ext cx="9905999" cy="4608512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Contents:</a:t>
            </a:r>
          </a:p>
          <a:p>
            <a:r>
              <a:rPr lang="en-IN" sz="2800" dirty="0"/>
              <a:t>Introduction</a:t>
            </a:r>
          </a:p>
          <a:p>
            <a:r>
              <a:rPr lang="en-IN" sz="2800" dirty="0"/>
              <a:t>Technical </a:t>
            </a:r>
            <a:r>
              <a:rPr lang="en-IN" sz="2800" dirty="0" err="1"/>
              <a:t>Spefications</a:t>
            </a:r>
            <a:endParaRPr lang="en-IN" sz="2800" dirty="0"/>
          </a:p>
          <a:p>
            <a:r>
              <a:rPr lang="en-IN" sz="2800" dirty="0"/>
              <a:t>Modules</a:t>
            </a:r>
          </a:p>
          <a:p>
            <a:r>
              <a:rPr lang="en-IN" sz="2800" dirty="0"/>
              <a:t>Advantages</a:t>
            </a:r>
          </a:p>
          <a:p>
            <a:r>
              <a:rPr lang="en-IN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6467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2747-1CD1-4D71-A723-52F88307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Technical specification: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E53E-1DE3-4C48-B3D2-33916E57E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r>
              <a:rPr lang="en-IN" sz="2800" dirty="0"/>
              <a:t>HTML</a:t>
            </a:r>
          </a:p>
          <a:p>
            <a:r>
              <a:rPr lang="en-IN" sz="2800" dirty="0"/>
              <a:t>CSS</a:t>
            </a:r>
          </a:p>
          <a:p>
            <a:r>
              <a:rPr lang="en-IN" dirty="0"/>
              <a:t>JavaScript</a:t>
            </a:r>
          </a:p>
          <a:p>
            <a:r>
              <a:rPr lang="en-IN" dirty="0"/>
              <a:t>Core Java</a:t>
            </a:r>
            <a:endParaRPr lang="en-IN" sz="2800" dirty="0"/>
          </a:p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</a:rPr>
              <a:t>IDE:</a:t>
            </a:r>
          </a:p>
          <a:p>
            <a:r>
              <a:rPr lang="en-IN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85017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04F5-745D-4724-B95A-37D731A7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13" y="224818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C040-641E-4741-8974-6C09B8D07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412" y="2008187"/>
            <a:ext cx="9905999" cy="3541714"/>
          </a:xfrm>
        </p:spPr>
        <p:txBody>
          <a:bodyPr/>
          <a:lstStyle/>
          <a:p>
            <a:r>
              <a:rPr lang="en-IN" dirty="0"/>
              <a:t>In this project we will see about casting our votes through online without going to the polling stations.</a:t>
            </a:r>
          </a:p>
          <a:p>
            <a:r>
              <a:rPr lang="en-IN" dirty="0">
                <a:solidFill>
                  <a:schemeClr val="bg1"/>
                </a:solidFill>
              </a:rPr>
              <a:t>E-Voting System</a:t>
            </a:r>
            <a:r>
              <a:rPr lang="en-IN" dirty="0"/>
              <a:t> helps people who cannot be physically available at polling stations.</a:t>
            </a:r>
          </a:p>
          <a:p>
            <a:r>
              <a:rPr lang="en-IN" dirty="0"/>
              <a:t>This system ensures only one vote per person i.e.,  no  duplicate votes can be casted.</a:t>
            </a:r>
          </a:p>
          <a:p>
            <a:r>
              <a:rPr lang="en-IN" dirty="0"/>
              <a:t>It eliminates physical contact with people during the pandemic situation.</a:t>
            </a:r>
          </a:p>
        </p:txBody>
      </p:sp>
    </p:spTree>
    <p:extLst>
      <p:ext uri="{BB962C8B-B14F-4D97-AF65-F5344CB8AC3E}">
        <p14:creationId xmlns:p14="http://schemas.microsoft.com/office/powerpoint/2010/main" val="410768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9378-EA69-46EA-8570-5FCD0885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2472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D37E-5036-484B-A6A3-AD52D1378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30386"/>
            <a:ext cx="9905999" cy="4138613"/>
          </a:xfrm>
        </p:spPr>
        <p:txBody>
          <a:bodyPr>
            <a:normAutofit lnSpcReduction="10000"/>
          </a:bodyPr>
          <a:lstStyle/>
          <a:p>
            <a:r>
              <a:rPr lang="en-IN" sz="3200" dirty="0"/>
              <a:t>Home</a:t>
            </a:r>
          </a:p>
          <a:p>
            <a:r>
              <a:rPr lang="en-IN" sz="3200" dirty="0"/>
              <a:t>Registration</a:t>
            </a:r>
          </a:p>
          <a:p>
            <a:r>
              <a:rPr lang="en-IN" sz="3200" dirty="0"/>
              <a:t>Visitor</a:t>
            </a:r>
          </a:p>
          <a:p>
            <a:r>
              <a:rPr lang="en-IN" sz="3200" dirty="0"/>
              <a:t>Admin</a:t>
            </a:r>
          </a:p>
          <a:p>
            <a:r>
              <a:rPr lang="en-IN" sz="3200" dirty="0"/>
              <a:t>Party Description</a:t>
            </a:r>
          </a:p>
          <a:p>
            <a:r>
              <a:rPr lang="en-IN" sz="3200" dirty="0"/>
              <a:t>Password reset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3219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C8B7-78A4-4365-B69F-66EAE1F5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Home: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C27D-7BDE-44A9-B0DA-60F9CB9FF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Homepage will be visible for all the people who visit the website.</a:t>
            </a:r>
          </a:p>
          <a:p>
            <a:r>
              <a:rPr lang="en-IN" dirty="0"/>
              <a:t>It contains general information and awareness content.</a:t>
            </a:r>
          </a:p>
          <a:p>
            <a:r>
              <a:rPr lang="en-IN" dirty="0"/>
              <a:t>Homepage contains necessary modules for the users to vote and use the website.</a:t>
            </a:r>
          </a:p>
        </p:txBody>
      </p:sp>
    </p:spTree>
    <p:extLst>
      <p:ext uri="{BB962C8B-B14F-4D97-AF65-F5344CB8AC3E}">
        <p14:creationId xmlns:p14="http://schemas.microsoft.com/office/powerpoint/2010/main" val="292696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F21C-67A8-4ED6-914E-99D8B392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144" y="181196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Homepage: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327B695-5E06-48BD-977E-A70239FB8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23" r="178" b="5379"/>
          <a:stretch/>
        </p:blipFill>
        <p:spPr>
          <a:xfrm>
            <a:off x="901700" y="1320800"/>
            <a:ext cx="10563864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4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406A-6192-48E7-BC4A-7D8F16D9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Registration: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347F-9C28-4788-8DFC-E6FB2C2E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Registration page is where new users can register themselves.</a:t>
            </a:r>
          </a:p>
          <a:p>
            <a:r>
              <a:rPr lang="en-IN" dirty="0"/>
              <a:t>This can be done using email-id , Mobile number and One Time Password(OTP) received to their mobile.</a:t>
            </a:r>
          </a:p>
          <a:p>
            <a:r>
              <a:rPr lang="en-IN" dirty="0"/>
              <a:t>Account is safe and secure as it is</a:t>
            </a:r>
            <a:r>
              <a:rPr lang="en-IN" dirty="0">
                <a:solidFill>
                  <a:schemeClr val="bg1"/>
                </a:solidFill>
              </a:rPr>
              <a:t> password </a:t>
            </a:r>
            <a:r>
              <a:rPr lang="en-IN" dirty="0"/>
              <a:t>protected.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876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303</TotalTime>
  <Words>419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Tw Cen MT</vt:lpstr>
      <vt:lpstr>Circuit</vt:lpstr>
      <vt:lpstr>Welcome  right to vote</vt:lpstr>
      <vt:lpstr>E-Voting System</vt:lpstr>
      <vt:lpstr>E-Voting System</vt:lpstr>
      <vt:lpstr>Technical specification:</vt:lpstr>
      <vt:lpstr>INTRODUCTION:</vt:lpstr>
      <vt:lpstr>Modules:</vt:lpstr>
      <vt:lpstr>Home:</vt:lpstr>
      <vt:lpstr>Homepage:</vt:lpstr>
      <vt:lpstr>Registration:</vt:lpstr>
      <vt:lpstr>Registration page:</vt:lpstr>
      <vt:lpstr>Visitor:</vt:lpstr>
      <vt:lpstr>Visitor page:</vt:lpstr>
      <vt:lpstr>Admin:</vt:lpstr>
      <vt:lpstr>Admin page:</vt:lpstr>
      <vt:lpstr>Party Description:</vt:lpstr>
      <vt:lpstr>Party Description page:</vt:lpstr>
      <vt:lpstr>Advantages: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E-Voting System</dc:title>
  <dc:creator>pups kodithimmanapalli</dc:creator>
  <cp:lastModifiedBy>pups kodithimmanapalli</cp:lastModifiedBy>
  <cp:revision>29</cp:revision>
  <dcterms:created xsi:type="dcterms:W3CDTF">2021-10-15T04:14:00Z</dcterms:created>
  <dcterms:modified xsi:type="dcterms:W3CDTF">2021-10-23T09:13:03Z</dcterms:modified>
</cp:coreProperties>
</file>