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C"/>
    <a:srgbClr val="B3C9DF"/>
    <a:srgbClr val="CB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1:46.268"/>
    </inkml:context>
    <inkml:brush xml:id="br0">
      <inkml:brushProperty name="width" value="0.35" units="cm"/>
      <inkml:brushProperty name="height" value="0.35" units="cm"/>
      <inkml:brushProperty name="color" value="#B9CDE0"/>
    </inkml:brush>
  </inkml:definitions>
  <inkml:trace contextRef="#ctx0" brushRef="#br0">702 1095 24575,'-97'0'0,"-137"19"0,195-13 0,0 2 0,1 1 0,0 2 0,0 2 0,1 1 0,-45 25 0,81-38 0,-36 22 0,36-22 0,-1 0 0,0 0 0,1 1 0,-1-1 0,1 0 0,-1 1 0,1-1 0,0 1 0,-1 0 0,1 0 0,0-1 0,0 1 0,0 0 0,0 0 0,0 3 0,1-4 0,0 0 0,0-1 0,0 1 0,0-1 0,1 1 0,-1 0 0,0-1 0,0 1 0,1-1 0,-1 1 0,0-1 0,1 1 0,-1-1 0,1 1 0,-1-1 0,0 1 0,1-1 0,-1 1 0,1-1 0,-1 0 0,1 1 0,0-1 0,-1 0 0,1 1 0,-1-1 0,1 0 0,0 0 0,-1 0 0,1 0 0,-1 0 0,1 1 0,0-1 0,-1 0 0,1 0 0,0 0 0,-1 0 0,1-1 0,-1 1 0,1 0 0,0 0 0,-1 0 0,2-1 0,33-7 0,9-9 0,-1-1 0,-1-3 0,0-1 0,71-52 0,-46 23 0,112-112 0,-128 111 0,-2-2 0,-3-2 0,-2-2 0,-3-2 0,49-94 0,-88 150 0,2-4 0,0-1 0,0 0 0,-1 0 0,3-13 0,-6 20 0,1 0 0,-1-1 0,0 1 0,0 0 0,0 0 0,0 0 0,0 0 0,0-1 0,0 1 0,-1 0 0,0 0 0,1 0 0,-1 0 0,0 0 0,0 0 0,0 0 0,0 0 0,0 0 0,0 0 0,-1 1 0,1-1 0,0 0 0,-1 1 0,0-1 0,-2-1 0,-6-3 0,-1 0 0,-1 0 0,1 1 0,-1 1 0,0 0 0,0 1 0,0 0 0,-15-2 0,-109-6 0,102 9 0,-39-2 0,1 2 0,-120 13 0,381-67 0,-64 3 0,-114 47 0,0 0 0,-1 0 0,0-1 0,0 0 0,-1-1 0,0 0 0,0-1 0,14-17 0,-22 25 0,-1 1 0,1-1 0,-1 0 0,1 0 0,-1 0 0,1 1 0,-1-1 0,1 0 0,-1 0 0,0 0 0,1 0 0,-1 0 0,0 0 0,0 0 0,0 0 0,0 0 0,0 1 0,0-1 0,0 0 0,0 0 0,0 0 0,0 0 0,-1 0 0,1 0 0,0 0 0,0 0 0,-1 0 0,1 1 0,-1-1 0,1 0 0,-1 0 0,1 0 0,-1 1 0,0-1 0,1 0 0,-1 1 0,0-1 0,1 0 0,-1 1 0,0-1 0,0 1 0,0-1 0,1 1 0,-1 0 0,0-1 0,0 1 0,0 0 0,0-1 0,0 1 0,0 0 0,-2 0 0,-51-5 0,27 7 0,1 1 0,0 2 0,0 1 0,1 1 0,0 0 0,0 3 0,0 0 0,1 1 0,1 1 0,0 1 0,-30 23 0,50-33 0,-1 0 0,0 0 0,1 0 0,-1 0 0,1 1 0,0 0 0,0 0 0,0 0 0,-2 5 0,4-8 0,1-1 0,0 1 0,0 0 0,-1-1 0,1 1 0,0-1 0,0 1 0,0 0 0,0-1 0,0 1 0,0 0 0,0-1 0,0 1 0,0 0 0,0-1 0,1 1 0,-1-1 0,0 1 0,0 0 0,0-1 0,1 1 0,-1-1 0,0 1 0,1-1 0,-1 1 0,1-1 0,-1 1 0,2 0 0,0 0 0,0 0 0,0 0 0,-1 0 0,1 0 0,0-1 0,0 1 0,0-1 0,0 1 0,0-1 0,0 0 0,0 0 0,3 0 0,15-1 0,0-1 0,0-1 0,-1-1 0,1 0 0,-1-1 0,35-15 0,109-60 0,-152 74 0,76-44 0,-79 44 0,-1 1 0,1-1 0,-1 0 0,0-1 0,-1 0 0,1 0 0,9-14 0,-16 20 0,1 1 0,-1 0 0,0-1 0,0 1 0,1 0 0,-1-1 0,0 1 0,0 0 0,1-1 0,-1 1 0,0-1 0,0 1 0,0 0 0,0-1 0,0 1 0,1-1 0,-1 1 0,0-1 0,0 1 0,0 0 0,0-1 0,0 1 0,0-1 0,-1 1 0,1-1 0,0 1 0,0 0 0,0-1 0,0 1 0,0-1 0,-1 1 0,1 0 0,0-1 0,0 1 0,-1 0 0,1-1 0,0 1 0,0 0 0,-1-1 0,1 1 0,0 0 0,-1-1 0,1 1 0,-1 0 0,1 0 0,0 0 0,-1-1 0,1 1 0,-1 0 0,1 0 0,0 0 0,-2 0 0,-23 0 0,5 4 0,0 0 0,0 2 0,0 0 0,1 1 0,0 1 0,1 1 0,-1 0 0,2 1 0,-1 1 0,-29 26 0,46-36 0,0 0 0,-1 0 0,1 0 0,0 0 0,0 0 0,0 0 0,0 0 0,0 1 0,1-1 0,-1 0 0,0 1 0,0-1 0,1 1 0,-1-1 0,1 1 0,-1-1 0,1 1 0,0-1 0,0 1 0,0-1 0,0 4 0,0-4 0,1 0 0,-1 0 0,1 0 0,0 1 0,0-1 0,0 0 0,0 0 0,0 0 0,0 0 0,0-1 0,0 1 0,0 0 0,0 0 0,0-1 0,1 1 0,-1 0 0,0-1 0,0 1 0,3-1 0,10 4 0,0-1 0,1-1 0,24 0 0,-29-1 0,117 4 0,183-16 0,-228 2 0,-2-3 0,0-4 0,106-35 0,-175 47 0,25-5 0,-35 9 0,0 0 0,-1 0 0,1 0 0,0 0 0,-1 1 0,1-1 0,0 0 0,-1 1 0,1-1 0,-1 0 0,1 1 0,-1-1 0,1 1 0,-1-1 0,1 1 0,-1-1 0,1 1 0,-1-1 0,0 1 0,1 0 0,-1-1 0,0 1 0,1-1 0,-1 1 0,0 0 0,0-1 0,0 1 0,1 0 0,-1-1 0,0 1 0,0 0 0,0 0 0,0-1 0,0 1 0,0 0 0,-1-1 0,1 1 0,0 0 0,0-1 0,0 1 0,-1 0 0,1-1 0,0 1 0,-1-1 0,1 1 0,-1 0 0,-9 46 0,3 0 0,2 0 0,0 62 0,0-4 0,6-104 0,-1-1 0,0 1 0,0 0 0,0-1 0,0 1 0,0-1 0,0 1 0,0 0 0,0-1 0,0 1 0,0-1 0,-1 1 0,1-1 0,0 1 0,0 0 0,0-1 0,-1 1 0,1-1 0,0 1 0,-1-1 0,1 1 0,0-1 0,-1 0 0,1 1 0,-1-1 0,1 1 0,-1-1 0,1 0 0,-2 1 0,-10-13 0,-16-40 0,23 42 0,-109-263 0,100 242 0,8 21 0,9 18 0,382 802 0,-367-774 0,-12-25 0,0-1 0,-1 0 0,-1 1 0,1-1 0,3 18 0,-7-27 0,-1 0 0,1 1 0,-1-1 0,0 0 0,0 1 0,0-1 0,0 0 0,0 1 0,0-1 0,0 0 0,0 1 0,0-1 0,-1 0 0,1 0 0,0 1 0,-1-1 0,1 0 0,-1 0 0,0 1 0,1-1 0,-1 0 0,0 0 0,0 0 0,0 0 0,0 0 0,1 0 0,-1 0 0,-1 0 0,1-1 0,0 1 0,0 0 0,0-1 0,0 1 0,0 0 0,-1-1 0,1 1 0,0-1 0,0 0 0,-1 1 0,1-1 0,0 0 0,-1 0 0,1 0 0,0 0 0,-1 0 0,-2-1 0,-13 0 0,-1-2 0,0 0 0,1-1 0,-1 0 0,1-2 0,-29-13 0,-1 1 0,-60-19 0,-114-24 0,167 50 0,-1 2 0,0 2 0,0 3 0,-70 4 0,-118 3 0,229-1 0,18 2 0,27 5 0,513 109 0,-307-94 0,-726-28 0,320 5 0,157-1 0,-42-2 0,53 2 0,0 0 0,-1-1 0,1 1 0,0 0 0,0 0 0,0-1 0,-1 1 0,1 0 0,0-1 0,0 0 0,0 1 0,0-1 0,0 1 0,0-1 0,0 0 0,0 0 0,0 0 0,0 0 0,0 1 0,0-1 0,1 0 0,-1 0 0,0-1 0,1 1 0,-1 0 0,1 0 0,-1 0 0,1 0 0,-1 0 0,1-1 0,0 1 0,0 0 0,-1 0 0,1-3 0,1-2 0,1 1 0,-1-1 0,1 0 0,0 1 0,0-1 0,1 1 0,0-1 0,0 1 0,7-9 0,39-44 0,-39 48 0,203-191 0,-48 49 0,-92 84 0,-142 82 0,-341 79 0,361-82 0,-26 5 0,2 3 0,0 4 0,2 2 0,1 4 0,1 3 0,-105 66 0,142-71 0,29-18 0,22-12 0,8-6-455,-1-1 0,36-19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6.24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373 43 24575,'-8'0'0,"-15"-4"0,-8-1 0,-11 0 0,-14-3 0,-10 0 0,-6 1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3:33.826"/>
    </inkml:context>
    <inkml:brush xml:id="br0">
      <inkml:brushProperty name="width" value="0.35" units="cm"/>
      <inkml:brushProperty name="height" value="0.35" units="cm"/>
      <inkml:brushProperty name="color" value="#B9CDE0"/>
    </inkml:brush>
  </inkml:definitions>
  <inkml:trace contextRef="#ctx0" brushRef="#br0">0 0 24575,'425'19'0,"-148"10"0,-250-24 0,0 0 0,40 15 0,23 5 0,-4-14 0,1-3 0,173-8 0,-111-2 0,26 4 0,189-5 0,-337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4.31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164 197 24575,'462'-24'0,"188"0"0,-577 20 0,-73 4 0,0 0 0,0 0 0,1 0 0,-1 0 0,0 0 0,0 0 0,0 0 0,0 0 0,1 0 0,-1 0 0,0 0 0,0 0 0,0 0 0,0 0 0,0 0 0,1 0 0,-1 0 0,0 0 0,0 0 0,0 0 0,0 0 0,0 0 0,1 0 0,-1 0 0,0 0 0,0-1 0,0 1 0,0 0 0,0 0 0,0 0 0,0 0 0,1 0 0,-1 0 0,0-1 0,0 1 0,0 0 0,0 0 0,0 0 0,0 0 0,0 0 0,0-1 0,0 1 0,0 0 0,0 0 0,0 0 0,0 0 0,0 0 0,0-1 0,0 1 0,0 0 0,0 0 0,0 0 0,0 0 0,0 0 0,0-1 0,0 1 0,0 0 0,0 0 0,0 0 0,0 0 0,-1 0 0,1-1 0,0 1 0,0 0 0,0 0 0,0 0 0,0 0 0,0 0 0,-17-9 0,-27-6 0,13 6 0,-235-62 0,209 59 0,-2 2 0,-103-2 0,-554 17 0,1396-6 0,-774 0 0,23-1 0,0 2 0,0 4 0,1 3 0,-78 17 0,143-23 0,-1 1 0,1 0 0,0 0 0,0 1 0,0 0 0,0 0 0,0 0 0,-7 5 0,12-7 0,0-1 0,-1 0 0,1 1 0,-1-1 0,1 1 0,-1-1 0,1 1 0,0-1 0,-1 1 0,1-1 0,0 1 0,0-1 0,-1 1 0,1 0 0,0-1 0,0 1 0,0-1 0,0 1 0,0-1 0,-1 1 0,1 0 0,0-1 0,1 1 0,-1 0 0,0-1 0,0 1 0,0-1 0,0 1 0,1 1 0,0-1 0,1 0 0,-1 0 0,1 1 0,-1-1 0,1 0 0,0 0 0,-1 0 0,1-1 0,0 1 0,0 0 0,0-1 0,0 1 0,0-1 0,0 1 0,2-1 0,58 8 0,0-4 0,0-1 0,65-7 0,-19 0 0,-43 2 0,-48 2 0,-53 2 0,-143 20 0,-2 0 0,119-19 0,-49 4 0,93-1 0,36-2 0,39 1 0,288-3 0,-433-3 0,-182 6 0,267-5 0,1 0 0,-1 1 0,0-1 0,1 0 0,-1 1 0,1 0 0,-1-1 0,1 1 0,-1 0 0,1 0 0,-1 1 0,1-1 0,-3 2 0,5-2 0,0-1 0,0 1 0,-1-1 0,1 1 0,0-1 0,0 1 0,0-1 0,0 1 0,0 0 0,0-1 0,0 1 0,0-1 0,0 1 0,0-1 0,0 1 0,0-1 0,0 1 0,0 0 0,1-1 0,-1 1 0,0-1 0,0 1 0,1-1 0,-1 1 0,0-1 0,1 0 0,-1 1 0,0-1 0,1 1 0,-1-1 0,0 0 0,1 1 0,-1-1 0,2 1 0,5 4 0,0 0 0,1-1 0,0 1 0,-1-2 0,2 1 0,8 2 0,25 4 0,1-1 0,0-3 0,0-1 0,78-2 0,-57-2 0,71 10 0,-95-6 0,-24-4 0,0 1 0,-1 0 0,1 2 0,-1-1 0,22 10 0,-39-12 0,-20 8 0,21-9 0,1 0 0,0 0 0,-1 0 0,1 0 0,0 0 0,0 0 0,-1 0 0,1 0 0,0 0 0,-1 0 0,1 0 0,0 0 0,-1 0 0,1 0 0,0 0 0,0 1 0,-1-1 0,1 0 0,0 0 0,0 0 0,-1 0 0,1 1 0,0-1 0,0 0 0,0 0 0,-1 1 0,1-1 0,0 0 0,0 0 0,0 1 0,0-1 0,-1 0 0,1 0 0,0 1 0,0-1 0,0 0 0,0 1 0,0-1 0,0 0 0,0 1 0,0-1 0,0 0 0,0 0 0,0 1 0,0-1 0,0 0 0,0 1 0,1-1 0,19 7 0,0-1 0,0-1 0,1-1 0,0-1 0,0 0 0,35-2 0,-26 0 0,151 1 0,-218-3 0,21 0 0,0 0 0,-1 1 0,1 1 0,-32 6 0,48-7 0,-1 0 0,0 0 0,0 0 0,0 0 0,0 0 0,0 1 0,0-1 0,0 0 0,0 0 0,1 1 0,-1-1 0,0 1 0,0-1 0,0 1 0,1-1 0,-1 1 0,0-1 0,1 1 0,-1 0 0,0-1 0,1 1 0,-1 0 0,1 0 0,-1 0 0,1-1 0,0 1 0,-1 0 0,1 0 0,-1 1 0,2-1 0,-1 0 0,1 1 0,0-1 0,-1 0 0,1 0 0,0 0 0,0 0 0,0 1 0,0-1 0,0-1 0,0 1 0,0 0 0,0 0 0,0 0 0,0 0 0,3 0 0,5 4 0,1 0 0,0-1 0,19 6 0,5-4 0,-1-2 0,1-2 0,36-1 0,-33-1 0,0 1 0,46 8 0,-12 4 0,1-2 0,101 0 0,447-36 0,-600 23 0,-3 1 0,-1 0 0,1-1 0,-1-1 0,0-1 0,0 0 0,0-1 0,-1-1 0,21-10 0,-36 16 0,1 0 0,-1 0 0,1 0 0,-1 0 0,0-1 0,1 1 0,-1 0 0,1 0 0,-1-1 0,0 1 0,1 0 0,-1-1 0,0 1 0,1 0 0,-1-1 0,0 1 0,1-1 0,-1 1 0,0 0 0,0-1 0,0 1 0,1-1 0,-1 1 0,0-1 0,0 1 0,0-1 0,0 1 0,0-1 0,0 1 0,0-1 0,0 1 0,0 0 0,0-1 0,0 1 0,0-1 0,0 0 0,-17-8 0,-27 2 0,41 7 0,-35-6 0,30-1 0,24-5 0,32-9 0,-35 17 0,-1-1 0,0 0 0,0-1 0,0 0 0,-1-1 0,21-16 0,-32 23 0,1-1 0,0 1 0,-1-1 0,1 0 0,0 1 0,-1-1 0,1 0 0,-1 1 0,1-1 0,-1 0 0,0 0 0,1 1 0,-1-1 0,0 0 0,0 0 0,1 0 0,-1 0 0,0 1 0,0-1 0,0 0 0,0 0 0,0 0 0,0 0 0,0 0 0,0 1 0,0-1 0,0 0 0,-1 0 0,1 0 0,0 1 0,-1-1 0,1 0 0,0 0 0,-1 0 0,1 1 0,-1-1 0,1 0 0,-1 1 0,0-1 0,1 1 0,-1-1 0,0 0 0,-38-21 0,37 21 0,-61-24 0,-1 2 0,-1 3 0,-67-11 0,-206-18 0,184 40 0,162 9 0,44 4 0,1-3 0,-1-2 0,88-13 0,-135 12 0,-6 0 0,-15-1 0,-28 1 0,20 3 0,0 2 0,-1 0 0,2 2 0,-1 1 0,-45 17 0,68-23 0,-1 1 0,1-1 0,0 1 0,-1-1 0,1 1 0,0-1 0,0 1 0,0 0 0,-1-1 0,1 1 0,0 0 0,0 0 0,0 0 0,0 0 0,0 0 0,1 0 0,-1 0 0,-1 1 0,3-1 0,-1-1 0,0 1 0,1 0 0,-1-1 0,0 1 0,1-1 0,-1 1 0,0-1 0,1 0 0,-1 1 0,1-1 0,-1 1 0,1-1 0,-1 0 0,1 1 0,0-1 0,-1 0 0,1 0 0,-1 1 0,1-1 0,0 0 0,-1 0 0,1 0 0,-1 0 0,2 0 0,55 7 0,10-8 0,-46 0 0,0 1 0,0 0 0,-1 2 0,23 4 0,-42-6 0,-1 0 0,0 0 0,1 0 0,-1 0 0,0 0 0,1 0 0,-1 0 0,1 0 0,-1 0 0,0 0 0,1 0 0,-1 0 0,0 0 0,1 0 0,-1 1 0,0-1 0,1 0 0,-1 0 0,0 0 0,0 1 0,1-1 0,-1 0 0,0 0 0,1 1 0,-1-1 0,0 0 0,0 1 0,0-1 0,1 0 0,-1 1 0,0-1 0,0 0 0,0 1 0,0-1 0,0 0 0,0 1 0,0-1 0,1 0 0,-1 1 0,0-1 0,0 1 0,0-1 0,-1 0 0,1 1 0,0 0 0,-18 13 0,-33 8 0,50-21 0,-43 14 0,25-9 0,1 0 0,0 1 0,0 1 0,0 0 0,1 1 0,0 1 0,-22 18 0,38-27 0,0 0 0,-1 0 0,1 0 0,0 0 0,0 0 0,0 0 0,0 0 0,0 0 0,0 0 0,1 0 0,-1 0 0,0 1 0,1-1 0,-1 0 0,1 1 0,-1-1 0,1 0 0,-1 1 0,1-1 0,0 1 0,0-1 0,0 1 0,0-1 0,0 0 0,0 1 0,0-1 0,0 1 0,0-1 0,1 0 0,-1 1 0,1-1 0,-1 1 0,1-1 0,-1 0 0,1 0 0,0 1 0,0-1 0,-1 0 0,1 0 0,0 0 0,0 0 0,0 0 0,0 0 0,3 2 0,4 2 0,1 0 0,0 0 0,0-1 0,0 0 0,13 3 0,-6-1 0,-16-6 0,1 0 0,-1 0 0,1 0 0,-1 0 0,0 0 0,1 0 0,-1 1 0,1-1 0,-1 0 0,0 0 0,1 0 0,-1 1 0,0-1 0,1 0 0,-1 0 0,0 1 0,1-1 0,-1 0 0,0 1 0,1-1 0,-1 0 0,0 1 0,0-1 0,0 1 0,1-1 0,-1 0 0,0 1 0,0-1 0,0 1 0,0 0 0,-11 7 0,-37 5 0,32-9 0,-255 87 0,265-89 0,-1 1 0,0-2 0,0 1 0,0-1 0,0 0 0,0 0 0,-9-1 0,15 0 0,-1 0 0,0-1 0,0 1 0,1-1 0,-1 1 0,0-1 0,1 0 0,-1 0 0,0 0 0,1 0 0,-1 0 0,1 0 0,-1 0 0,1 0 0,0 0 0,0-1 0,-1 1 0,1-1 0,0 1 0,0-1 0,0 1 0,0-1 0,1 1 0,-1-1 0,0 0 0,1 0 0,-1 1 0,1-1 0,0 0 0,-1 0 0,1 1 0,0-4 0,-1-1 0,0 0 0,0 0 0,-1 1 0,0-1 0,0 0 0,-1 1 0,1-1 0,-1 1 0,0-1 0,-1 1 0,-5-6 0,7 8 0,0 1 0,0 0 0,-1 0 0,1 0 0,0 0 0,-1 0 0,0 0 0,1 1 0,-1 0 0,0-1 0,0 1 0,0 0 0,0 0 0,0 0 0,0 1 0,0-1 0,0 1 0,0 0 0,0-1 0,0 2 0,0-1 0,0 0 0,0 0 0,-5 2 0,5 0 0,0-1 0,0 1 0,1 0 0,-1 0 0,1 1 0,0-1 0,-1 0 0,1 1 0,0-1 0,0 1 0,1 0 0,-1-1 0,0 1 0,1 0 0,0 0 0,0 0 0,0 0 0,0 1 0,0-1 0,0 0 0,1 0 0,0 0 0,0 1 0,0 4 0,-1-4 0,1 0 0,0 0 0,0-1 0,0 1 0,0 0 0,0 0 0,1-1 0,0 1 0,0 0 0,0-1 0,0 1 0,0-1 0,1 1 0,0-1 0,0 0 0,0 0 0,0 0 0,0 1 0,0-2 0,1 1 0,3 3 0,1-3 0,1 0 0,-1-1 0,1 0 0,0 0 0,0-1 0,-1 0 0,1 0 0,0-1 0,0 0 0,13-1 0,82-17 0,-99 17 0,70-19 0,83-34 0,-84 27 0,87-21 0,101-1-1365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5.58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1 270 24575,'4'-8'0,"5"-7"0,10-1 0,9-1 0,8-3 0,3-1 0,6-2 0,8 0 0,3-1 0,4 0 0,0-1 0,-1 5 0,-4 1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6.24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373 43 24575,'-8'0'0,"-15"-4"0,-8-1 0,-11 0 0,-14-3 0,-10 0 0,-6 1 0,-3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1:46.268"/>
    </inkml:context>
    <inkml:brush xml:id="br0">
      <inkml:brushProperty name="width" value="0.35" units="cm"/>
      <inkml:brushProperty name="height" value="0.35" units="cm"/>
      <inkml:brushProperty name="color" value="#B9CDE0"/>
    </inkml:brush>
  </inkml:definitions>
  <inkml:trace contextRef="#ctx0" brushRef="#br0">702 1095 24575,'-97'0'0,"-137"19"0,195-13 0,0 2 0,1 1 0,0 2 0,0 2 0,1 1 0,-45 25 0,81-38 0,-36 22 0,36-22 0,-1 0 0,0 0 0,1 1 0,-1-1 0,1 0 0,-1 1 0,1-1 0,0 1 0,-1 0 0,1 0 0,0-1 0,0 1 0,0 0 0,0 0 0,0 3 0,1-4 0,0 0 0,0-1 0,0 1 0,0-1 0,1 1 0,-1 0 0,0-1 0,0 1 0,1-1 0,-1 1 0,0-1 0,1 1 0,-1-1 0,1 1 0,-1-1 0,0 1 0,1-1 0,-1 1 0,1-1 0,-1 0 0,1 1 0,0-1 0,-1 0 0,1 1 0,-1-1 0,1 0 0,0 0 0,-1 0 0,1 0 0,-1 0 0,1 1 0,0-1 0,-1 0 0,1 0 0,0 0 0,-1 0 0,1-1 0,-1 1 0,1 0 0,0 0 0,-1 0 0,2-1 0,33-7 0,9-9 0,-1-1 0,-1-3 0,0-1 0,71-52 0,-46 23 0,112-112 0,-128 111 0,-2-2 0,-3-2 0,-2-2 0,-3-2 0,49-94 0,-88 150 0,2-4 0,0-1 0,0 0 0,-1 0 0,3-13 0,-6 20 0,1 0 0,-1-1 0,0 1 0,0 0 0,0 0 0,0 0 0,0 0 0,0-1 0,0 1 0,-1 0 0,0 0 0,1 0 0,-1 0 0,0 0 0,0 0 0,0 0 0,0 0 0,0 0 0,0 0 0,-1 1 0,1-1 0,0 0 0,-1 1 0,0-1 0,-2-1 0,-6-3 0,-1 0 0,-1 0 0,1 1 0,-1 1 0,0 0 0,0 1 0,0 0 0,-15-2 0,-109-6 0,102 9 0,-39-2 0,1 2 0,-120 13 0,381-67 0,-64 3 0,-114 47 0,0 0 0,-1 0 0,0-1 0,0 0 0,-1-1 0,0 0 0,0-1 0,14-17 0,-22 25 0,-1 1 0,1-1 0,-1 0 0,1 0 0,-1 0 0,1 1 0,-1-1 0,1 0 0,-1 0 0,0 0 0,1 0 0,-1 0 0,0 0 0,0 0 0,0 0 0,0 0 0,0 1 0,0-1 0,0 0 0,0 0 0,0 0 0,0 0 0,-1 0 0,1 0 0,0 0 0,0 0 0,-1 0 0,1 1 0,-1-1 0,1 0 0,-1 0 0,1 0 0,-1 1 0,0-1 0,1 0 0,-1 1 0,0-1 0,1 0 0,-1 1 0,0-1 0,0 1 0,0-1 0,1 1 0,-1 0 0,0-1 0,0 1 0,0 0 0,0-1 0,0 1 0,0 0 0,-2 0 0,-51-5 0,27 7 0,1 1 0,0 2 0,0 1 0,1 1 0,0 0 0,0 3 0,0 0 0,1 1 0,1 1 0,0 1 0,-30 23 0,50-33 0,-1 0 0,0 0 0,1 0 0,-1 0 0,1 1 0,0 0 0,0 0 0,0 0 0,-2 5 0,4-8 0,1-1 0,0 1 0,0 0 0,-1-1 0,1 1 0,0-1 0,0 1 0,0 0 0,0-1 0,0 1 0,0 0 0,0-1 0,0 1 0,0 0 0,0-1 0,1 1 0,-1-1 0,0 1 0,0 0 0,0-1 0,1 1 0,-1-1 0,0 1 0,1-1 0,-1 1 0,1-1 0,-1 1 0,2 0 0,0 0 0,0 0 0,0 0 0,-1 0 0,1 0 0,0-1 0,0 1 0,0-1 0,0 1 0,0-1 0,0 0 0,0 0 0,3 0 0,15-1 0,0-1 0,0-1 0,-1-1 0,1 0 0,-1-1 0,35-15 0,109-60 0,-152 74 0,76-44 0,-79 44 0,-1 1 0,1-1 0,-1 0 0,0-1 0,-1 0 0,1 0 0,9-14 0,-16 20 0,1 1 0,-1 0 0,0-1 0,0 1 0,1 0 0,-1-1 0,0 1 0,0 0 0,1-1 0,-1 1 0,0-1 0,0 1 0,0 0 0,0-1 0,0 1 0,1-1 0,-1 1 0,0-1 0,0 1 0,0 0 0,0-1 0,0 1 0,0-1 0,-1 1 0,1-1 0,0 1 0,0 0 0,0-1 0,0 1 0,0-1 0,-1 1 0,1 0 0,0-1 0,0 1 0,-1 0 0,1-1 0,0 1 0,0 0 0,-1-1 0,1 1 0,0 0 0,-1-1 0,1 1 0,-1 0 0,1 0 0,0 0 0,-1-1 0,1 1 0,-1 0 0,1 0 0,0 0 0,-2 0 0,-23 0 0,5 4 0,0 0 0,0 2 0,0 0 0,1 1 0,0 1 0,1 1 0,-1 0 0,2 1 0,-1 1 0,-29 26 0,46-36 0,0 0 0,-1 0 0,1 0 0,0 0 0,0 0 0,0 0 0,0 0 0,0 1 0,1-1 0,-1 0 0,0 1 0,0-1 0,1 1 0,-1-1 0,1 1 0,-1-1 0,1 1 0,0-1 0,0 1 0,0-1 0,0 4 0,0-4 0,1 0 0,-1 0 0,1 0 0,0 1 0,0-1 0,0 0 0,0 0 0,0 0 0,0 0 0,0-1 0,0 1 0,0 0 0,0 0 0,0-1 0,1 1 0,-1 0 0,0-1 0,0 1 0,3-1 0,10 4 0,0-1 0,1-1 0,24 0 0,-29-1 0,117 4 0,183-16 0,-228 2 0,-2-3 0,0-4 0,106-35 0,-175 47 0,25-5 0,-35 9 0,0 0 0,-1 0 0,1 0 0,0 0 0,-1 1 0,1-1 0,0 0 0,-1 1 0,1-1 0,-1 0 0,1 1 0,-1-1 0,1 1 0,-1-1 0,1 1 0,-1-1 0,1 1 0,-1-1 0,0 1 0,1 0 0,-1-1 0,0 1 0,1-1 0,-1 1 0,0 0 0,0-1 0,0 1 0,1 0 0,-1-1 0,0 1 0,0 0 0,0 0 0,0-1 0,0 1 0,0 0 0,-1-1 0,1 1 0,0 0 0,0-1 0,0 1 0,-1 0 0,1-1 0,0 1 0,-1-1 0,1 1 0,-1 0 0,-9 46 0,3 0 0,2 0 0,0 62 0,0-4 0,6-104 0,-1-1 0,0 1 0,0 0 0,0-1 0,0 1 0,0-1 0,0 1 0,0 0 0,0-1 0,0 1 0,0-1 0,-1 1 0,1-1 0,0 1 0,0 0 0,0-1 0,-1 1 0,1-1 0,0 1 0,-1-1 0,1 1 0,0-1 0,-1 0 0,1 1 0,-1-1 0,1 1 0,-1-1 0,1 0 0,-2 1 0,-10-13 0,-16-40 0,23 42 0,-109-263 0,100 242 0,8 21 0,9 18 0,382 802 0,-367-774 0,-12-25 0,0-1 0,-1 0 0,-1 1 0,1-1 0,3 18 0,-7-27 0,-1 0 0,1 1 0,-1-1 0,0 0 0,0 1 0,0-1 0,0 0 0,0 1 0,0-1 0,0 0 0,0 1 0,0-1 0,-1 0 0,1 0 0,0 1 0,-1-1 0,1 0 0,-1 0 0,0 1 0,1-1 0,-1 0 0,0 0 0,0 0 0,0 0 0,0 0 0,1 0 0,-1 0 0,-1 0 0,1-1 0,0 1 0,0 0 0,0-1 0,0 1 0,0 0 0,-1-1 0,1 1 0,0-1 0,0 0 0,-1 1 0,1-1 0,0 0 0,-1 0 0,1 0 0,0 0 0,-1 0 0,-2-1 0,-13 0 0,-1-2 0,0 0 0,1-1 0,-1 0 0,1-2 0,-29-13 0,-1 1 0,-60-19 0,-114-24 0,167 50 0,-1 2 0,0 2 0,0 3 0,-70 4 0,-118 3 0,229-1 0,18 2 0,27 5 0,513 109 0,-307-94 0,-726-28 0,320 5 0,157-1 0,-42-2 0,53 2 0,0 0 0,-1-1 0,1 1 0,0 0 0,0 0 0,0-1 0,-1 1 0,1 0 0,0-1 0,0 0 0,0 1 0,0-1 0,0 1 0,0-1 0,0 0 0,0 0 0,0 0 0,0 0 0,0 1 0,0-1 0,1 0 0,-1 0 0,0-1 0,1 1 0,-1 0 0,1 0 0,-1 0 0,1 0 0,-1 0 0,1-1 0,0 1 0,0 0 0,-1 0 0,1-3 0,1-2 0,1 1 0,-1-1 0,1 0 0,0 1 0,0-1 0,1 1 0,0-1 0,0 1 0,7-9 0,39-44 0,-39 48 0,203-191 0,-48 49 0,-92 84 0,-142 82 0,-341 79 0,361-82 0,-26 5 0,2 3 0,0 4 0,2 2 0,1 4 0,1 3 0,-105 66 0,142-71 0,29-18 0,22-12 0,8-6-455,-1-1 0,36-19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3:33.826"/>
    </inkml:context>
    <inkml:brush xml:id="br0">
      <inkml:brushProperty name="width" value="0.35" units="cm"/>
      <inkml:brushProperty name="height" value="0.35" units="cm"/>
      <inkml:brushProperty name="color" value="#B9CDE0"/>
    </inkml:brush>
  </inkml:definitions>
  <inkml:trace contextRef="#ctx0" brushRef="#br0">0 0 24575,'425'19'0,"-148"10"0,-250-24 0,0 0 0,40 15 0,23 5 0,-4-14 0,1-3 0,173-8 0,-111-2 0,26 4 0,189-5 0,-337 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4.31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164 197 24575,'462'-24'0,"188"0"0,-577 20 0,-73 4 0,0 0 0,0 0 0,1 0 0,-1 0 0,0 0 0,0 0 0,0 0 0,0 0 0,1 0 0,-1 0 0,0 0 0,0 0 0,0 0 0,0 0 0,0 0 0,1 0 0,-1 0 0,0 0 0,0 0 0,0 0 0,0 0 0,0 0 0,1 0 0,-1 0 0,0 0 0,0-1 0,0 1 0,0 0 0,0 0 0,0 0 0,0 0 0,1 0 0,-1 0 0,0-1 0,0 1 0,0 0 0,0 0 0,0 0 0,0 0 0,0 0 0,0-1 0,0 1 0,0 0 0,0 0 0,0 0 0,0 0 0,0 0 0,0-1 0,0 1 0,0 0 0,0 0 0,0 0 0,0 0 0,0 0 0,0-1 0,0 1 0,0 0 0,0 0 0,0 0 0,0 0 0,-1 0 0,1-1 0,0 1 0,0 0 0,0 0 0,0 0 0,0 0 0,0 0 0,-17-9 0,-27-6 0,13 6 0,-235-62 0,209 59 0,-2 2 0,-103-2 0,-554 17 0,1396-6 0,-774 0 0,23-1 0,0 2 0,0 4 0,1 3 0,-78 17 0,143-23 0,-1 1 0,1 0 0,0 0 0,0 1 0,0 0 0,0 0 0,0 0 0,-7 5 0,12-7 0,0-1 0,-1 0 0,1 1 0,-1-1 0,1 1 0,-1-1 0,1 1 0,0-1 0,-1 1 0,1-1 0,0 1 0,0-1 0,-1 1 0,1 0 0,0-1 0,0 1 0,0-1 0,0 1 0,0-1 0,-1 1 0,1 0 0,0-1 0,1 1 0,-1 0 0,0-1 0,0 1 0,0-1 0,0 1 0,1 1 0,0-1 0,1 0 0,-1 0 0,1 1 0,-1-1 0,1 0 0,0 0 0,-1 0 0,1-1 0,0 1 0,0 0 0,0-1 0,0 1 0,0-1 0,0 1 0,2-1 0,58 8 0,0-4 0,0-1 0,65-7 0,-19 0 0,-43 2 0,-48 2 0,-53 2 0,-143 20 0,-2 0 0,119-19 0,-49 4 0,93-1 0,36-2 0,39 1 0,288-3 0,-433-3 0,-182 6 0,267-5 0,1 0 0,-1 1 0,0-1 0,1 0 0,-1 1 0,1 0 0,-1-1 0,1 1 0,-1 0 0,1 0 0,-1 1 0,1-1 0,-3 2 0,5-2 0,0-1 0,0 1 0,-1-1 0,1 1 0,0-1 0,0 1 0,0-1 0,0 1 0,0 0 0,0-1 0,0 1 0,0-1 0,0 1 0,0-1 0,0 1 0,0-1 0,0 1 0,0 0 0,1-1 0,-1 1 0,0-1 0,0 1 0,1-1 0,-1 1 0,0-1 0,1 0 0,-1 1 0,0-1 0,1 1 0,-1-1 0,0 0 0,1 1 0,-1-1 0,2 1 0,5 4 0,0 0 0,1-1 0,0 1 0,-1-2 0,2 1 0,8 2 0,25 4 0,1-1 0,0-3 0,0-1 0,78-2 0,-57-2 0,71 10 0,-95-6 0,-24-4 0,0 1 0,-1 0 0,1 2 0,-1-1 0,22 10 0,-39-12 0,-20 8 0,21-9 0,1 0 0,0 0 0,-1 0 0,1 0 0,0 0 0,0 0 0,-1 0 0,1 0 0,0 0 0,-1 0 0,1 0 0,0 0 0,-1 0 0,1 0 0,0 0 0,0 1 0,-1-1 0,1 0 0,0 0 0,0 0 0,-1 0 0,1 1 0,0-1 0,0 0 0,0 0 0,-1 1 0,1-1 0,0 0 0,0 0 0,0 1 0,0-1 0,-1 0 0,1 0 0,0 1 0,0-1 0,0 0 0,0 1 0,0-1 0,0 0 0,0 1 0,0-1 0,0 0 0,0 0 0,0 1 0,0-1 0,0 0 0,0 1 0,1-1 0,19 7 0,0-1 0,0-1 0,1-1 0,0-1 0,0 0 0,35-2 0,-26 0 0,151 1 0,-218-3 0,21 0 0,0 0 0,-1 1 0,1 1 0,-32 6 0,48-7 0,-1 0 0,0 0 0,0 0 0,0 0 0,0 0 0,0 1 0,0-1 0,0 0 0,0 0 0,1 1 0,-1-1 0,0 1 0,0-1 0,0 1 0,1-1 0,-1 1 0,0-1 0,1 1 0,-1 0 0,0-1 0,1 1 0,-1 0 0,1 0 0,-1 0 0,1-1 0,0 1 0,-1 0 0,1 0 0,-1 1 0,2-1 0,-1 0 0,1 1 0,0-1 0,-1 0 0,1 0 0,0 0 0,0 0 0,0 1 0,0-1 0,0-1 0,0 1 0,0 0 0,0 0 0,0 0 0,0 0 0,3 0 0,5 4 0,1 0 0,0-1 0,19 6 0,5-4 0,-1-2 0,1-2 0,36-1 0,-33-1 0,0 1 0,46 8 0,-12 4 0,1-2 0,101 0 0,447-36 0,-600 23 0,-3 1 0,-1 0 0,1-1 0,-1-1 0,0-1 0,0 0 0,0-1 0,-1-1 0,21-10 0,-36 16 0,1 0 0,-1 0 0,1 0 0,-1 0 0,0-1 0,1 1 0,-1 0 0,1 0 0,-1-1 0,0 1 0,1 0 0,-1-1 0,0 1 0,1 0 0,-1-1 0,0 1 0,1-1 0,-1 1 0,0 0 0,0-1 0,0 1 0,1-1 0,-1 1 0,0-1 0,0 1 0,0-1 0,0 1 0,0-1 0,0 1 0,0-1 0,0 1 0,0 0 0,0-1 0,0 1 0,0-1 0,0 0 0,-17-8 0,-27 2 0,41 7 0,-35-6 0,30-1 0,24-5 0,32-9 0,-35 17 0,-1-1 0,0 0 0,0-1 0,0 0 0,-1-1 0,21-16 0,-32 23 0,1-1 0,0 1 0,-1-1 0,1 0 0,0 1 0,-1-1 0,1 0 0,-1 1 0,1-1 0,-1 0 0,0 0 0,1 1 0,-1-1 0,0 0 0,0 0 0,1 0 0,-1 0 0,0 1 0,0-1 0,0 0 0,0 0 0,0 0 0,0 0 0,0 0 0,0 1 0,0-1 0,0 0 0,-1 0 0,1 0 0,0 1 0,-1-1 0,1 0 0,0 0 0,-1 0 0,1 1 0,-1-1 0,1 0 0,-1 1 0,0-1 0,1 1 0,-1-1 0,0 0 0,-38-21 0,37 21 0,-61-24 0,-1 2 0,-1 3 0,-67-11 0,-206-18 0,184 40 0,162 9 0,44 4 0,1-3 0,-1-2 0,88-13 0,-135 12 0,-6 0 0,-15-1 0,-28 1 0,20 3 0,0 2 0,-1 0 0,2 2 0,-1 1 0,-45 17 0,68-23 0,-1 1 0,1-1 0,0 1 0,-1-1 0,1 1 0,0-1 0,0 1 0,0 0 0,-1-1 0,1 1 0,0 0 0,0 0 0,0 0 0,0 0 0,0 0 0,1 0 0,-1 0 0,-1 1 0,3-1 0,-1-1 0,0 1 0,1 0 0,-1-1 0,0 1 0,1-1 0,-1 1 0,0-1 0,1 0 0,-1 1 0,1-1 0,-1 1 0,1-1 0,-1 0 0,1 1 0,0-1 0,-1 0 0,1 0 0,-1 1 0,1-1 0,0 0 0,-1 0 0,1 0 0,-1 0 0,2 0 0,55 7 0,10-8 0,-46 0 0,0 1 0,0 0 0,-1 2 0,23 4 0,-42-6 0,-1 0 0,0 0 0,1 0 0,-1 0 0,0 0 0,1 0 0,-1 0 0,1 0 0,-1 0 0,0 0 0,1 0 0,-1 0 0,0 0 0,1 0 0,-1 1 0,0-1 0,1 0 0,-1 0 0,0 0 0,0 1 0,1-1 0,-1 0 0,0 0 0,1 1 0,-1-1 0,0 0 0,0 1 0,0-1 0,1 0 0,-1 1 0,0-1 0,0 0 0,0 1 0,0-1 0,0 0 0,0 1 0,0-1 0,1 0 0,-1 1 0,0-1 0,0 1 0,0-1 0,-1 0 0,1 1 0,0 0 0,-18 13 0,-33 8 0,50-21 0,-43 14 0,25-9 0,1 0 0,0 1 0,0 1 0,0 0 0,1 1 0,0 1 0,-22 18 0,38-27 0,0 0 0,-1 0 0,1 0 0,0 0 0,0 0 0,0 0 0,0 0 0,0 0 0,0 0 0,1 0 0,-1 0 0,0 1 0,1-1 0,-1 0 0,1 1 0,-1-1 0,1 0 0,-1 1 0,1-1 0,0 1 0,0-1 0,0 1 0,0-1 0,0 0 0,0 1 0,0-1 0,0 1 0,0-1 0,1 0 0,-1 1 0,1-1 0,-1 1 0,1-1 0,-1 0 0,1 0 0,0 1 0,0-1 0,-1 0 0,1 0 0,0 0 0,0 0 0,0 0 0,0 0 0,3 2 0,4 2 0,1 0 0,0 0 0,0-1 0,0 0 0,13 3 0,-6-1 0,-16-6 0,1 0 0,-1 0 0,1 0 0,-1 0 0,0 0 0,1 0 0,-1 1 0,1-1 0,-1 0 0,0 0 0,1 0 0,-1 1 0,0-1 0,1 0 0,-1 0 0,0 1 0,1-1 0,-1 0 0,0 1 0,1-1 0,-1 0 0,0 1 0,0-1 0,0 1 0,1-1 0,-1 0 0,0 1 0,0-1 0,0 1 0,0 0 0,-11 7 0,-37 5 0,32-9 0,-255 87 0,265-89 0,-1 1 0,0-2 0,0 1 0,0-1 0,0 0 0,0 0 0,-9-1 0,15 0 0,-1 0 0,0-1 0,0 1 0,1-1 0,-1 1 0,0-1 0,1 0 0,-1 0 0,0 0 0,1 0 0,-1 0 0,1 0 0,-1 0 0,1 0 0,0 0 0,0-1 0,-1 1 0,1-1 0,0 1 0,0-1 0,0 1 0,0-1 0,1 1 0,-1-1 0,0 0 0,1 0 0,-1 1 0,1-1 0,0 0 0,-1 0 0,1 1 0,0-4 0,-1-1 0,0 0 0,0 0 0,-1 1 0,0-1 0,0 0 0,-1 1 0,1-1 0,-1 1 0,0-1 0,-1 1 0,-5-6 0,7 8 0,0 1 0,0 0 0,-1 0 0,1 0 0,0 0 0,-1 0 0,0 0 0,1 1 0,-1 0 0,0-1 0,0 1 0,0 0 0,0 0 0,0 0 0,0 1 0,0-1 0,0 1 0,0 0 0,0-1 0,0 2 0,0-1 0,0 0 0,0 0 0,-5 2 0,5 0 0,0-1 0,0 1 0,1 0 0,-1 0 0,1 1 0,0-1 0,-1 0 0,1 1 0,0-1 0,0 1 0,1 0 0,-1-1 0,0 1 0,1 0 0,0 0 0,0 0 0,0 0 0,0 1 0,0-1 0,0 0 0,1 0 0,0 0 0,0 1 0,0 4 0,-1-4 0,1 0 0,0 0 0,0-1 0,0 1 0,0 0 0,0 0 0,1-1 0,0 1 0,0 0 0,0-1 0,0 1 0,0-1 0,1 1 0,0-1 0,0 0 0,0 0 0,0 0 0,0 1 0,0-2 0,1 1 0,3 3 0,1-3 0,1 0 0,-1-1 0,1 0 0,0 0 0,0-1 0,-1 0 0,1 0 0,0-1 0,0 0 0,13-1 0,82-17 0,-99 17 0,70-19 0,83-34 0,-84 27 0,87-21 0,101-1-1365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0:54:15.586"/>
    </inkml:context>
    <inkml:brush xml:id="br0">
      <inkml:brushProperty name="width" value="0.35" units="cm"/>
      <inkml:brushProperty name="height" value="0.35" units="cm"/>
      <inkml:brushProperty name="color" value="#C1D1E0"/>
    </inkml:brush>
  </inkml:definitions>
  <inkml:trace contextRef="#ctx0" brushRef="#br0">1 270 24575,'4'-8'0,"5"-7"0,10-1 0,9-1 0,8-3 0,3-1 0,6-2 0,8 0 0,3-1 0,4 0 0,0-1 0,-1 5 0,-4 1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9599C-D4CB-E4DB-E024-0930B7FE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B1067B-126F-459A-9509-E0906BFCE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63BA5-AE63-EC32-BBD1-C212D561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B83959-4B1B-F861-9B64-DB1FBAF5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B106-BE59-3867-5F26-C70A8726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879D-84CC-00DB-2FEC-EF9B1DC1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ED63-B804-F43A-958E-3CA04D77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BF0D0-F68F-734A-12D7-D4CDCDD8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D12487-CA8E-B223-7EC5-CEE0E7E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351D2-AEAD-536F-BBBE-66630235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94A000-BE87-88A4-C201-E4030CA8C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8AA287-1F65-A715-3C96-032E079E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C94226-0549-246C-816C-2C7EC00E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8416C-7491-E0CC-CFDD-C65BED8D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798BC-8276-C6AC-B19F-DE9A09C3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1ADD-D883-F413-4E45-EBA4CEA5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162FF-BDC4-EB31-A242-CCD14B65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F1F85-7036-20BC-C6E7-38E9DD0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0BBBD-6A72-811D-4F98-6D66C29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5D62A-A347-57D8-2A6B-817548F9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2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0B0D-C2FB-D38F-116C-362B90EB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BF29F-EE53-F488-D8C4-1E3AF7CA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52C03-175B-1E1A-DEF0-CD940102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AF405-6DED-B8AE-D376-FE969AFF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5B9AC-F14E-9E14-B349-F2A4E6AA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ACF0-BA0A-A7FD-FA13-BD528490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FFD29-681C-04D5-35A3-8D0655588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AE965-AD6B-FFCB-66EC-2267018C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53C288-9403-7CF2-16EE-51247A5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88B345-D94C-ABF4-C3E3-17539417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10BA8-1FD5-E921-F44F-76A5115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E751D-26D7-BD49-51F6-BA050819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59289-5060-164F-D6F2-5A8B0E4D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286C4-9335-A88D-C948-473B5706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3F999D-9DEB-BAD9-E9AB-EA015E855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4C8B9E-ABEF-9F03-94A3-EA5D95B7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7D5A3D-3EE5-31C4-D095-A83A23E9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3049A2-C6C6-4F07-363C-F1463B5F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472335-7830-08B5-ACDA-9784704A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212F1-9C49-BCA0-1C2F-DF1EC1E7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9FDC2B-DC02-7083-C497-A42CDF02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409E3-43AD-5078-1FE5-099D613F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873A8-7730-84C6-D29D-3FF1861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93B636-DF23-7BB2-F544-C19C2092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5C0993-05C2-4A1B-0BDC-C19D1028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CE6DEB-BE0F-30C1-5A61-92390618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102A-335C-A4B3-8AAC-C880B208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62147-62F5-ACB3-C869-792577D1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82F935-F717-F497-0F65-A56916C04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7F906-94EB-E4B4-D7AA-12F1978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12715-4DAD-2265-DACC-74FA4AE1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54763-4EAF-A0A1-7085-8E36A6A3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6D4C-C7D3-B1B6-BBA2-B39B5FC0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E7183-FC67-E641-10B3-A9309A0B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A5751-4594-A291-B33D-F5313C57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CE5E42-9E20-2B5E-FE0F-FDF85916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6309A-92D5-028F-0A21-83183656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FD98F-D051-BF3D-C571-32B7A245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F463C1-B2B8-7440-E9A7-D7526CEB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9996DC-CC3C-DDBD-2AC2-5927F05F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185AA-7CC9-696B-98D5-319A1397B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89E-1240-424F-83AB-DCD88EC511E5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FAFAE-04A9-35BC-419E-F137694B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41F97-330F-8B57-2E86-85F7E433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5AB5-E35A-41DC-8590-81050F01E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9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image" Target="../media/image4.pn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8C5CB5-DF8B-7760-A36A-2D3F978B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8" y="1"/>
            <a:ext cx="11034444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02DB97C-4B16-3B8F-18D8-CE07E0DFC411}"/>
                  </a:ext>
                </a:extLst>
              </p14:cNvPr>
              <p14:cNvContentPartPr/>
              <p14:nvPr/>
            </p14:nvContentPartPr>
            <p14:xfrm>
              <a:off x="5760324" y="483273"/>
              <a:ext cx="639720" cy="4608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02DB97C-4B16-3B8F-18D8-CE07E0DFC4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7289" y="420273"/>
                <a:ext cx="765431" cy="586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73F8D5E-0B68-AAD6-D1BA-942DC1A53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97" y="265032"/>
            <a:ext cx="2103005" cy="897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6A748A6-6B46-D259-2FAB-DE27E7E486B7}"/>
                  </a:ext>
                </a:extLst>
              </p14:cNvPr>
              <p14:cNvContentPartPr/>
              <p14:nvPr/>
            </p14:nvContentPartPr>
            <p14:xfrm>
              <a:off x="6927025" y="4226977"/>
              <a:ext cx="742320" cy="442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6A748A6-6B46-D259-2FAB-DE27E7E486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4025" y="4163977"/>
                <a:ext cx="8679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D088569-6D67-FD40-7687-5B4287796319}"/>
              </a:ext>
            </a:extLst>
          </p:cNvPr>
          <p:cNvGrpSpPr/>
          <p:nvPr/>
        </p:nvGrpSpPr>
        <p:grpSpPr>
          <a:xfrm>
            <a:off x="6833425" y="4156057"/>
            <a:ext cx="1025640" cy="226440"/>
            <a:chOff x="6833425" y="4156057"/>
            <a:chExt cx="102564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43EBD01-BF35-6F80-B17C-3FD3B9A5BAEC}"/>
                    </a:ext>
                  </a:extLst>
                </p14:cNvPr>
                <p14:cNvContentPartPr/>
                <p14:nvPr/>
              </p14:nvContentPartPr>
              <p14:xfrm>
                <a:off x="6833425" y="4156057"/>
                <a:ext cx="925200" cy="191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43EBD01-BF35-6F80-B17C-3FD3B9A5BA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0425" y="4092939"/>
                  <a:ext cx="1050840" cy="317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1C93DFE-C385-3D7A-6F33-5BA768F5E591}"/>
                    </a:ext>
                  </a:extLst>
                </p14:cNvPr>
                <p14:cNvContentPartPr/>
                <p14:nvPr/>
              </p14:nvContentPartPr>
              <p14:xfrm>
                <a:off x="7280545" y="4284937"/>
                <a:ext cx="207720" cy="975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1C93DFE-C385-3D7A-6F33-5BA768F5E5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545" y="4221937"/>
                  <a:ext cx="33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0F9026F-8C7A-E0AF-73D7-39D882CEECEC}"/>
                    </a:ext>
                  </a:extLst>
                </p14:cNvPr>
                <p14:cNvContentPartPr/>
                <p14:nvPr/>
              </p14:nvContentPartPr>
              <p14:xfrm>
                <a:off x="7724425" y="4228417"/>
                <a:ext cx="134640" cy="158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0F9026F-8C7A-E0AF-73D7-39D882CEEC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1425" y="4163952"/>
                  <a:ext cx="260280" cy="144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D34ABDA-3821-1DCC-CF71-460F465BE57E}"/>
              </a:ext>
            </a:extLst>
          </p:cNvPr>
          <p:cNvSpPr/>
          <p:nvPr/>
        </p:nvSpPr>
        <p:spPr>
          <a:xfrm>
            <a:off x="1045637" y="265032"/>
            <a:ext cx="2103005" cy="787391"/>
          </a:xfrm>
          <a:prstGeom prst="ellipse">
            <a:avLst/>
          </a:prstGeom>
          <a:solidFill>
            <a:srgbClr val="CBD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41BE356-5D9D-889B-CFB0-F2EDBB7E0DD5}"/>
              </a:ext>
            </a:extLst>
          </p:cNvPr>
          <p:cNvSpPr/>
          <p:nvPr/>
        </p:nvSpPr>
        <p:spPr>
          <a:xfrm>
            <a:off x="8712679" y="265032"/>
            <a:ext cx="1561381" cy="787391"/>
          </a:xfrm>
          <a:prstGeom prst="roundRect">
            <a:avLst/>
          </a:prstGeom>
          <a:solidFill>
            <a:srgbClr val="B3C9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8E6D19-4467-FB15-0F55-27FBCB32BBA6}"/>
              </a:ext>
            </a:extLst>
          </p:cNvPr>
          <p:cNvSpPr/>
          <p:nvPr/>
        </p:nvSpPr>
        <p:spPr>
          <a:xfrm>
            <a:off x="5552535" y="3583149"/>
            <a:ext cx="1086928" cy="284672"/>
          </a:xfrm>
          <a:prstGeom prst="rect">
            <a:avLst/>
          </a:prstGeom>
          <a:solidFill>
            <a:srgbClr val="004A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154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8C5CB5-DF8B-7760-A36A-2D3F978B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8" y="1"/>
            <a:ext cx="11034444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02DB97C-4B16-3B8F-18D8-CE07E0DFC411}"/>
                  </a:ext>
                </a:extLst>
              </p14:cNvPr>
              <p14:cNvContentPartPr/>
              <p14:nvPr/>
            </p14:nvContentPartPr>
            <p14:xfrm>
              <a:off x="5760324" y="483273"/>
              <a:ext cx="639720" cy="4608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02DB97C-4B16-3B8F-18D8-CE07E0DFC4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7289" y="420273"/>
                <a:ext cx="765431" cy="586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73F8D5E-0B68-AAD6-D1BA-942DC1A53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97" y="265032"/>
            <a:ext cx="2103005" cy="897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6A748A6-6B46-D259-2FAB-DE27E7E486B7}"/>
                  </a:ext>
                </a:extLst>
              </p14:cNvPr>
              <p14:cNvContentPartPr/>
              <p14:nvPr/>
            </p14:nvContentPartPr>
            <p14:xfrm>
              <a:off x="6927025" y="4226977"/>
              <a:ext cx="742320" cy="442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6A748A6-6B46-D259-2FAB-DE27E7E486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4025" y="4163977"/>
                <a:ext cx="8679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D088569-6D67-FD40-7687-5B4287796319}"/>
              </a:ext>
            </a:extLst>
          </p:cNvPr>
          <p:cNvGrpSpPr/>
          <p:nvPr/>
        </p:nvGrpSpPr>
        <p:grpSpPr>
          <a:xfrm>
            <a:off x="6833425" y="4156057"/>
            <a:ext cx="1025640" cy="226440"/>
            <a:chOff x="6833425" y="4156057"/>
            <a:chExt cx="102564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43EBD01-BF35-6F80-B17C-3FD3B9A5BAEC}"/>
                    </a:ext>
                  </a:extLst>
                </p14:cNvPr>
                <p14:cNvContentPartPr/>
                <p14:nvPr/>
              </p14:nvContentPartPr>
              <p14:xfrm>
                <a:off x="6833425" y="4156057"/>
                <a:ext cx="925200" cy="191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43EBD01-BF35-6F80-B17C-3FD3B9A5BA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0425" y="4092939"/>
                  <a:ext cx="1050840" cy="317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1C93DFE-C385-3D7A-6F33-5BA768F5E591}"/>
                    </a:ext>
                  </a:extLst>
                </p14:cNvPr>
                <p14:cNvContentPartPr/>
                <p14:nvPr/>
              </p14:nvContentPartPr>
              <p14:xfrm>
                <a:off x="7280545" y="4284937"/>
                <a:ext cx="207720" cy="975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1C93DFE-C385-3D7A-6F33-5BA768F5E5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545" y="4221937"/>
                  <a:ext cx="33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0F9026F-8C7A-E0AF-73D7-39D882CEECEC}"/>
                    </a:ext>
                  </a:extLst>
                </p14:cNvPr>
                <p14:cNvContentPartPr/>
                <p14:nvPr/>
              </p14:nvContentPartPr>
              <p14:xfrm>
                <a:off x="7724425" y="4228417"/>
                <a:ext cx="134640" cy="158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0F9026F-8C7A-E0AF-73D7-39D882CEEC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1425" y="4163952"/>
                  <a:ext cx="260280" cy="144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D34ABDA-3821-1DCC-CF71-460F465BE57E}"/>
              </a:ext>
            </a:extLst>
          </p:cNvPr>
          <p:cNvSpPr/>
          <p:nvPr/>
        </p:nvSpPr>
        <p:spPr>
          <a:xfrm>
            <a:off x="1045637" y="265032"/>
            <a:ext cx="2103005" cy="787391"/>
          </a:xfrm>
          <a:prstGeom prst="ellipse">
            <a:avLst/>
          </a:prstGeom>
          <a:solidFill>
            <a:srgbClr val="CBD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41BE356-5D9D-889B-CFB0-F2EDBB7E0DD5}"/>
              </a:ext>
            </a:extLst>
          </p:cNvPr>
          <p:cNvSpPr/>
          <p:nvPr/>
        </p:nvSpPr>
        <p:spPr>
          <a:xfrm>
            <a:off x="8712679" y="265032"/>
            <a:ext cx="1561381" cy="787391"/>
          </a:xfrm>
          <a:prstGeom prst="roundRect">
            <a:avLst/>
          </a:prstGeom>
          <a:solidFill>
            <a:srgbClr val="B3C9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8E6D19-4467-FB15-0F55-27FBCB32BBA6}"/>
              </a:ext>
            </a:extLst>
          </p:cNvPr>
          <p:cNvSpPr/>
          <p:nvPr/>
        </p:nvSpPr>
        <p:spPr>
          <a:xfrm>
            <a:off x="5552535" y="3583149"/>
            <a:ext cx="1086928" cy="284672"/>
          </a:xfrm>
          <a:prstGeom prst="rect">
            <a:avLst/>
          </a:prstGeom>
          <a:solidFill>
            <a:srgbClr val="004A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  <a:endParaRPr lang="pt-BR" sz="2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D3C314-6E6D-1675-19A6-9915ECA0E15D}"/>
              </a:ext>
            </a:extLst>
          </p:cNvPr>
          <p:cNvSpPr/>
          <p:nvPr/>
        </p:nvSpPr>
        <p:spPr>
          <a:xfrm>
            <a:off x="7758624" y="-1"/>
            <a:ext cx="3854595" cy="6858000"/>
          </a:xfrm>
          <a:prstGeom prst="rect">
            <a:avLst/>
          </a:prstGeom>
          <a:solidFill>
            <a:srgbClr val="00206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513CE2C-BB71-C127-1B5A-A1926A0745D3}"/>
              </a:ext>
            </a:extLst>
          </p:cNvPr>
          <p:cNvSpPr/>
          <p:nvPr/>
        </p:nvSpPr>
        <p:spPr>
          <a:xfrm>
            <a:off x="578777" y="0"/>
            <a:ext cx="7179848" cy="6858000"/>
          </a:xfrm>
          <a:prstGeom prst="rect">
            <a:avLst/>
          </a:prstGeom>
          <a:gradFill>
            <a:gsLst>
              <a:gs pos="0">
                <a:srgbClr val="002060">
                  <a:alpha val="94000"/>
                </a:srgbClr>
              </a:gs>
              <a:gs pos="39000">
                <a:schemeClr val="tx1">
                  <a:lumMod val="65000"/>
                  <a:lumOff val="35000"/>
                  <a:alpha val="1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198B449-B00B-53D9-BD81-A5AAE85B6B18}"/>
              </a:ext>
            </a:extLst>
          </p:cNvPr>
          <p:cNvSpPr/>
          <p:nvPr/>
        </p:nvSpPr>
        <p:spPr>
          <a:xfrm>
            <a:off x="8118764" y="1052423"/>
            <a:ext cx="3177309" cy="1025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A78E27-55E9-E21B-FD18-59ECC095EDE4}"/>
              </a:ext>
            </a:extLst>
          </p:cNvPr>
          <p:cNvSpPr/>
          <p:nvPr/>
        </p:nvSpPr>
        <p:spPr>
          <a:xfrm>
            <a:off x="8118764" y="2262386"/>
            <a:ext cx="3177309" cy="1025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1132AC1-23F1-AA58-790B-C5F5609F87CE}"/>
              </a:ext>
            </a:extLst>
          </p:cNvPr>
          <p:cNvSpPr/>
          <p:nvPr/>
        </p:nvSpPr>
        <p:spPr>
          <a:xfrm>
            <a:off x="8118764" y="3472349"/>
            <a:ext cx="3177309" cy="1025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355C39-0C89-09C0-9C14-9376F94DEC95}"/>
              </a:ext>
            </a:extLst>
          </p:cNvPr>
          <p:cNvSpPr/>
          <p:nvPr/>
        </p:nvSpPr>
        <p:spPr>
          <a:xfrm>
            <a:off x="8118764" y="4682312"/>
            <a:ext cx="3177309" cy="1025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35264D-F0AB-452D-582C-91D0B1440E33}"/>
              </a:ext>
            </a:extLst>
          </p:cNvPr>
          <p:cNvSpPr txBox="1"/>
          <p:nvPr/>
        </p:nvSpPr>
        <p:spPr>
          <a:xfrm>
            <a:off x="8335354" y="458673"/>
            <a:ext cx="270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NOSSAS DIRETRIZES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77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Sá</dc:creator>
  <cp:lastModifiedBy>Matheus Sá</cp:lastModifiedBy>
  <cp:revision>1</cp:revision>
  <dcterms:created xsi:type="dcterms:W3CDTF">2023-10-18T00:50:31Z</dcterms:created>
  <dcterms:modified xsi:type="dcterms:W3CDTF">2023-10-18T02:09:13Z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2023-10-18T01:28:49Z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2bee6d8b-e4ba-4649-a2ff-effd33b2b6f9</vt:lpwstr>
  </property>
  <property fmtid="{D5CDD505-2E9C-101B-9397-08002B2CF9AE}" pid="7" name="MSIP_Label_defa4170-0d19-0005-0004-bc88714345d2_ActionId">
    <vt:lpwstr>f27c8092-6bd7-4f49-8b02-189cb9b84eff</vt:lpwstr>
  </property>
  <property fmtid="{D5CDD505-2E9C-101B-9397-08002B2CF9AE}" pid="8" name="MSIP_Label_defa4170-0d19-0005-0004-bc88714345d2_ContentBits">
    <vt:lpwstr>0</vt:lpwstr>
  </property>
</Properties>
</file>