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89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01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9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425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92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33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82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7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84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4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8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75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48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8F7C235-06B0-4EE8-9C0B-B60D48910550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E3D094-DF34-4B8E-A828-737E81CB7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922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5DFFC49-18B5-6D5B-FD8D-A4B8C611F2C4}"/>
              </a:ext>
            </a:extLst>
          </p:cNvPr>
          <p:cNvGrpSpPr/>
          <p:nvPr/>
        </p:nvGrpSpPr>
        <p:grpSpPr>
          <a:xfrm>
            <a:off x="3612000" y="1593000"/>
            <a:ext cx="4968000" cy="3672000"/>
            <a:chOff x="4612957" y="1371600"/>
            <a:chExt cx="3026093" cy="239601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C1CD2850-FFF2-0055-EB8F-4DACB04804B5}"/>
                </a:ext>
              </a:extLst>
            </p:cNvPr>
            <p:cNvSpPr/>
            <p:nvPr/>
          </p:nvSpPr>
          <p:spPr>
            <a:xfrm>
              <a:off x="4612957" y="1371600"/>
              <a:ext cx="3026093" cy="2396014"/>
            </a:xfrm>
            <a:prstGeom prst="roundRect">
              <a:avLst>
                <a:gd name="adj" fmla="val 8080"/>
              </a:avLst>
            </a:prstGeom>
            <a:solidFill>
              <a:schemeClr val="dk1">
                <a:alpha val="74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F8CD249-8AA6-473C-76FE-64BE40D669E1}"/>
                </a:ext>
              </a:extLst>
            </p:cNvPr>
            <p:cNvSpPr/>
            <p:nvPr/>
          </p:nvSpPr>
          <p:spPr>
            <a:xfrm>
              <a:off x="4720114" y="1885950"/>
              <a:ext cx="2816066" cy="180451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6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F7AF91F-94A4-948B-73A3-986F35BCD3E6}"/>
                </a:ext>
              </a:extLst>
            </p:cNvPr>
            <p:cNvSpPr txBox="1"/>
            <p:nvPr/>
          </p:nvSpPr>
          <p:spPr>
            <a:xfrm>
              <a:off x="5680234" y="1487329"/>
              <a:ext cx="917258" cy="42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chemeClr val="accent2">
                      <a:lumMod val="50000"/>
                    </a:schemeClr>
                  </a:solidFill>
                </a:rPr>
                <a:t>LOGIN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E7C5F6C-EAA6-0714-F4C3-C69CA63066E2}"/>
                </a:ext>
              </a:extLst>
            </p:cNvPr>
            <p:cNvSpPr txBox="1"/>
            <p:nvPr/>
          </p:nvSpPr>
          <p:spPr>
            <a:xfrm>
              <a:off x="5075872" y="2357438"/>
              <a:ext cx="917258" cy="26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accent1">
                      <a:lumMod val="50000"/>
                    </a:schemeClr>
                  </a:solidFill>
                </a:rPr>
                <a:t>Usuário: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BB028B6-579A-9E2F-E1CD-8F5EFFE6DCEF}"/>
                </a:ext>
              </a:extLst>
            </p:cNvPr>
            <p:cNvSpPr txBox="1"/>
            <p:nvPr/>
          </p:nvSpPr>
          <p:spPr>
            <a:xfrm>
              <a:off x="5075872" y="2684331"/>
              <a:ext cx="917258" cy="26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accent1">
                      <a:lumMod val="50000"/>
                    </a:schemeClr>
                  </a:solidFill>
                </a:rPr>
                <a:t>Senha: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902E355D-6FEC-B8B1-A52F-663682AC052E}"/>
                </a:ext>
              </a:extLst>
            </p:cNvPr>
            <p:cNvSpPr/>
            <p:nvPr/>
          </p:nvSpPr>
          <p:spPr>
            <a:xfrm>
              <a:off x="5825966" y="2413159"/>
              <a:ext cx="1260158" cy="1543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AC059BFD-B986-5E8B-8DD3-9BBCE6415CB5}"/>
                </a:ext>
              </a:extLst>
            </p:cNvPr>
            <p:cNvSpPr/>
            <p:nvPr/>
          </p:nvSpPr>
          <p:spPr>
            <a:xfrm>
              <a:off x="5825966" y="2737022"/>
              <a:ext cx="1260158" cy="1543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1F272FB7-054F-C8C1-0DCD-AFC79BFD3CA9}"/>
                </a:ext>
              </a:extLst>
            </p:cNvPr>
            <p:cNvSpPr/>
            <p:nvPr/>
          </p:nvSpPr>
          <p:spPr>
            <a:xfrm>
              <a:off x="5680234" y="3143906"/>
              <a:ext cx="917258" cy="360045"/>
            </a:xfrm>
            <a:prstGeom prst="roundRect">
              <a:avLst>
                <a:gd name="adj" fmla="val 33334"/>
              </a:avLst>
            </a:prstGeom>
            <a:solidFill>
              <a:srgbClr val="1437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ENTRAR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60D44096-4636-16EB-8AE9-86871F15F7C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46756" y="2758"/>
            <a:ext cx="12078213" cy="480793"/>
            <a:chOff x="146756" y="2758"/>
            <a:chExt cx="12078213" cy="48079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9140B055-74F8-6419-8A32-5BC965D5B9E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6756" y="68580"/>
              <a:ext cx="11898488" cy="29789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4BFB2E2-1C82-BFD6-3C24-ECEB6D643AF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6756" y="21886"/>
              <a:ext cx="2717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Usuário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E06289E-6853-61A4-F131-ABF8DE00A28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26490" y="2758"/>
              <a:ext cx="3198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err="1"/>
                <a:t>dd</a:t>
              </a:r>
              <a:r>
                <a:rPr lang="pt-BR" sz="2400" dirty="0"/>
                <a:t>/mm/aa – </a:t>
              </a:r>
              <a:r>
                <a:rPr lang="pt-BR" sz="2400" dirty="0" err="1"/>
                <a:t>hh:mm</a:t>
              </a:r>
              <a:endParaRPr lang="pt-BR" sz="2400" dirty="0"/>
            </a:p>
          </p:txBody>
        </p: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47C95D1-2F32-0792-E293-FEADC733C6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6756" y="508000"/>
            <a:ext cx="11804365" cy="6246244"/>
          </a:xfrm>
          <a:prstGeom prst="roundRect">
            <a:avLst>
              <a:gd name="adj" fmla="val 2549"/>
            </a:avLst>
          </a:prstGeom>
          <a:solidFill>
            <a:schemeClr val="dk1">
              <a:alpha val="43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A72BD2-C4B4-1820-BE55-A8164CE98C90}"/>
              </a:ext>
            </a:extLst>
          </p:cNvPr>
          <p:cNvSpPr/>
          <p:nvPr/>
        </p:nvSpPr>
        <p:spPr>
          <a:xfrm>
            <a:off x="291038" y="559237"/>
            <a:ext cx="2576962" cy="405512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CADASTROS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6D7583-9909-5955-C27A-99296D879355}"/>
              </a:ext>
            </a:extLst>
          </p:cNvPr>
          <p:cNvSpPr/>
          <p:nvPr/>
        </p:nvSpPr>
        <p:spPr>
          <a:xfrm>
            <a:off x="3270649" y="559237"/>
            <a:ext cx="2576962" cy="405512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COMERCIAL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E1F4D3-DEB2-F31C-D20A-2CDA4147270D}"/>
              </a:ext>
            </a:extLst>
          </p:cNvPr>
          <p:cNvSpPr/>
          <p:nvPr/>
        </p:nvSpPr>
        <p:spPr>
          <a:xfrm>
            <a:off x="6250263" y="559237"/>
            <a:ext cx="2576962" cy="405512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34E5FBA-93CA-8AEB-D599-BBC52A560425}"/>
              </a:ext>
            </a:extLst>
          </p:cNvPr>
          <p:cNvSpPr/>
          <p:nvPr/>
        </p:nvSpPr>
        <p:spPr>
          <a:xfrm>
            <a:off x="9229874" y="559237"/>
            <a:ext cx="2576962" cy="405512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FISCAL</a:t>
            </a:r>
          </a:p>
        </p:txBody>
      </p:sp>
      <p:sp>
        <p:nvSpPr>
          <p:cNvPr id="13" name="Fluxograma: Armazenamento de Acesso Sequencial 12">
            <a:extLst>
              <a:ext uri="{FF2B5EF4-FFF2-40B4-BE49-F238E27FC236}">
                <a16:creationId xmlns:a16="http://schemas.microsoft.com/office/drawing/2014/main" id="{354A71C5-7159-973B-F171-8DC16BF56C72}"/>
              </a:ext>
            </a:extLst>
          </p:cNvPr>
          <p:cNvSpPr/>
          <p:nvPr/>
        </p:nvSpPr>
        <p:spPr>
          <a:xfrm>
            <a:off x="10491513" y="5889923"/>
            <a:ext cx="1154266" cy="770965"/>
          </a:xfrm>
          <a:prstGeom prst="flowChartMagnetic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pt-BR" sz="600" dirty="0"/>
              <a:t>____________________________________________________________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6A88C3E8-2737-98BD-8F32-F51D287AD6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467" y="1094255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4753FD6-19C2-E941-48AB-7C57C0996E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467" y="1404954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7BBF581F-AE74-1A10-29B5-A0E4753E88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467" y="1715653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E9EC231-20A3-E7AA-FDD5-93EF3E0F1E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467" y="2026351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B72B0BBE-5061-6F80-3947-BCAFD2DBD464}"/>
              </a:ext>
            </a:extLst>
          </p:cNvPr>
          <p:cNvSpPr/>
          <p:nvPr/>
        </p:nvSpPr>
        <p:spPr>
          <a:xfrm>
            <a:off x="1190288" y="1421315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CD5FC1-AB03-EDCA-9B89-AA39EFC81519}"/>
              </a:ext>
            </a:extLst>
          </p:cNvPr>
          <p:cNvSpPr/>
          <p:nvPr/>
        </p:nvSpPr>
        <p:spPr>
          <a:xfrm>
            <a:off x="1190288" y="1729098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FORNECEDOR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9999846-E8AF-F095-67F9-FBC362A1128B}"/>
              </a:ext>
            </a:extLst>
          </p:cNvPr>
          <p:cNvSpPr/>
          <p:nvPr/>
        </p:nvSpPr>
        <p:spPr>
          <a:xfrm>
            <a:off x="1190288" y="2039797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PRODUTO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9D3CF9B-763D-F900-F2E3-F7C0E84318CD}"/>
              </a:ext>
            </a:extLst>
          </p:cNvPr>
          <p:cNvSpPr/>
          <p:nvPr/>
        </p:nvSpPr>
        <p:spPr>
          <a:xfrm>
            <a:off x="1190288" y="2349129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SERVIÇO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C6D7EBF4-AA7C-0186-2B16-CA7CE42C61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7283" y="1094255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DF870B0B-A516-043E-3882-1AFF322F83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7283" y="1404954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672DB5FA-84C2-7A2C-F2E2-9D319BABAB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7283" y="1715653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EC07DB0F-527C-6E6A-7D47-D3D0659DC4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7283" y="2026351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717DF0F8-1881-45EC-2C5C-F6A5DE25DCE6}"/>
              </a:ext>
            </a:extLst>
          </p:cNvPr>
          <p:cNvSpPr/>
          <p:nvPr/>
        </p:nvSpPr>
        <p:spPr>
          <a:xfrm>
            <a:off x="4049108" y="1421315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ORÇAMENTO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94D01B8-5029-6913-1ED5-3347067A3049}"/>
              </a:ext>
            </a:extLst>
          </p:cNvPr>
          <p:cNvSpPr/>
          <p:nvPr/>
        </p:nvSpPr>
        <p:spPr>
          <a:xfrm>
            <a:off x="4049108" y="1729098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PEDIDO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F503771-36E4-AB28-97B8-0F0E8AF104F8}"/>
              </a:ext>
            </a:extLst>
          </p:cNvPr>
          <p:cNvSpPr/>
          <p:nvPr/>
        </p:nvSpPr>
        <p:spPr>
          <a:xfrm>
            <a:off x="4049108" y="2039797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5F0474C-3C75-5C15-6C2E-BDC0EA67E1D0}"/>
              </a:ext>
            </a:extLst>
          </p:cNvPr>
          <p:cNvSpPr/>
          <p:nvPr/>
        </p:nvSpPr>
        <p:spPr>
          <a:xfrm>
            <a:off x="4049108" y="2349129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B4137372-D22B-7167-4A72-4CE64A36B4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96100" y="1094255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9C900F6F-3314-3060-E2A8-E84260357E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96100" y="1404954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D2C6B7E3-2FED-1D8B-3FF5-FB0119686F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96100" y="1715653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C7C9B4C7-CB63-B6EE-A31E-CE7B1D7916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96100" y="2026351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3339641F-CEBF-4B72-923A-720CEC66DF89}"/>
              </a:ext>
            </a:extLst>
          </p:cNvPr>
          <p:cNvSpPr/>
          <p:nvPr/>
        </p:nvSpPr>
        <p:spPr>
          <a:xfrm>
            <a:off x="6907924" y="1421315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REQUISIÇÃO MAT.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7EAC520-896B-4CD1-001F-C61BC1B6C265}"/>
              </a:ext>
            </a:extLst>
          </p:cNvPr>
          <p:cNvSpPr/>
          <p:nvPr/>
        </p:nvSpPr>
        <p:spPr>
          <a:xfrm>
            <a:off x="6907924" y="1729098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SOLICIT. COMP.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A2A1733-D83D-D84E-FEAA-DCFC621852C8}"/>
              </a:ext>
            </a:extLst>
          </p:cNvPr>
          <p:cNvSpPr/>
          <p:nvPr/>
        </p:nvSpPr>
        <p:spPr>
          <a:xfrm>
            <a:off x="6907924" y="2039797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ORDEM SERV.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46C47748-6C87-92A7-2EEA-A305067495C9}"/>
              </a:ext>
            </a:extLst>
          </p:cNvPr>
          <p:cNvSpPr/>
          <p:nvPr/>
        </p:nvSpPr>
        <p:spPr>
          <a:xfrm>
            <a:off x="6907924" y="2349129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ORDEM PROD.</a:t>
            </a:r>
            <a:endParaRPr lang="pt-BR" sz="1600" dirty="0"/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AB3E5183-D4B9-7547-BCB8-B61FA932B7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08603" y="1094255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B8B8C5D6-68B6-8FEC-9CBB-B8C47BB9D7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08603" y="1404954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C0D36805-6F20-DD57-A4AF-B79ECE9D27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08603" y="1715653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E70BCF1D-3F21-B466-4EF6-175724522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08603" y="2026351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5BF50AFB-B434-270A-F92F-59C991577137}"/>
              </a:ext>
            </a:extLst>
          </p:cNvPr>
          <p:cNvSpPr/>
          <p:nvPr/>
        </p:nvSpPr>
        <p:spPr>
          <a:xfrm>
            <a:off x="9820427" y="1421315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C6DA3C40-E961-7958-1763-9EFDEEA4C714}"/>
              </a:ext>
            </a:extLst>
          </p:cNvPr>
          <p:cNvSpPr/>
          <p:nvPr/>
        </p:nvSpPr>
        <p:spPr>
          <a:xfrm>
            <a:off x="9820427" y="1729098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F454FC42-ECAD-CE46-EA4A-39EDBBA66874}"/>
              </a:ext>
            </a:extLst>
          </p:cNvPr>
          <p:cNvSpPr/>
          <p:nvPr/>
        </p:nvSpPr>
        <p:spPr>
          <a:xfrm>
            <a:off x="9820427" y="2039797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32D5F2F-957E-31D5-F741-15EDAD48538B}"/>
              </a:ext>
            </a:extLst>
          </p:cNvPr>
          <p:cNvSpPr/>
          <p:nvPr/>
        </p:nvSpPr>
        <p:spPr>
          <a:xfrm>
            <a:off x="9820427" y="2349129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B5474401-F590-B85D-BC0F-E6B8B77F797A}"/>
              </a:ext>
            </a:extLst>
          </p:cNvPr>
          <p:cNvSpPr/>
          <p:nvPr/>
        </p:nvSpPr>
        <p:spPr>
          <a:xfrm>
            <a:off x="197086" y="2718296"/>
            <a:ext cx="2576962" cy="405512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COMPRAS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0C94EEA-8B4D-EB91-C2B5-4B80503A15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514" y="3253315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4E089F9A-C4E7-8561-8C3E-CECD5D376E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514" y="3564013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F2F87ACF-5AF9-E901-2625-585ACCF0D7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514" y="3874712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89021124-871F-0B6E-6925-64C1CA53AF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514" y="4185411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AD8F9D23-C390-0718-68CA-465BE736EA55}"/>
              </a:ext>
            </a:extLst>
          </p:cNvPr>
          <p:cNvSpPr/>
          <p:nvPr/>
        </p:nvSpPr>
        <p:spPr>
          <a:xfrm>
            <a:off x="1096339" y="3580376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COTAÇÃO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6C86FC3-A026-AD69-B183-1D80F94F48B5}"/>
              </a:ext>
            </a:extLst>
          </p:cNvPr>
          <p:cNvSpPr/>
          <p:nvPr/>
        </p:nvSpPr>
        <p:spPr>
          <a:xfrm>
            <a:off x="1096339" y="3888157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ORDEM COMP.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B2138094-A39E-0692-B0BA-4694C7A410D4}"/>
              </a:ext>
            </a:extLst>
          </p:cNvPr>
          <p:cNvSpPr/>
          <p:nvPr/>
        </p:nvSpPr>
        <p:spPr>
          <a:xfrm>
            <a:off x="1096339" y="4198856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ESTOQUE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D7FADEA6-640E-2BBA-39D5-ADE1E90EE854}"/>
              </a:ext>
            </a:extLst>
          </p:cNvPr>
          <p:cNvSpPr/>
          <p:nvPr/>
        </p:nvSpPr>
        <p:spPr>
          <a:xfrm>
            <a:off x="1096339" y="4508188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C936FD40-EF9D-A812-9AE1-6C1814E1BC34}"/>
              </a:ext>
            </a:extLst>
          </p:cNvPr>
          <p:cNvSpPr/>
          <p:nvPr/>
        </p:nvSpPr>
        <p:spPr>
          <a:xfrm>
            <a:off x="3255550" y="2712850"/>
            <a:ext cx="2576962" cy="405512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FINANCEIRO</a:t>
            </a:r>
          </a:p>
        </p:txBody>
      </p: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D9973458-D12A-B6DD-D054-94FDE198D9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2978" y="3247868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FB92634-6EE1-9B25-FFA7-26D9DFA13D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2978" y="3558567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71E3769C-253B-1928-7B33-C3072D23F3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2978" y="3869266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108606C9-220A-6422-7F54-8B516E7D66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2978" y="4179965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1DE4D39-124D-CC3C-B9D6-1B2766035E44}"/>
              </a:ext>
            </a:extLst>
          </p:cNvPr>
          <p:cNvSpPr/>
          <p:nvPr/>
        </p:nvSpPr>
        <p:spPr>
          <a:xfrm>
            <a:off x="4154803" y="3574928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CONTAS PAGAR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5B860AA9-F852-D9CA-21C7-D69FE79BCA11}"/>
              </a:ext>
            </a:extLst>
          </p:cNvPr>
          <p:cNvSpPr/>
          <p:nvPr/>
        </p:nvSpPr>
        <p:spPr>
          <a:xfrm>
            <a:off x="4154803" y="3882711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CONTAS RECEBER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E787F5D7-4F10-D3AF-8FF6-591033698A2E}"/>
              </a:ext>
            </a:extLst>
          </p:cNvPr>
          <p:cNvSpPr/>
          <p:nvPr/>
        </p:nvSpPr>
        <p:spPr>
          <a:xfrm>
            <a:off x="4174092" y="4193410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01D3D811-DBDB-D65A-08AC-D5C8821D6F0C}"/>
              </a:ext>
            </a:extLst>
          </p:cNvPr>
          <p:cNvSpPr/>
          <p:nvPr/>
        </p:nvSpPr>
        <p:spPr>
          <a:xfrm>
            <a:off x="4154803" y="4502742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344E9941-3701-58FF-7FB6-3C69506855BD}"/>
              </a:ext>
            </a:extLst>
          </p:cNvPr>
          <p:cNvSpPr/>
          <p:nvPr/>
        </p:nvSpPr>
        <p:spPr>
          <a:xfrm>
            <a:off x="6317367" y="2714309"/>
            <a:ext cx="2576962" cy="405512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4444AF15-1C37-F209-8DA6-0CB8D36EE3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0049" y="3243492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19DE4064-A520-E98F-50D1-F9EF6D5613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0049" y="3554191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56A36992-4383-87CE-3A6F-986281C4E7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0049" y="3864891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84F0F83B-9344-E7B4-445E-C3938DFF9C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0049" y="4175588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6DBDA925-C031-FF0B-73C3-1C1D92041A1D}"/>
              </a:ext>
            </a:extLst>
          </p:cNvPr>
          <p:cNvSpPr/>
          <p:nvPr/>
        </p:nvSpPr>
        <p:spPr>
          <a:xfrm>
            <a:off x="7001874" y="3570553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A569810F-07CE-1A60-650C-A0EDCF5F6952}"/>
              </a:ext>
            </a:extLst>
          </p:cNvPr>
          <p:cNvSpPr/>
          <p:nvPr/>
        </p:nvSpPr>
        <p:spPr>
          <a:xfrm>
            <a:off x="7001874" y="3878335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C938DA83-33A6-4542-EEE9-4962C7739DA0}"/>
              </a:ext>
            </a:extLst>
          </p:cNvPr>
          <p:cNvSpPr/>
          <p:nvPr/>
        </p:nvSpPr>
        <p:spPr>
          <a:xfrm>
            <a:off x="7001874" y="4189033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44230971-6D00-60D2-AE3B-6F305D8BB056}"/>
              </a:ext>
            </a:extLst>
          </p:cNvPr>
          <p:cNvSpPr/>
          <p:nvPr/>
        </p:nvSpPr>
        <p:spPr>
          <a:xfrm>
            <a:off x="7001874" y="4498365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B7C9755E-DD80-8AEA-9F44-30FA494337F1}"/>
              </a:ext>
            </a:extLst>
          </p:cNvPr>
          <p:cNvSpPr/>
          <p:nvPr/>
        </p:nvSpPr>
        <p:spPr>
          <a:xfrm>
            <a:off x="9291949" y="2714309"/>
            <a:ext cx="2576962" cy="405512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CDE420C3-81BD-B77D-6912-549C9EBC43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10944" y="3255161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18AAD8E2-B40E-DCC7-0B54-4342E72096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10944" y="3565861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2BFFB51D-561D-FD34-6AED-7B4E5AF66C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10944" y="3876559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F56BE5D1-882A-073A-5152-BF344B2CCA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10944" y="4187258"/>
            <a:ext cx="431769" cy="362386"/>
          </a:xfrm>
          <a:prstGeom prst="bentConnector3">
            <a:avLst>
              <a:gd name="adj1" fmla="val 9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175BB885-B60B-A229-5C29-3864753F1525}"/>
              </a:ext>
            </a:extLst>
          </p:cNvPr>
          <p:cNvSpPr/>
          <p:nvPr/>
        </p:nvSpPr>
        <p:spPr>
          <a:xfrm>
            <a:off x="9922769" y="3582222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4A796BD7-BBAD-6B16-ADA5-CA8C4F77E64B}"/>
              </a:ext>
            </a:extLst>
          </p:cNvPr>
          <p:cNvSpPr/>
          <p:nvPr/>
        </p:nvSpPr>
        <p:spPr>
          <a:xfrm>
            <a:off x="9922769" y="3890005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13F7D077-1F53-B684-C11D-BC7252CF3572}"/>
              </a:ext>
            </a:extLst>
          </p:cNvPr>
          <p:cNvSpPr/>
          <p:nvPr/>
        </p:nvSpPr>
        <p:spPr>
          <a:xfrm>
            <a:off x="9922769" y="4200703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0729B4D2-50D9-5D65-0E23-D71280A0F8F0}"/>
              </a:ext>
            </a:extLst>
          </p:cNvPr>
          <p:cNvSpPr/>
          <p:nvPr/>
        </p:nvSpPr>
        <p:spPr>
          <a:xfrm>
            <a:off x="9922769" y="4510035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03D853E7-8237-CC37-C1AC-365AFD9A914B}"/>
              </a:ext>
            </a:extLst>
          </p:cNvPr>
          <p:cNvCxnSpPr>
            <a:cxnSpLocks/>
          </p:cNvCxnSpPr>
          <p:nvPr/>
        </p:nvCxnSpPr>
        <p:spPr>
          <a:xfrm>
            <a:off x="613158" y="1052785"/>
            <a:ext cx="362386" cy="145317"/>
          </a:xfrm>
          <a:prstGeom prst="bentConnector3">
            <a:avLst>
              <a:gd name="adj1" fmla="val 3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B58906B6-135A-5CDC-1269-C0AD053464F1}"/>
              </a:ext>
            </a:extLst>
          </p:cNvPr>
          <p:cNvSpPr/>
          <p:nvPr/>
        </p:nvSpPr>
        <p:spPr>
          <a:xfrm>
            <a:off x="1190288" y="1128086"/>
            <a:ext cx="1919301" cy="14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TRANSPORTADOR.</a:t>
            </a:r>
          </a:p>
        </p:txBody>
      </p:sp>
    </p:spTree>
    <p:extLst>
      <p:ext uri="{BB962C8B-B14F-4D97-AF65-F5344CB8AC3E}">
        <p14:creationId xmlns:p14="http://schemas.microsoft.com/office/powerpoint/2010/main" val="5659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3ED2C-C9CA-457B-06B3-260731A7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0A823-1B65-81FB-0B81-2D6EE554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73891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73</TotalTime>
  <Words>53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Corbel</vt:lpstr>
      <vt:lpstr>Profundidade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Sá</dc:creator>
  <cp:lastModifiedBy>Matheus Sá</cp:lastModifiedBy>
  <cp:revision>4</cp:revision>
  <dcterms:created xsi:type="dcterms:W3CDTF">2023-08-11T09:51:11Z</dcterms:created>
  <dcterms:modified xsi:type="dcterms:W3CDTF">2023-08-11T11:54:13Z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2023-08-11T10:40:28Z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2bee6d8b-e4ba-4649-a2ff-effd33b2b6f9</vt:lpwstr>
  </property>
  <property fmtid="{D5CDD505-2E9C-101B-9397-08002B2CF9AE}" pid="7" name="MSIP_Label_defa4170-0d19-0005-0004-bc88714345d2_ActionId">
    <vt:lpwstr>3e723bad-9b8b-444a-86f6-ccbfacadbecc</vt:lpwstr>
  </property>
  <property fmtid="{D5CDD505-2E9C-101B-9397-08002B2CF9AE}" pid="8" name="MSIP_Label_defa4170-0d19-0005-0004-bc88714345d2_ContentBits">
    <vt:lpwstr>0</vt:lpwstr>
  </property>
</Properties>
</file>