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RjI31/DF3tyDQMcgfNr0q+u2X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brouillard, ciel, capture d’écran, plein air&#10;&#10;Description générée automatiquement" id="85" name="Google Shape;85;p1"/>
          <p:cNvPicPr preferRelativeResize="0"/>
          <p:nvPr/>
        </p:nvPicPr>
        <p:blipFill rotWithShape="1">
          <a:blip r:embed="rId3">
            <a:alphaModFix/>
          </a:blip>
          <a:srcRect b="2890" l="0" r="0" t="13155"/>
          <a:stretch/>
        </p:blipFill>
        <p:spPr>
          <a:xfrm>
            <a:off x="-870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097280" y="750380"/>
            <a:ext cx="10058400" cy="259114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10"/>
              <a:buFont typeface="Play"/>
              <a:buNone/>
            </a:pPr>
            <a:r>
              <a:rPr b="0" i="0" lang="en-US" sz="481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SOUTENANCE   Projet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0"/>
              <a:buFont typeface="Play"/>
              <a:buNone/>
            </a:pPr>
            <a:r>
              <a:t/>
            </a:r>
            <a:endParaRPr b="0" i="0" sz="481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10"/>
              <a:buFont typeface="Play"/>
              <a:buNone/>
            </a:pPr>
            <a:r>
              <a:rPr b="0" i="0" lang="en-US" sz="481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Système de recommandation de films</a:t>
            </a:r>
            <a:endParaRPr b="0" i="0" sz="555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03251" y="4072043"/>
            <a:ext cx="4826000" cy="13030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Arnaud GODARD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Moss'ab MIRANDE-NEY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TC03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332451" y="4072043"/>
            <a:ext cx="4826000" cy="13030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NF06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833887" y="2466226"/>
            <a:ext cx="10538603" cy="366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Gestion du catalogue des films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Gestion des ventes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Le système de recommandation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UcPeriod"/>
            </a:pPr>
            <a:r>
              <a:rPr lang="en-US" sz="2800"/>
              <a:t>Profils Utilisateurs</a:t>
            </a:r>
            <a:endParaRPr sz="2800"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UcPeriod"/>
            </a:pPr>
            <a:r>
              <a:rPr lang="en-US" sz="2800"/>
              <a:t>Calcul de la Similarité</a:t>
            </a:r>
            <a:endParaRPr sz="2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Arborescence et Bonus</a:t>
            </a:r>
            <a:endParaRPr/>
          </a:p>
        </p:txBody>
      </p:sp>
      <p:pic>
        <p:nvPicPr>
          <p:cNvPr descr="A white circle with a circle in the middle&#10;&#10;Description automatically generated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8" y="232410"/>
            <a:ext cx="1381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838200" y="2590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Play"/>
              <a:buNone/>
            </a:pPr>
            <a:r>
              <a:rPr b="1" i="0" lang="en-US" sz="6600" u="none" cap="none" strike="noStrike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SOMMAIRE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 flipH="1" rot="10800000">
            <a:off x="835307" y="1677362"/>
            <a:ext cx="8370423" cy="1157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circle with a circle in the middle&#10;&#10;Description automatically generated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8" y="232410"/>
            <a:ext cx="1381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838200" y="2590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Play"/>
              <a:buNone/>
            </a:pPr>
            <a:r>
              <a:rPr b="1" i="0" lang="en-US" sz="6600" u="none" cap="none" strike="noStrike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1/ Gestion du catalogue</a:t>
            </a:r>
            <a:endParaRPr/>
          </a:p>
        </p:txBody>
      </p:sp>
      <p:cxnSp>
        <p:nvCxnSpPr>
          <p:cNvPr id="103" name="Google Shape;103;p3"/>
          <p:cNvCxnSpPr/>
          <p:nvPr/>
        </p:nvCxnSpPr>
        <p:spPr>
          <a:xfrm flipH="1" rot="10800000">
            <a:off x="835307" y="1659642"/>
            <a:ext cx="8370423" cy="2929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832885" y="4160246"/>
            <a:ext cx="5059326" cy="1638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n-US" sz="2300"/>
              <a:t>Création d'un fichier CSV</a:t>
            </a:r>
            <a:endParaRPr sz="2300"/>
          </a:p>
        </p:txBody>
      </p:sp>
      <p:pic>
        <p:nvPicPr>
          <p:cNvPr descr="A computer screen shot of a computer&#10;&#10;Description automatically generated"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940" y="4571447"/>
            <a:ext cx="5451401" cy="1852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3"/>
          <p:cNvCxnSpPr/>
          <p:nvPr/>
        </p:nvCxnSpPr>
        <p:spPr>
          <a:xfrm rot="10800000">
            <a:off x="6556451" y="1677363"/>
            <a:ext cx="11577" cy="4512691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 shot of a computer program&#10;&#10;Description automatically generated"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3329" y="2687423"/>
            <a:ext cx="3680479" cy="384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834650" y="1743123"/>
            <a:ext cx="50592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Importer/exporter le catalogue de films depuis/vers un fichier.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Possibilité d'ajouter un nouveau film au catalogue.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Afficher la catalogue différemment (filtres, tris, etc...)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 des statistiques utiles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 flipH="1">
            <a:off x="885752" y="4036960"/>
            <a:ext cx="5664553" cy="32728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/>
        </p:nvSpPr>
        <p:spPr>
          <a:xfrm>
            <a:off x="6611680" y="1911461"/>
            <a:ext cx="5254255" cy="154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 du fichier et temps qu'objet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circle with a circle in the middle&#10;&#10;Description automatically generated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8" y="232410"/>
            <a:ext cx="1381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838200" y="2590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Play"/>
              <a:buNone/>
            </a:pPr>
            <a:r>
              <a:rPr b="1" i="0" lang="en-US" sz="6600" u="none" cap="none" strike="noStrike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2/ Gestion des ventes</a:t>
            </a:r>
            <a:endParaRPr/>
          </a:p>
        </p:txBody>
      </p:sp>
      <p:cxnSp>
        <p:nvCxnSpPr>
          <p:cNvPr id="117" name="Google Shape;117;p4"/>
          <p:cNvCxnSpPr/>
          <p:nvPr/>
        </p:nvCxnSpPr>
        <p:spPr>
          <a:xfrm flipH="1" rot="10800000">
            <a:off x="835307" y="1677362"/>
            <a:ext cx="8370423" cy="1157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4"/>
          <p:cNvSpPr txBox="1"/>
          <p:nvPr/>
        </p:nvSpPr>
        <p:spPr>
          <a:xfrm>
            <a:off x="834656" y="1743113"/>
            <a:ext cx="5732721" cy="2727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Enregistrer les ventes de films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Calculer les revenus et mettre à jour l'inventaire après chaque vente.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 des rapports détaillés de vente. </a:t>
            </a:r>
            <a:endParaRPr/>
          </a:p>
        </p:txBody>
      </p:sp>
      <p:pic>
        <p:nvPicPr>
          <p:cNvPr descr="A screen shot of a computer program&#10;&#10;Description automatically generated"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0972" y="2410048"/>
            <a:ext cx="3602820" cy="4013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20" name="Google Shape;1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0966" y="4596920"/>
            <a:ext cx="2954302" cy="1633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4"/>
          <p:cNvCxnSpPr/>
          <p:nvPr/>
        </p:nvCxnSpPr>
        <p:spPr>
          <a:xfrm flipH="1">
            <a:off x="841450" y="4019240"/>
            <a:ext cx="5717715" cy="6147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4"/>
          <p:cNvCxnSpPr/>
          <p:nvPr/>
        </p:nvCxnSpPr>
        <p:spPr>
          <a:xfrm rot="10800000">
            <a:off x="6556451" y="1695084"/>
            <a:ext cx="11577" cy="4512691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6611680" y="1911461"/>
            <a:ext cx="5254255" cy="154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 du fichier et temps qu'objet</a:t>
            </a:r>
            <a:endParaRPr sz="1300"/>
          </a:p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832885" y="4169106"/>
            <a:ext cx="5440326" cy="1629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n-US" sz="2300"/>
              <a:t>Création d'un fichier CSV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circle with a circle in the middle&#10;&#10;Description automatically generated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8" y="232410"/>
            <a:ext cx="1381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838200" y="241304"/>
            <a:ext cx="10515600" cy="110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Play"/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3/ Système de recommandation</a:t>
            </a:r>
            <a:endParaRPr sz="800"/>
          </a:p>
        </p:txBody>
      </p:sp>
      <p:cxnSp>
        <p:nvCxnSpPr>
          <p:cNvPr id="131" name="Google Shape;131;p5"/>
          <p:cNvCxnSpPr/>
          <p:nvPr/>
        </p:nvCxnSpPr>
        <p:spPr>
          <a:xfrm flipH="1" rot="10800000">
            <a:off x="835307" y="1916595"/>
            <a:ext cx="8370423" cy="1157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>
            <p:ph idx="1" type="subTitle"/>
          </p:nvPr>
        </p:nvSpPr>
        <p:spPr>
          <a:xfrm>
            <a:off x="708819" y="1289450"/>
            <a:ext cx="7573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A) Les Profils Utilisateurs</a:t>
            </a:r>
            <a:endParaRPr b="1" sz="3200">
              <a:solidFill>
                <a:srgbClr val="00206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34656" y="2053229"/>
            <a:ext cx="4350489" cy="190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Enregistrer les notes personnelles données aux films selon leurs caractéristiques.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Différenciation admin/user pour la modération et les rapports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 rot="10800000">
            <a:off x="5431172" y="1925455"/>
            <a:ext cx="11577" cy="4512691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 shot of a computer program&#10;&#10;Description automatically generated" id="135" name="Google Shape;135;p5"/>
          <p:cNvPicPr preferRelativeResize="0"/>
          <p:nvPr/>
        </p:nvPicPr>
        <p:blipFill rotWithShape="1">
          <a:blip r:embed="rId4">
            <a:alphaModFix/>
          </a:blip>
          <a:srcRect b="44105" l="0" r="18639" t="0"/>
          <a:stretch/>
        </p:blipFill>
        <p:spPr>
          <a:xfrm>
            <a:off x="5639903" y="3579628"/>
            <a:ext cx="2931934" cy="291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136" name="Google Shape;136;p5"/>
          <p:cNvPicPr preferRelativeResize="0"/>
          <p:nvPr/>
        </p:nvPicPr>
        <p:blipFill rotWithShape="1">
          <a:blip r:embed="rId5">
            <a:alphaModFix/>
          </a:blip>
          <a:srcRect b="-306" l="-998" r="6218" t="-186"/>
          <a:stretch/>
        </p:blipFill>
        <p:spPr>
          <a:xfrm>
            <a:off x="8561539" y="3566271"/>
            <a:ext cx="3326562" cy="29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5637030" y="2057400"/>
            <a:ext cx="618105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 et création des Utilisateurs 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Import/export des données (Json)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+ Modération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et commentaires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 program&#10;&#10;Description automatically generated" id="138" name="Google Shape;13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3990" y="4648199"/>
            <a:ext cx="2372391" cy="1965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 rot="10800000">
            <a:off x="841450" y="4202595"/>
            <a:ext cx="4583577" cy="11573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/>
        </p:nvSpPr>
        <p:spPr>
          <a:xfrm>
            <a:off x="832885" y="4231127"/>
            <a:ext cx="4208722" cy="27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de fichiers Json</a:t>
            </a:r>
            <a:endParaRPr/>
          </a:p>
        </p:txBody>
      </p:sp>
      <p:pic>
        <p:nvPicPr>
          <p:cNvPr descr="A computer screen shot of a program&#10;&#10;Description automatically generated" id="141" name="Google Shape;14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6204" y="4644323"/>
            <a:ext cx="2055407" cy="197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circle with a circle in the middle&#10;&#10;Description automatically generated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8" y="232410"/>
            <a:ext cx="1381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838200" y="241304"/>
            <a:ext cx="10515600" cy="110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Play"/>
              <a:buNone/>
            </a:pPr>
            <a:r>
              <a:rPr b="1" lang="en-US" sz="54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r>
              <a:rPr b="1" lang="en-US" sz="49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/ Système de recommandation</a:t>
            </a:r>
            <a:endParaRPr sz="900"/>
          </a:p>
        </p:txBody>
      </p:sp>
      <p:sp>
        <p:nvSpPr>
          <p:cNvPr id="148" name="Google Shape;148;p6"/>
          <p:cNvSpPr txBox="1"/>
          <p:nvPr>
            <p:ph idx="1" type="subTitle"/>
          </p:nvPr>
        </p:nvSpPr>
        <p:spPr>
          <a:xfrm>
            <a:off x="708821" y="1289450"/>
            <a:ext cx="6475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B) Calcul de la similarité</a:t>
            </a:r>
            <a:endParaRPr b="1" sz="3200">
              <a:solidFill>
                <a:srgbClr val="00206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761616" y="1980574"/>
            <a:ext cx="73809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Définition de la similarité :</a:t>
            </a:r>
            <a:endParaRPr sz="1979"/>
          </a:p>
          <a:p>
            <a:pPr indent="-4826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les notes de l'utilisateur</a:t>
            </a:r>
            <a:endParaRPr sz="2000"/>
          </a:p>
          <a:p>
            <a:pPr indent="-4826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les genres préférés de l'utilisateur</a:t>
            </a:r>
            <a:endParaRPr sz="2000"/>
          </a:p>
          <a:p>
            <a:pPr indent="-4826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 des scores de recommandation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Affichage des films selon un tri :</a:t>
            </a:r>
            <a:endParaRPr sz="1979"/>
          </a:p>
          <a:p>
            <a:pPr indent="-304800" lvl="0" marL="45720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834656" y="1929181"/>
            <a:ext cx="3615070" cy="136336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Objectifs: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Définir la similarité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Implémenter la similarité</a:t>
            </a:r>
            <a:endParaRPr/>
          </a:p>
        </p:txBody>
      </p:sp>
      <p:pic>
        <p:nvPicPr>
          <p:cNvPr descr="A screen shot of a computer program&#10;&#10;Description automatically generated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484" y="3425678"/>
            <a:ext cx="3503871" cy="2992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3272" y="3243192"/>
            <a:ext cx="2889843" cy="1327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code&#10;&#10;Description automatically generated" id="153" name="Google Shape;15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4975" y="5173183"/>
            <a:ext cx="3186445" cy="13051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6"/>
          <p:cNvCxnSpPr/>
          <p:nvPr/>
        </p:nvCxnSpPr>
        <p:spPr>
          <a:xfrm>
            <a:off x="4547842" y="4604031"/>
            <a:ext cx="4817376" cy="15005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6"/>
          <p:cNvCxnSpPr/>
          <p:nvPr/>
        </p:nvCxnSpPr>
        <p:spPr>
          <a:xfrm flipH="1" rot="10800000">
            <a:off x="4521259" y="1934315"/>
            <a:ext cx="23867" cy="447725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6"/>
          <p:cNvCxnSpPr/>
          <p:nvPr/>
        </p:nvCxnSpPr>
        <p:spPr>
          <a:xfrm flipH="1" rot="10800000">
            <a:off x="835307" y="1907734"/>
            <a:ext cx="8370423" cy="1157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6"/>
          <p:cNvCxnSpPr/>
          <p:nvPr/>
        </p:nvCxnSpPr>
        <p:spPr>
          <a:xfrm flipH="1" rot="10800000">
            <a:off x="897331" y="3245665"/>
            <a:ext cx="3630074" cy="1157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circle with a circle in the middle&#10;&#10;Description automatically generated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958" y="232410"/>
            <a:ext cx="13811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838200" y="2590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Play"/>
              <a:buNone/>
            </a:pPr>
            <a:r>
              <a:rPr b="1" lang="en-US" sz="66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r>
              <a:rPr b="1" lang="en-US" sz="61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/ Arborescence et Bonus</a:t>
            </a:r>
            <a:endParaRPr sz="900"/>
          </a:p>
        </p:txBody>
      </p:sp>
      <p:cxnSp>
        <p:nvCxnSpPr>
          <p:cNvPr id="164" name="Google Shape;164;p7"/>
          <p:cNvCxnSpPr/>
          <p:nvPr/>
        </p:nvCxnSpPr>
        <p:spPr>
          <a:xfrm flipH="1" rot="10800000">
            <a:off x="835307" y="1677362"/>
            <a:ext cx="8370423" cy="11576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7"/>
          <p:cNvSpPr txBox="1"/>
          <p:nvPr/>
        </p:nvSpPr>
        <p:spPr>
          <a:xfrm>
            <a:off x="1242238" y="1716531"/>
            <a:ext cx="2472071" cy="268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Arborescence :</a:t>
            </a:r>
            <a:endParaRPr/>
          </a:p>
          <a:p>
            <a:pPr indent="-215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7"/>
          <p:cNvCxnSpPr/>
          <p:nvPr/>
        </p:nvCxnSpPr>
        <p:spPr>
          <a:xfrm rot="10800000">
            <a:off x="4279311" y="1907735"/>
            <a:ext cx="11577" cy="4512691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7"/>
          <p:cNvSpPr txBox="1"/>
          <p:nvPr/>
        </p:nvSpPr>
        <p:spPr>
          <a:xfrm>
            <a:off x="4352262" y="1743112"/>
            <a:ext cx="7673161" cy="151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graphique Tkinter       utilisation de l'POO pour chaque fenetre 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710" y="2132271"/>
            <a:ext cx="2476723" cy="225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1047307" y="4383530"/>
            <a:ext cx="2861932" cy="2648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d'utilisation :</a:t>
            </a:r>
            <a:endParaRPr/>
          </a:p>
          <a:p>
            <a:pPr indent="-215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 program&#10;&#10;Description automatically generated" id="170" name="Google Shape;1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9180" y="4808132"/>
            <a:ext cx="3194640" cy="1822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171" name="Google Shape;17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3127" y="2496658"/>
            <a:ext cx="3726491" cy="3114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172" name="Google Shape;17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32738" y="2499095"/>
            <a:ext cx="3180686" cy="4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creen with white text&#10;&#10;Description automatically generated" id="173" name="Google Shape;17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0753" y="5709463"/>
            <a:ext cx="3728705" cy="87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8533967" y="1907730"/>
            <a:ext cx="3237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brouillard, ciel, capture d’écran, plein air&#10;&#10;Description générée automatiquement" id="180" name="Google Shape;180;p8"/>
          <p:cNvPicPr preferRelativeResize="0"/>
          <p:nvPr/>
        </p:nvPicPr>
        <p:blipFill rotWithShape="1">
          <a:blip r:embed="rId3">
            <a:alphaModFix/>
          </a:blip>
          <a:srcRect b="2890" l="0" r="0" t="13155"/>
          <a:stretch/>
        </p:blipFill>
        <p:spPr>
          <a:xfrm>
            <a:off x="-870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1070699" y="768101"/>
            <a:ext cx="10058400" cy="95196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lay"/>
              <a:buNone/>
            </a:pPr>
            <a:r>
              <a:rPr lang="en-US" sz="5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Merci de nous avoir écouté </a:t>
            </a:r>
            <a:endParaRPr sz="6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303251" y="4072043"/>
            <a:ext cx="4826000" cy="13030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Arnaud GODARD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Moss'</a:t>
            </a:r>
            <a:r>
              <a:rPr lang="en-US" sz="2400">
                <a:solidFill>
                  <a:srgbClr val="FFFFFF"/>
                </a:solidFill>
              </a:rPr>
              <a:t>A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 MIRANDE-NEY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TC03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6332451" y="4072043"/>
            <a:ext cx="4826000" cy="130302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NF06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A24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1070698" y="2478170"/>
            <a:ext cx="10058400" cy="95196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Place à présent à la démonstration des fonctionnalités de l'application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2024-12-27T10:16:23Z</dcterms:created>
</cp:coreProperties>
</file>