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57" r:id="rId4"/>
    <p:sldId id="265" r:id="rId5"/>
    <p:sldId id="258" r:id="rId6"/>
    <p:sldId id="260" r:id="rId7"/>
    <p:sldId id="262" r:id="rId8"/>
    <p:sldId id="263" r:id="rId9"/>
    <p:sldId id="264" r:id="rId10"/>
  </p:sldIdLst>
  <p:sldSz cx="12192000" cy="7380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" userDrawn="1">
          <p15:clr>
            <a:srgbClr val="A4A3A4"/>
          </p15:clr>
        </p15:guide>
        <p15:guide id="2" pos="5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497" autoAdjust="0"/>
  </p:normalViewPr>
  <p:slideViewPr>
    <p:cSldViewPr snapToGrid="0">
      <p:cViewPr varScale="1">
        <p:scale>
          <a:sx n="66" d="100"/>
          <a:sy n="66" d="100"/>
        </p:scale>
        <p:origin x="178" y="206"/>
      </p:cViewPr>
      <p:guideLst>
        <p:guide orient="horz" pos="306"/>
        <p:guide pos="5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2ACC9-5AE8-47F5-B6F5-D361ECB7A065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1143000"/>
            <a:ext cx="5099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A367E-2117-46F3-B17F-F04427C409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08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question right apply multiplier to any card type in hand.</a:t>
            </a:r>
          </a:p>
          <a:p>
            <a:r>
              <a:rPr lang="en-GB" dirty="0"/>
              <a:t>Get bonus question right </a:t>
            </a:r>
            <a:r>
              <a:rPr lang="en-GB"/>
              <a:t>self revive.</a:t>
            </a:r>
            <a:endParaRPr lang="en-GB" dirty="0"/>
          </a:p>
          <a:p>
            <a:r>
              <a:rPr lang="en-GB" dirty="0"/>
              <a:t>Get 3 questions in a row increase number of cards you can player.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A367E-2117-46F3-B17F-F04427C409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09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07839"/>
            <a:ext cx="9144000" cy="256943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6360"/>
            <a:ext cx="9144000" cy="17818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01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820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92932"/>
            <a:ext cx="2628900" cy="62544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92932"/>
            <a:ext cx="7734300" cy="62544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591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90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39948"/>
            <a:ext cx="10515600" cy="306999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938986"/>
            <a:ext cx="10515600" cy="16144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55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64660"/>
            <a:ext cx="5181600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64660"/>
            <a:ext cx="5181600" cy="4682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164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92932"/>
            <a:ext cx="10515600" cy="14265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809196"/>
            <a:ext cx="5157787" cy="8866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95855"/>
            <a:ext cx="5157787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09196"/>
            <a:ext cx="5183188" cy="88665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95855"/>
            <a:ext cx="5183188" cy="39651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097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14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1018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2019"/>
            <a:ext cx="3932237" cy="1722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2625"/>
            <a:ext cx="6172200" cy="52447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14086"/>
            <a:ext cx="3932237" cy="410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80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92019"/>
            <a:ext cx="3932237" cy="1722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62625"/>
            <a:ext cx="6172200" cy="524478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214086"/>
            <a:ext cx="3932237" cy="410186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94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92932"/>
            <a:ext cx="10515600" cy="14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64660"/>
            <a:ext cx="10515600" cy="468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840434"/>
            <a:ext cx="2743200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85310-2220-41EC-A373-F6C2764D9D2C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840434"/>
            <a:ext cx="4114800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840434"/>
            <a:ext cx="2743200" cy="392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B0343-ADB0-448E-BF4C-8C5FF932E64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2.svg"/><Relationship Id="rId4" Type="http://schemas.openxmlformats.org/officeDocument/2006/relationships/image" Target="../media/image6.svg"/><Relationship Id="rId9" Type="http://schemas.openxmlformats.org/officeDocument/2006/relationships/image" Target="../media/image1.png"/><Relationship Id="rId1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4.svg"/><Relationship Id="rId5" Type="http://schemas.openxmlformats.org/officeDocument/2006/relationships/image" Target="../media/image8.svg"/><Relationship Id="rId10" Type="http://schemas.openxmlformats.org/officeDocument/2006/relationships/image" Target="../media/image3.png"/><Relationship Id="rId4" Type="http://schemas.openxmlformats.org/officeDocument/2006/relationships/image" Target="../media/image7.png"/><Relationship Id="rId9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E58373C-8D06-5215-DB34-37DDA817215F}"/>
              </a:ext>
            </a:extLst>
          </p:cNvPr>
          <p:cNvGrpSpPr/>
          <p:nvPr/>
        </p:nvGrpSpPr>
        <p:grpSpPr>
          <a:xfrm>
            <a:off x="12962964" y="512669"/>
            <a:ext cx="3093383" cy="2153211"/>
            <a:chOff x="1714499" y="1076325"/>
            <a:chExt cx="3609975" cy="200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5714ED2-BCF7-9895-574B-1CB960D7DFC0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00C339-BFE5-144C-3236-B0D9AD4BA437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8CC7DB0-1389-6788-1809-BD71C055E1DA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94DB0C7-DD18-6235-D0D6-1CBD04817485}"/>
              </a:ext>
            </a:extLst>
          </p:cNvPr>
          <p:cNvSpPr/>
          <p:nvPr/>
        </p:nvSpPr>
        <p:spPr>
          <a:xfrm>
            <a:off x="12344399" y="3690144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7F59B-7EFF-6A85-8790-1DF02F72897D}"/>
              </a:ext>
            </a:extLst>
          </p:cNvPr>
          <p:cNvSpPr/>
          <p:nvPr/>
        </p:nvSpPr>
        <p:spPr>
          <a:xfrm>
            <a:off x="12344399" y="4587783"/>
            <a:ext cx="4545106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1D3F50-A1AC-460E-6071-04672D6E531A}"/>
              </a:ext>
            </a:extLst>
          </p:cNvPr>
          <p:cNvSpPr/>
          <p:nvPr/>
        </p:nvSpPr>
        <p:spPr>
          <a:xfrm>
            <a:off x="12344399" y="5225447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B9D9A2-2EC5-791A-AA01-26999882170E}"/>
              </a:ext>
            </a:extLst>
          </p:cNvPr>
          <p:cNvSpPr/>
          <p:nvPr/>
        </p:nvSpPr>
        <p:spPr>
          <a:xfrm>
            <a:off x="12344399" y="566919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99ED87-B17C-545B-1F5D-0F4FD3E89501}"/>
              </a:ext>
            </a:extLst>
          </p:cNvPr>
          <p:cNvSpPr/>
          <p:nvPr/>
        </p:nvSpPr>
        <p:spPr>
          <a:xfrm>
            <a:off x="13384305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27EC9E-E8A2-8224-22C7-F9DA332C0057}"/>
              </a:ext>
            </a:extLst>
          </p:cNvPr>
          <p:cNvSpPr/>
          <p:nvPr/>
        </p:nvSpPr>
        <p:spPr>
          <a:xfrm>
            <a:off x="15199658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E8E23A2-513D-1F35-2F68-7E842CB194C4}"/>
              </a:ext>
            </a:extLst>
          </p:cNvPr>
          <p:cNvSpPr/>
          <p:nvPr/>
        </p:nvSpPr>
        <p:spPr>
          <a:xfrm>
            <a:off x="13605330" y="6398478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63BB39-1F55-5BBA-5601-FE0F9116C16E}"/>
              </a:ext>
            </a:extLst>
          </p:cNvPr>
          <p:cNvSpPr/>
          <p:nvPr/>
        </p:nvSpPr>
        <p:spPr>
          <a:xfrm>
            <a:off x="244827" y="3569820"/>
            <a:ext cx="1888463" cy="5695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DDBFAF-7D93-5D65-A862-79EBFB7B6E8A}"/>
              </a:ext>
            </a:extLst>
          </p:cNvPr>
          <p:cNvSpPr/>
          <p:nvPr/>
        </p:nvSpPr>
        <p:spPr>
          <a:xfrm>
            <a:off x="499240" y="1208763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0ACBA1-AABF-93EA-4007-CE63EEEABCD8}"/>
              </a:ext>
            </a:extLst>
          </p:cNvPr>
          <p:cNvGrpSpPr/>
          <p:nvPr/>
        </p:nvGrpSpPr>
        <p:grpSpPr>
          <a:xfrm>
            <a:off x="6410227" y="2485052"/>
            <a:ext cx="5186856" cy="4005133"/>
            <a:chOff x="1714499" y="1076325"/>
            <a:chExt cx="3609975" cy="20097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D719B63-A951-BF41-DF48-732A3BD35D48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F58409-E586-ADA9-AA0D-697E063A11AC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EC4FAF5-8669-96EC-A463-56EA2A776BDE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D7EA2A0-D308-8516-CF43-2ABF93CBF200}"/>
              </a:ext>
            </a:extLst>
          </p:cNvPr>
          <p:cNvSpPr/>
          <p:nvPr/>
        </p:nvSpPr>
        <p:spPr>
          <a:xfrm>
            <a:off x="1610090" y="2016136"/>
            <a:ext cx="2323405" cy="309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01970B-E42E-03E6-1FFB-E98302AA9F7F}"/>
              </a:ext>
            </a:extLst>
          </p:cNvPr>
          <p:cNvSpPr/>
          <p:nvPr/>
        </p:nvSpPr>
        <p:spPr>
          <a:xfrm>
            <a:off x="2133290" y="243371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CA9C183-3BA9-ECD1-7DD9-310EC3402D62}"/>
              </a:ext>
            </a:extLst>
          </p:cNvPr>
          <p:cNvSpPr/>
          <p:nvPr/>
        </p:nvSpPr>
        <p:spPr>
          <a:xfrm>
            <a:off x="13384305" y="7628604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E10DEA-B65F-2D00-BB5B-862D073DCF8F}"/>
              </a:ext>
            </a:extLst>
          </p:cNvPr>
          <p:cNvSpPr/>
          <p:nvPr/>
        </p:nvSpPr>
        <p:spPr>
          <a:xfrm>
            <a:off x="244827" y="4322867"/>
            <a:ext cx="2562825" cy="5695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1AD55AB-DB89-28B5-5115-9E3EE4974408}"/>
              </a:ext>
            </a:extLst>
          </p:cNvPr>
          <p:cNvSpPr/>
          <p:nvPr/>
        </p:nvSpPr>
        <p:spPr>
          <a:xfrm>
            <a:off x="244827" y="5075914"/>
            <a:ext cx="1888463" cy="5695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AC4CB6A-2A9A-C7F7-7D56-C8A01B397927}"/>
              </a:ext>
            </a:extLst>
          </p:cNvPr>
          <p:cNvSpPr/>
          <p:nvPr/>
        </p:nvSpPr>
        <p:spPr>
          <a:xfrm>
            <a:off x="244827" y="5828961"/>
            <a:ext cx="1888463" cy="569517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8D0EE39-F5B7-054F-6701-B7C4AED2EC64}"/>
              </a:ext>
            </a:extLst>
          </p:cNvPr>
          <p:cNvSpPr/>
          <p:nvPr/>
        </p:nvSpPr>
        <p:spPr>
          <a:xfrm>
            <a:off x="-45693" y="-708428"/>
            <a:ext cx="309338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295610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83CDA-3A76-F602-ADB2-B32287750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0BFE4E-DFD8-FFD7-DAB2-96C06A92470F}"/>
              </a:ext>
            </a:extLst>
          </p:cNvPr>
          <p:cNvGrpSpPr/>
          <p:nvPr/>
        </p:nvGrpSpPr>
        <p:grpSpPr>
          <a:xfrm>
            <a:off x="12962964" y="512669"/>
            <a:ext cx="3093383" cy="2153211"/>
            <a:chOff x="1714499" y="1076325"/>
            <a:chExt cx="3609975" cy="200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FC4B61-CE39-F39A-CCFB-31D73448856F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3579599-3097-3CEA-9BCA-971185A41E6C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D65FCAB-081A-4DAD-035E-7EAE0DB21983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D9BEEE4-C1FB-16C6-92AB-B9F8841A0545}"/>
              </a:ext>
            </a:extLst>
          </p:cNvPr>
          <p:cNvSpPr/>
          <p:nvPr/>
        </p:nvSpPr>
        <p:spPr>
          <a:xfrm>
            <a:off x="12344399" y="3690144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612C90-C88C-2AFF-1488-3FC9B1B9201D}"/>
              </a:ext>
            </a:extLst>
          </p:cNvPr>
          <p:cNvSpPr/>
          <p:nvPr/>
        </p:nvSpPr>
        <p:spPr>
          <a:xfrm>
            <a:off x="12344399" y="4587783"/>
            <a:ext cx="4545106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8365E6-BE4F-66CE-928E-23337B9882EE}"/>
              </a:ext>
            </a:extLst>
          </p:cNvPr>
          <p:cNvSpPr/>
          <p:nvPr/>
        </p:nvSpPr>
        <p:spPr>
          <a:xfrm>
            <a:off x="12344399" y="5225447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45A572-9E78-C757-C9C0-8DB80C622F96}"/>
              </a:ext>
            </a:extLst>
          </p:cNvPr>
          <p:cNvSpPr/>
          <p:nvPr/>
        </p:nvSpPr>
        <p:spPr>
          <a:xfrm>
            <a:off x="12344399" y="566919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91AB5C-827D-83EA-7D0B-00FB96DE2FC9}"/>
              </a:ext>
            </a:extLst>
          </p:cNvPr>
          <p:cNvSpPr/>
          <p:nvPr/>
        </p:nvSpPr>
        <p:spPr>
          <a:xfrm>
            <a:off x="13384305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6F36E-8945-6B1D-0393-2E20976E869B}"/>
              </a:ext>
            </a:extLst>
          </p:cNvPr>
          <p:cNvSpPr/>
          <p:nvPr/>
        </p:nvSpPr>
        <p:spPr>
          <a:xfrm>
            <a:off x="15199658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AE8C63D-C3FB-4854-D5DF-173F65A335C2}"/>
              </a:ext>
            </a:extLst>
          </p:cNvPr>
          <p:cNvSpPr/>
          <p:nvPr/>
        </p:nvSpPr>
        <p:spPr>
          <a:xfrm>
            <a:off x="13605330" y="6398478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9666F3-7410-A17B-F88E-AA7AE2735C38}"/>
              </a:ext>
            </a:extLst>
          </p:cNvPr>
          <p:cNvSpPr/>
          <p:nvPr/>
        </p:nvSpPr>
        <p:spPr>
          <a:xfrm>
            <a:off x="3933495" y="1483168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108123-7DBB-DB5E-DC6D-BD9C797890D1}"/>
              </a:ext>
            </a:extLst>
          </p:cNvPr>
          <p:cNvSpPr/>
          <p:nvPr/>
        </p:nvSpPr>
        <p:spPr>
          <a:xfrm>
            <a:off x="4934297" y="2511152"/>
            <a:ext cx="2323405" cy="30945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E967DD-4719-B7A3-210B-3795D90BA14B}"/>
              </a:ext>
            </a:extLst>
          </p:cNvPr>
          <p:cNvSpPr/>
          <p:nvPr/>
        </p:nvSpPr>
        <p:spPr>
          <a:xfrm>
            <a:off x="4019897" y="330680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5B6024B-01A6-7725-3B9E-951B99C884AC}"/>
              </a:ext>
            </a:extLst>
          </p:cNvPr>
          <p:cNvSpPr/>
          <p:nvPr/>
        </p:nvSpPr>
        <p:spPr>
          <a:xfrm>
            <a:off x="0" y="-696901"/>
            <a:ext cx="309338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SETTINGS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47354BC-7489-AE57-0E52-4D583E3B203B}"/>
              </a:ext>
            </a:extLst>
          </p:cNvPr>
          <p:cNvSpPr/>
          <p:nvPr/>
        </p:nvSpPr>
        <p:spPr>
          <a:xfrm>
            <a:off x="3244450" y="37793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F574DB-7544-7EF6-9BE5-2C519158F06C}"/>
              </a:ext>
            </a:extLst>
          </p:cNvPr>
          <p:cNvSpPr/>
          <p:nvPr/>
        </p:nvSpPr>
        <p:spPr>
          <a:xfrm>
            <a:off x="3244449" y="3306809"/>
            <a:ext cx="689045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BEABDD-622D-B210-B7F8-D9EE669A8A77}"/>
              </a:ext>
            </a:extLst>
          </p:cNvPr>
          <p:cNvSpPr/>
          <p:nvPr/>
        </p:nvSpPr>
        <p:spPr>
          <a:xfrm>
            <a:off x="3244450" y="4252377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0F84C5-B29E-6EF9-585C-0AF4BF00E724}"/>
              </a:ext>
            </a:extLst>
          </p:cNvPr>
          <p:cNvSpPr/>
          <p:nvPr/>
        </p:nvSpPr>
        <p:spPr>
          <a:xfrm>
            <a:off x="3244450" y="4725355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24D68F-0DA9-15C0-8137-E8AF98A4AC0D}"/>
              </a:ext>
            </a:extLst>
          </p:cNvPr>
          <p:cNvSpPr/>
          <p:nvPr/>
        </p:nvSpPr>
        <p:spPr>
          <a:xfrm>
            <a:off x="5361124" y="3273426"/>
            <a:ext cx="3278379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8EA65B-D016-F924-4F15-A29CF55A9297}"/>
              </a:ext>
            </a:extLst>
          </p:cNvPr>
          <p:cNvSpPr/>
          <p:nvPr/>
        </p:nvSpPr>
        <p:spPr>
          <a:xfrm>
            <a:off x="5357877" y="3761629"/>
            <a:ext cx="3278379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2F3966-7094-C74C-9067-E81FCA82E6AC}"/>
              </a:ext>
            </a:extLst>
          </p:cNvPr>
          <p:cNvSpPr/>
          <p:nvPr/>
        </p:nvSpPr>
        <p:spPr>
          <a:xfrm>
            <a:off x="5354630" y="4249832"/>
            <a:ext cx="3278379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599B09-67C6-D0F5-32A7-CBC39E19257D}"/>
              </a:ext>
            </a:extLst>
          </p:cNvPr>
          <p:cNvSpPr/>
          <p:nvPr/>
        </p:nvSpPr>
        <p:spPr>
          <a:xfrm>
            <a:off x="5351383" y="4738035"/>
            <a:ext cx="3278379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051B0FF-5C4A-AFD2-13D9-F1F8A9B0A865}"/>
              </a:ext>
            </a:extLst>
          </p:cNvPr>
          <p:cNvSpPr/>
          <p:nvPr/>
        </p:nvSpPr>
        <p:spPr>
          <a:xfrm>
            <a:off x="5119385" y="6014862"/>
            <a:ext cx="2173325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80260AF-1A55-7973-6925-F0C921472B08}"/>
              </a:ext>
            </a:extLst>
          </p:cNvPr>
          <p:cNvGrpSpPr/>
          <p:nvPr/>
        </p:nvGrpSpPr>
        <p:grpSpPr>
          <a:xfrm>
            <a:off x="11144307" y="78133"/>
            <a:ext cx="934660" cy="1911413"/>
            <a:chOff x="11144307" y="78133"/>
            <a:chExt cx="934660" cy="1911413"/>
          </a:xfrm>
        </p:grpSpPr>
        <p:pic>
          <p:nvPicPr>
            <p:cNvPr id="35" name="Graphic 34" descr="Single gear">
              <a:extLst>
                <a:ext uri="{FF2B5EF4-FFF2-40B4-BE49-F238E27FC236}">
                  <a16:creationId xmlns:a16="http://schemas.microsoft.com/office/drawing/2014/main" id="{0C40F745-C121-9820-E6F1-06FD7C073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44307" y="78133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Chat bubble">
              <a:extLst>
                <a:ext uri="{FF2B5EF4-FFF2-40B4-BE49-F238E27FC236}">
                  <a16:creationId xmlns:a16="http://schemas.microsoft.com/office/drawing/2014/main" id="{9E97470E-81FC-5E66-0643-5DBBBF830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64567" y="107514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933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8DA19-F507-DD3F-E1DE-33EC6AD5F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0B84D7-30CB-16DE-E571-CC63A0F7F617}"/>
              </a:ext>
            </a:extLst>
          </p:cNvPr>
          <p:cNvGrpSpPr/>
          <p:nvPr/>
        </p:nvGrpSpPr>
        <p:grpSpPr>
          <a:xfrm>
            <a:off x="12962964" y="512669"/>
            <a:ext cx="3093383" cy="2153211"/>
            <a:chOff x="1714499" y="1076325"/>
            <a:chExt cx="3609975" cy="200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4D19E6D-CB05-70E7-BCAC-F2E0327FC8BD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503C626-DC8E-36A4-D28C-077496CEFABA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72F402-93ED-A4B0-722D-EACAED6B5852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3E86B48-6319-929D-C7C6-569B785CCF44}"/>
              </a:ext>
            </a:extLst>
          </p:cNvPr>
          <p:cNvSpPr/>
          <p:nvPr/>
        </p:nvSpPr>
        <p:spPr>
          <a:xfrm>
            <a:off x="12344399" y="3690144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D0985-8F67-17C1-449C-75AA585A0C80}"/>
              </a:ext>
            </a:extLst>
          </p:cNvPr>
          <p:cNvSpPr/>
          <p:nvPr/>
        </p:nvSpPr>
        <p:spPr>
          <a:xfrm>
            <a:off x="12344399" y="4587783"/>
            <a:ext cx="4545106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4F976A-1B63-6A77-A21A-1F8C5559375B}"/>
              </a:ext>
            </a:extLst>
          </p:cNvPr>
          <p:cNvSpPr/>
          <p:nvPr/>
        </p:nvSpPr>
        <p:spPr>
          <a:xfrm>
            <a:off x="12344399" y="5225447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3FB9D-7F7C-2610-90C5-64663BFD2FBD}"/>
              </a:ext>
            </a:extLst>
          </p:cNvPr>
          <p:cNvSpPr/>
          <p:nvPr/>
        </p:nvSpPr>
        <p:spPr>
          <a:xfrm>
            <a:off x="12344399" y="566919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C85950-CFD5-4608-D2D8-7D8A3D88EEC2}"/>
              </a:ext>
            </a:extLst>
          </p:cNvPr>
          <p:cNvSpPr/>
          <p:nvPr/>
        </p:nvSpPr>
        <p:spPr>
          <a:xfrm>
            <a:off x="13384305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D8948-3BC3-94EF-63C6-A408F6DE5802}"/>
              </a:ext>
            </a:extLst>
          </p:cNvPr>
          <p:cNvSpPr/>
          <p:nvPr/>
        </p:nvSpPr>
        <p:spPr>
          <a:xfrm>
            <a:off x="15199658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34A1A05-D92F-4399-38A3-DF77196ABBC8}"/>
              </a:ext>
            </a:extLst>
          </p:cNvPr>
          <p:cNvSpPr/>
          <p:nvPr/>
        </p:nvSpPr>
        <p:spPr>
          <a:xfrm>
            <a:off x="13605330" y="6398478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B42C0FC-B245-4C7F-6D9F-A139EBDF27A4}"/>
              </a:ext>
            </a:extLst>
          </p:cNvPr>
          <p:cNvSpPr/>
          <p:nvPr/>
        </p:nvSpPr>
        <p:spPr>
          <a:xfrm>
            <a:off x="13384305" y="7628604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E8E201-4115-05A5-00B1-59B56C73A7D1}"/>
              </a:ext>
            </a:extLst>
          </p:cNvPr>
          <p:cNvSpPr/>
          <p:nvPr/>
        </p:nvSpPr>
        <p:spPr>
          <a:xfrm rot="5400000">
            <a:off x="16270491" y="5463035"/>
            <a:ext cx="2603038" cy="5577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75D1BFBA-4CE3-DC74-5077-0936A2AA74F8}"/>
              </a:ext>
            </a:extLst>
          </p:cNvPr>
          <p:cNvSpPr/>
          <p:nvPr/>
        </p:nvSpPr>
        <p:spPr>
          <a:xfrm>
            <a:off x="13070259" y="2864272"/>
            <a:ext cx="3093383" cy="693682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76B383-EBF3-F96E-33CB-80E5EAAEF269}"/>
              </a:ext>
            </a:extLst>
          </p:cNvPr>
          <p:cNvGrpSpPr/>
          <p:nvPr/>
        </p:nvGrpSpPr>
        <p:grpSpPr>
          <a:xfrm>
            <a:off x="259200" y="661340"/>
            <a:ext cx="1954924" cy="2549773"/>
            <a:chOff x="1714499" y="1076325"/>
            <a:chExt cx="3609975" cy="200977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872738-49C8-90D7-A844-EFA99E548324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334F929-E0FA-431A-92CB-0702A6259636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C219713-715B-2C04-EC1B-6617E375CCC0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45B7BBB-658C-E21F-17DA-0AE2D61F291D}"/>
              </a:ext>
            </a:extLst>
          </p:cNvPr>
          <p:cNvGrpSpPr/>
          <p:nvPr/>
        </p:nvGrpSpPr>
        <p:grpSpPr>
          <a:xfrm>
            <a:off x="9830674" y="3940046"/>
            <a:ext cx="1954924" cy="2549773"/>
            <a:chOff x="1714499" y="1076325"/>
            <a:chExt cx="3609975" cy="200977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3B3CEDB-EB4F-9C09-8DEB-C863FCD76113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6A6240-8079-F7DD-6953-4F87FD60CDBA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436EE40-4726-4CF1-DAC3-8DD3B13CFCA8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468070F-BB4A-A35C-ACB9-BAD3BF7F339C}"/>
              </a:ext>
            </a:extLst>
          </p:cNvPr>
          <p:cNvGrpSpPr/>
          <p:nvPr/>
        </p:nvGrpSpPr>
        <p:grpSpPr>
          <a:xfrm>
            <a:off x="4507927" y="228050"/>
            <a:ext cx="6071969" cy="1555638"/>
            <a:chOff x="4784681" y="243547"/>
            <a:chExt cx="6071969" cy="15556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B18DE4F-2DCF-BDAE-53CF-C2325B6D9780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19C0775-83A1-C69A-D2A9-AB6E93C23EC3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5478681-6759-B4CB-2D29-2A1B8C616129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3949B46-AA65-FDAD-1522-19E892E14B9D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871CE10-49BF-1934-752A-D5B9BBD128DD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9194A78-D07D-CC65-6285-6E778C1CD500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92A6C61-09FE-A23C-B2D1-6DA3F07D88DC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CD95FFA-65A1-7780-68B7-C2E8B968FE2F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700F64D-37B5-D212-5BBB-E6D6CB7C9735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8630671-6280-84DE-99C8-6C429AE23AA1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3C37934-C3B8-4B33-1A92-6EEAA557C439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304538C-8304-20EA-6E32-9267CF17A425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D6F39A-5960-9B64-E1BB-AD24DBEC23F5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3A32FF1-C4D0-1099-A925-76E07BA024E0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180174D-A5F6-EDA3-324D-FA8D4AEFCF83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67632FC1-6CAC-81AB-3273-F4FF63F43EF2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08C8788-E587-9691-BD50-DC9F8E7BB836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3A16AB-6F28-0CC8-559B-587A794B20D9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000B77F0-FB5D-5CD0-C169-5E6E1F0EDD3D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D130892-4574-6232-C1C0-814ACF5DCF6B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C3D3B72-7D85-8A4F-032D-5BB5DE7FFBA2}"/>
              </a:ext>
            </a:extLst>
          </p:cNvPr>
          <p:cNvSpPr/>
          <p:nvPr/>
        </p:nvSpPr>
        <p:spPr>
          <a:xfrm>
            <a:off x="5291387" y="2522231"/>
            <a:ext cx="1954924" cy="254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4AD275D-F3BD-9337-8769-3BC9DB372E7A}"/>
              </a:ext>
            </a:extLst>
          </p:cNvPr>
          <p:cNvGrpSpPr/>
          <p:nvPr/>
        </p:nvGrpSpPr>
        <p:grpSpPr>
          <a:xfrm>
            <a:off x="731392" y="5539741"/>
            <a:ext cx="6071969" cy="1555638"/>
            <a:chOff x="4784681" y="243547"/>
            <a:chExt cx="6071969" cy="155563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2343625-0EEC-5276-50F1-3D0A6E4FF023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F65DEF33-30A4-6320-A368-71DDC290BF08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3C07BBA-9AC6-362E-8AAB-23D3E970BA5B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EBFC1B0-AF40-6EEF-7B7C-4E14E9D2A35D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58B1740-040A-D567-5BF8-14B1152D7136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446C11-0167-F946-C456-20E97CEEA9E3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AD2724E-C854-4FB2-CB9C-6E8B080AD20C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CFF681C4-177C-9C92-5B93-37B22216E1C0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55A0F15-C0C8-0D59-B6AD-6ACE129A528B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4D64545-451E-182E-C1AE-162FDA597A10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807620D-9B5D-15BE-3583-92F06A2D6684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F632D24-D45A-FD55-B2D1-AEBC9889E2AC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0A22EF2-0724-9EFA-5D18-F6F5C5F775F4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638CCAC-AD6B-37FD-0359-D7D1F1766C68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25298FC-FB5D-732B-C5EC-2A0EB129CE1A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1D81648-32B0-1FD6-F16F-A65D0D871C8E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9F2944F-FE66-C803-86B6-BFF983DF1D8B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942516E-3084-0B2D-5D24-10898A95242A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772E5CCB-D4C6-8178-0C69-76817A89A8EF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B5FEFC1-9924-C4B1-00FF-FEB10037A36C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597E4B98-0E2C-72C7-C975-B6612FDA1D8A}"/>
              </a:ext>
            </a:extLst>
          </p:cNvPr>
          <p:cNvSpPr/>
          <p:nvPr/>
        </p:nvSpPr>
        <p:spPr>
          <a:xfrm>
            <a:off x="10871198" y="6648901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080184C-70C1-420B-4DA6-3BD1D21CF4E9}"/>
              </a:ext>
            </a:extLst>
          </p:cNvPr>
          <p:cNvSpPr/>
          <p:nvPr/>
        </p:nvSpPr>
        <p:spPr>
          <a:xfrm>
            <a:off x="259200" y="3335613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5C7B42A-CB6D-B16E-99A1-F2F8F96FCA27}"/>
              </a:ext>
            </a:extLst>
          </p:cNvPr>
          <p:cNvGrpSpPr/>
          <p:nvPr/>
        </p:nvGrpSpPr>
        <p:grpSpPr>
          <a:xfrm>
            <a:off x="2345361" y="617232"/>
            <a:ext cx="715849" cy="2620514"/>
            <a:chOff x="2345361" y="617232"/>
            <a:chExt cx="715849" cy="262051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762383-1C75-899F-0A28-4C22910EB7C4}"/>
                </a:ext>
              </a:extLst>
            </p:cNvPr>
            <p:cNvSpPr/>
            <p:nvPr/>
          </p:nvSpPr>
          <p:spPr>
            <a:xfrm rot="5400000">
              <a:off x="1415719" y="1604926"/>
              <a:ext cx="2603038" cy="662601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1" name="Graphic 90" descr="Heart">
              <a:extLst>
                <a:ext uri="{FF2B5EF4-FFF2-40B4-BE49-F238E27FC236}">
                  <a16:creationId xmlns:a16="http://schemas.microsoft.com/office/drawing/2014/main" id="{E12153F2-1B48-B7E3-B34F-8D6B3DAE1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5361" y="1526679"/>
              <a:ext cx="710260" cy="710260"/>
            </a:xfrm>
            <a:prstGeom prst="rect">
              <a:avLst/>
            </a:prstGeom>
          </p:spPr>
        </p:pic>
        <p:pic>
          <p:nvPicPr>
            <p:cNvPr id="93" name="Graphic 92" descr="Medical">
              <a:extLst>
                <a:ext uri="{FF2B5EF4-FFF2-40B4-BE49-F238E27FC236}">
                  <a16:creationId xmlns:a16="http://schemas.microsoft.com/office/drawing/2014/main" id="{3315BFF0-6909-B8C9-5399-29F1E634C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08447" y="2436126"/>
              <a:ext cx="626764" cy="626764"/>
            </a:xfrm>
            <a:prstGeom prst="rect">
              <a:avLst/>
            </a:prstGeom>
          </p:spPr>
        </p:pic>
        <p:pic>
          <p:nvPicPr>
            <p:cNvPr id="95" name="Graphic 94" descr="Circles with lines">
              <a:extLst>
                <a:ext uri="{FF2B5EF4-FFF2-40B4-BE49-F238E27FC236}">
                  <a16:creationId xmlns:a16="http://schemas.microsoft.com/office/drawing/2014/main" id="{693DF73A-EBB1-F707-4A23-329527F0B4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0950" y="617232"/>
              <a:ext cx="710260" cy="71026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3BA8FC-338C-C51B-85B0-F6E3BB5DA004}"/>
              </a:ext>
            </a:extLst>
          </p:cNvPr>
          <p:cNvGrpSpPr/>
          <p:nvPr/>
        </p:nvGrpSpPr>
        <p:grpSpPr>
          <a:xfrm>
            <a:off x="8874771" y="3904675"/>
            <a:ext cx="715849" cy="2620514"/>
            <a:chOff x="2345361" y="617232"/>
            <a:chExt cx="715849" cy="2620514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A2A5E46-E848-7FC6-5D7F-C86D37BA0B09}"/>
                </a:ext>
              </a:extLst>
            </p:cNvPr>
            <p:cNvSpPr/>
            <p:nvPr/>
          </p:nvSpPr>
          <p:spPr>
            <a:xfrm rot="5400000">
              <a:off x="1415719" y="1604926"/>
              <a:ext cx="2603038" cy="662601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9" name="Graphic 98" descr="Heart">
              <a:extLst>
                <a:ext uri="{FF2B5EF4-FFF2-40B4-BE49-F238E27FC236}">
                  <a16:creationId xmlns:a16="http://schemas.microsoft.com/office/drawing/2014/main" id="{F07124EE-B995-9DA4-53BB-020B5B832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345361" y="1526679"/>
              <a:ext cx="710260" cy="710260"/>
            </a:xfrm>
            <a:prstGeom prst="rect">
              <a:avLst/>
            </a:prstGeom>
          </p:spPr>
        </p:pic>
        <p:pic>
          <p:nvPicPr>
            <p:cNvPr id="100" name="Graphic 99" descr="Medical">
              <a:extLst>
                <a:ext uri="{FF2B5EF4-FFF2-40B4-BE49-F238E27FC236}">
                  <a16:creationId xmlns:a16="http://schemas.microsoft.com/office/drawing/2014/main" id="{E30FA98B-1896-5801-4720-8AA546A0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08447" y="2436126"/>
              <a:ext cx="626764" cy="626764"/>
            </a:xfrm>
            <a:prstGeom prst="rect">
              <a:avLst/>
            </a:prstGeom>
          </p:spPr>
        </p:pic>
        <p:pic>
          <p:nvPicPr>
            <p:cNvPr id="101" name="Graphic 100" descr="Circles with lines">
              <a:extLst>
                <a:ext uri="{FF2B5EF4-FFF2-40B4-BE49-F238E27FC236}">
                  <a16:creationId xmlns:a16="http://schemas.microsoft.com/office/drawing/2014/main" id="{1A1EA611-46B9-A151-A161-2885FA88E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350950" y="617232"/>
              <a:ext cx="710260" cy="710260"/>
            </a:xfrm>
            <a:prstGeom prst="rect">
              <a:avLst/>
            </a:prstGeom>
          </p:spPr>
        </p:pic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921073B5-4D28-2C99-DE58-686BAFDEEC9F}"/>
              </a:ext>
            </a:extLst>
          </p:cNvPr>
          <p:cNvSpPr/>
          <p:nvPr/>
        </p:nvSpPr>
        <p:spPr>
          <a:xfrm>
            <a:off x="0" y="-851338"/>
            <a:ext cx="3000777" cy="8245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BOARD: PLAY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CDFB0DE-B274-F153-E59A-6720D8365242}"/>
              </a:ext>
            </a:extLst>
          </p:cNvPr>
          <p:cNvGrpSpPr/>
          <p:nvPr/>
        </p:nvGrpSpPr>
        <p:grpSpPr>
          <a:xfrm>
            <a:off x="11144307" y="78133"/>
            <a:ext cx="934660" cy="1911413"/>
            <a:chOff x="11144307" y="78133"/>
            <a:chExt cx="934660" cy="1911413"/>
          </a:xfrm>
        </p:grpSpPr>
        <p:pic>
          <p:nvPicPr>
            <p:cNvPr id="104" name="Graphic 103" descr="Single gear">
              <a:extLst>
                <a:ext uri="{FF2B5EF4-FFF2-40B4-BE49-F238E27FC236}">
                  <a16:creationId xmlns:a16="http://schemas.microsoft.com/office/drawing/2014/main" id="{31508045-A744-883D-DB9B-C7C16AF68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1144307" y="78133"/>
              <a:ext cx="914400" cy="914400"/>
            </a:xfrm>
            <a:prstGeom prst="rect">
              <a:avLst/>
            </a:prstGeom>
          </p:spPr>
        </p:pic>
        <p:pic>
          <p:nvPicPr>
            <p:cNvPr id="105" name="Graphic 104" descr="Chat bubble">
              <a:extLst>
                <a:ext uri="{FF2B5EF4-FFF2-40B4-BE49-F238E27FC236}">
                  <a16:creationId xmlns:a16="http://schemas.microsoft.com/office/drawing/2014/main" id="{678072EF-92E5-A524-997C-E000E9848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1164567" y="1075146"/>
              <a:ext cx="914400" cy="914400"/>
            </a:xfrm>
            <a:prstGeom prst="rect">
              <a:avLst/>
            </a:prstGeom>
          </p:spPr>
        </p:pic>
      </p:grpSp>
      <p:pic>
        <p:nvPicPr>
          <p:cNvPr id="106" name="Graphic 105" descr="Pause">
            <a:extLst>
              <a:ext uri="{FF2B5EF4-FFF2-40B4-BE49-F238E27FC236}">
                <a16:creationId xmlns:a16="http://schemas.microsoft.com/office/drawing/2014/main" id="{5AE69817-C4DD-5C42-BDBE-540E8E4CF1B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266637" y="2116845"/>
            <a:ext cx="710260" cy="7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2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DFC5D-3CA5-975C-5869-D96894F4F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D3A57-2EF8-C5B6-A8B7-E00396F218D2}"/>
              </a:ext>
            </a:extLst>
          </p:cNvPr>
          <p:cNvGrpSpPr/>
          <p:nvPr/>
        </p:nvGrpSpPr>
        <p:grpSpPr>
          <a:xfrm>
            <a:off x="12962964" y="512669"/>
            <a:ext cx="3093383" cy="2153211"/>
            <a:chOff x="1714499" y="1076325"/>
            <a:chExt cx="3609975" cy="200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3A9A2F-830F-025D-A092-7350926EEDEB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0699853-F1D1-2FEF-290B-F70A9736B30E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39E936-B5E6-868E-370A-855991839B5E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17378D0-2492-C623-B6F2-374C8828BC62}"/>
              </a:ext>
            </a:extLst>
          </p:cNvPr>
          <p:cNvSpPr/>
          <p:nvPr/>
        </p:nvSpPr>
        <p:spPr>
          <a:xfrm>
            <a:off x="12344399" y="3690144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89CD5-AD09-46FE-4FF3-FDBF6B372978}"/>
              </a:ext>
            </a:extLst>
          </p:cNvPr>
          <p:cNvSpPr/>
          <p:nvPr/>
        </p:nvSpPr>
        <p:spPr>
          <a:xfrm>
            <a:off x="12344399" y="4587783"/>
            <a:ext cx="4545106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F1F2DF-145F-F457-E787-0B012237382B}"/>
              </a:ext>
            </a:extLst>
          </p:cNvPr>
          <p:cNvSpPr/>
          <p:nvPr/>
        </p:nvSpPr>
        <p:spPr>
          <a:xfrm>
            <a:off x="12344399" y="5225447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BB79F0-EE27-9070-6F49-07B11D16277B}"/>
              </a:ext>
            </a:extLst>
          </p:cNvPr>
          <p:cNvSpPr/>
          <p:nvPr/>
        </p:nvSpPr>
        <p:spPr>
          <a:xfrm>
            <a:off x="12344399" y="566919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833AFE-9BB4-8EEB-8278-DC06954BA919}"/>
              </a:ext>
            </a:extLst>
          </p:cNvPr>
          <p:cNvSpPr/>
          <p:nvPr/>
        </p:nvSpPr>
        <p:spPr>
          <a:xfrm>
            <a:off x="13384305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C6BE9F-5149-029E-638F-54F6403D9080}"/>
              </a:ext>
            </a:extLst>
          </p:cNvPr>
          <p:cNvSpPr/>
          <p:nvPr/>
        </p:nvSpPr>
        <p:spPr>
          <a:xfrm>
            <a:off x="15199658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3EC542-0B51-AC3F-E987-1DBBB4831A70}"/>
              </a:ext>
            </a:extLst>
          </p:cNvPr>
          <p:cNvSpPr/>
          <p:nvPr/>
        </p:nvSpPr>
        <p:spPr>
          <a:xfrm>
            <a:off x="13605330" y="6398478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8ED5531-AEF3-4BE9-7CCF-32F9104EC8F0}"/>
              </a:ext>
            </a:extLst>
          </p:cNvPr>
          <p:cNvSpPr/>
          <p:nvPr/>
        </p:nvSpPr>
        <p:spPr>
          <a:xfrm>
            <a:off x="13384305" y="7628604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992B6B-CA5D-3942-D19E-C435D7240B2B}"/>
              </a:ext>
            </a:extLst>
          </p:cNvPr>
          <p:cNvSpPr/>
          <p:nvPr/>
        </p:nvSpPr>
        <p:spPr>
          <a:xfrm rot="5400000">
            <a:off x="16270491" y="5463035"/>
            <a:ext cx="2603038" cy="5577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B022EDF8-1FF6-6C38-DFC1-2C2B53F5B9C7}"/>
              </a:ext>
            </a:extLst>
          </p:cNvPr>
          <p:cNvSpPr/>
          <p:nvPr/>
        </p:nvSpPr>
        <p:spPr>
          <a:xfrm>
            <a:off x="13070259" y="2864272"/>
            <a:ext cx="3093383" cy="693682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D2126AF-7897-1C8E-88BE-C8458B925CAC}"/>
              </a:ext>
            </a:extLst>
          </p:cNvPr>
          <p:cNvGrpSpPr/>
          <p:nvPr/>
        </p:nvGrpSpPr>
        <p:grpSpPr>
          <a:xfrm>
            <a:off x="259200" y="661340"/>
            <a:ext cx="1954924" cy="2549773"/>
            <a:chOff x="1714499" y="1076325"/>
            <a:chExt cx="3609975" cy="200977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B2C17B2-A87E-1DE1-16D1-FE97DAF296F2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607342-38F6-D39B-C408-3ACA648BE6AC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207B8E9-01CB-7E20-C43E-E0904964A56F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C29BF1E-0B60-9F24-7905-7739A642811B}"/>
              </a:ext>
            </a:extLst>
          </p:cNvPr>
          <p:cNvGrpSpPr/>
          <p:nvPr/>
        </p:nvGrpSpPr>
        <p:grpSpPr>
          <a:xfrm>
            <a:off x="9830674" y="3940046"/>
            <a:ext cx="1954924" cy="2549773"/>
            <a:chOff x="1714499" y="1076325"/>
            <a:chExt cx="3609975" cy="200977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638D361-E9BB-CA4D-FD81-5F9F01449EAF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4139906-F2D5-EB77-9728-D63A2A19AB1D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406BF06-B692-992C-B7F7-E2F9D1857F9B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056DDED-BC9E-5503-685B-64882CC5C9C1}"/>
              </a:ext>
            </a:extLst>
          </p:cNvPr>
          <p:cNvGrpSpPr/>
          <p:nvPr/>
        </p:nvGrpSpPr>
        <p:grpSpPr>
          <a:xfrm>
            <a:off x="4507927" y="228050"/>
            <a:ext cx="6071969" cy="1555638"/>
            <a:chOff x="4784681" y="243547"/>
            <a:chExt cx="6071969" cy="15556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CF0AB8E-2FC8-6460-FC31-9C1CB57F7552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404D483-90F0-4CE1-3B5E-E99E5F7917D7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2F146CE-0B0F-8E9A-171D-003C3BC73A8A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B4EA5D53-C675-72C7-FC7D-E353CA4EBB77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5653673-F6A0-3608-9CC5-DE3CDD03AA36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4EE50A0-F553-433A-BE35-AA1D175B59CC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DCAED7E-6379-E7C8-8176-68CB659CD90D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68BDAE7-0AE2-68A0-F13C-EBDE6DEBD4C0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094E82A-D0B8-17C9-CE64-F2BB6E322985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2942EB3-D8E3-00B3-A35A-C22FBAE6B495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C1DB41F-5DA5-52D7-1638-596431CF15F7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2973529-976D-1015-0364-A800FA537311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28F0CA-1B47-8927-A620-74A6589FA94F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AFC63CB-B4AD-786E-5545-D7E5DC1BB8B8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AA39847-CC3D-8492-B4B2-137353B79AC0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52EEBEA-FCD0-A1F8-8AA2-F39546E9F332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1FA909EA-2BCF-DBA6-8CCA-D8140C335A92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0D0F5C5-F120-74C5-A992-3C4E8BED9CB2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E13B629-1E02-2866-25C4-BD0B0D75667D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9EE94FC-3C3D-B4B6-559E-2CB4167CB3D2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297AD37F-16CB-67B6-4568-73E0335EDF5B}"/>
              </a:ext>
            </a:extLst>
          </p:cNvPr>
          <p:cNvSpPr/>
          <p:nvPr/>
        </p:nvSpPr>
        <p:spPr>
          <a:xfrm>
            <a:off x="5291387" y="2522231"/>
            <a:ext cx="1954924" cy="254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F224E7-9440-5EE1-DA10-CAA505BA6A0D}"/>
              </a:ext>
            </a:extLst>
          </p:cNvPr>
          <p:cNvGrpSpPr/>
          <p:nvPr/>
        </p:nvGrpSpPr>
        <p:grpSpPr>
          <a:xfrm>
            <a:off x="731392" y="5539741"/>
            <a:ext cx="6071969" cy="1555638"/>
            <a:chOff x="4784681" y="243547"/>
            <a:chExt cx="6071969" cy="155563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34D187E1-0E3A-47F1-FC9B-D7049E84496C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64589AA-5C05-F92C-7B93-E4B4E91372F1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C4D65DAF-BC00-BE00-3AD2-19918292509B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4EA0CDA7-69A6-6B49-C33E-9C463EBCD4CC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8AB8674-5143-6FD7-55FB-DA72EFD86D87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30FD69BC-56B7-A227-9E2F-C930526EE5A9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A7FF67A-3355-F47B-DC2E-1645DC12496F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6F34E181-85A1-5F5D-A777-8BD6F2C9E7A4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ABDB294-2D71-14FD-B0C7-F280F6C385AC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3CE0FC1D-1AD3-C523-FCA6-64BC139ACBEB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F327C644-B2A1-B47E-7075-2D954CCC72C4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B4A71F75-7AF4-CA56-E463-713E9E472B68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AA1EAA2-2BB6-04C0-2A94-CE5C4B1306F0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ACBB7E50-EB31-7E60-0D3C-66802740E280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174E5B-79EE-1461-CB7F-6DC69F17F8E4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F76D969-3A03-4141-12DA-BD9BF7CA2554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69C0923-444D-DE51-1366-05BB7D3B81A1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2F8D45E-DF95-0AEF-301C-47BD9FEBC0B2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510ABD9-BEE1-789D-F661-EE1504259DDB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543F6C2-623F-CA41-5C32-0F523B421BAB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9F45788F-2596-7292-586C-E5572E8655FD}"/>
              </a:ext>
            </a:extLst>
          </p:cNvPr>
          <p:cNvSpPr/>
          <p:nvPr/>
        </p:nvSpPr>
        <p:spPr>
          <a:xfrm>
            <a:off x="10871198" y="6648901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EF2537-74BA-1BC7-3A1E-2C48F6D4A12D}"/>
              </a:ext>
            </a:extLst>
          </p:cNvPr>
          <p:cNvSpPr/>
          <p:nvPr/>
        </p:nvSpPr>
        <p:spPr>
          <a:xfrm>
            <a:off x="259200" y="3335613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175EDDD4-86B1-11CE-266D-D5D76717F310}"/>
              </a:ext>
            </a:extLst>
          </p:cNvPr>
          <p:cNvGrpSpPr/>
          <p:nvPr/>
        </p:nvGrpSpPr>
        <p:grpSpPr>
          <a:xfrm>
            <a:off x="2345361" y="617232"/>
            <a:ext cx="715849" cy="2620514"/>
            <a:chOff x="2345361" y="617232"/>
            <a:chExt cx="715849" cy="262051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ABE705E-543E-C150-02AC-D28BAAF4B4E7}"/>
                </a:ext>
              </a:extLst>
            </p:cNvPr>
            <p:cNvSpPr/>
            <p:nvPr/>
          </p:nvSpPr>
          <p:spPr>
            <a:xfrm rot="5400000">
              <a:off x="1415719" y="1604926"/>
              <a:ext cx="2603038" cy="662601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1" name="Graphic 90" descr="Heart">
              <a:extLst>
                <a:ext uri="{FF2B5EF4-FFF2-40B4-BE49-F238E27FC236}">
                  <a16:creationId xmlns:a16="http://schemas.microsoft.com/office/drawing/2014/main" id="{15EF7198-24BA-1599-1C98-54912A1F8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5361" y="1526679"/>
              <a:ext cx="710260" cy="710260"/>
            </a:xfrm>
            <a:prstGeom prst="rect">
              <a:avLst/>
            </a:prstGeom>
          </p:spPr>
        </p:pic>
        <p:pic>
          <p:nvPicPr>
            <p:cNvPr id="93" name="Graphic 92" descr="Medical">
              <a:extLst>
                <a:ext uri="{FF2B5EF4-FFF2-40B4-BE49-F238E27FC236}">
                  <a16:creationId xmlns:a16="http://schemas.microsoft.com/office/drawing/2014/main" id="{BC1510F0-836B-6DB2-4C0A-5F963F2B9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08447" y="2436126"/>
              <a:ext cx="626764" cy="626764"/>
            </a:xfrm>
            <a:prstGeom prst="rect">
              <a:avLst/>
            </a:prstGeom>
          </p:spPr>
        </p:pic>
        <p:pic>
          <p:nvPicPr>
            <p:cNvPr id="95" name="Graphic 94" descr="Circles with lines">
              <a:extLst>
                <a:ext uri="{FF2B5EF4-FFF2-40B4-BE49-F238E27FC236}">
                  <a16:creationId xmlns:a16="http://schemas.microsoft.com/office/drawing/2014/main" id="{9C1ACE70-409A-FEEC-F35A-E76C97677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0950" y="617232"/>
              <a:ext cx="710260" cy="710260"/>
            </a:xfrm>
            <a:prstGeom prst="rect">
              <a:avLst/>
            </a:prstGeom>
          </p:spPr>
        </p:pic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329A6A25-C5E7-510F-5282-1295EEC23D31}"/>
              </a:ext>
            </a:extLst>
          </p:cNvPr>
          <p:cNvGrpSpPr/>
          <p:nvPr/>
        </p:nvGrpSpPr>
        <p:grpSpPr>
          <a:xfrm>
            <a:off x="8874771" y="3904675"/>
            <a:ext cx="715849" cy="2620514"/>
            <a:chOff x="2345361" y="617232"/>
            <a:chExt cx="715849" cy="2620514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2258AB0E-5BEB-DC6B-0D93-AD31169D2B8F}"/>
                </a:ext>
              </a:extLst>
            </p:cNvPr>
            <p:cNvSpPr/>
            <p:nvPr/>
          </p:nvSpPr>
          <p:spPr>
            <a:xfrm rot="5400000">
              <a:off x="1415719" y="1604926"/>
              <a:ext cx="2603038" cy="662601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9" name="Graphic 98" descr="Heart">
              <a:extLst>
                <a:ext uri="{FF2B5EF4-FFF2-40B4-BE49-F238E27FC236}">
                  <a16:creationId xmlns:a16="http://schemas.microsoft.com/office/drawing/2014/main" id="{E6E3CA3A-622A-A84E-B76B-1B496D099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5361" y="1526679"/>
              <a:ext cx="710260" cy="710260"/>
            </a:xfrm>
            <a:prstGeom prst="rect">
              <a:avLst/>
            </a:prstGeom>
          </p:spPr>
        </p:pic>
        <p:pic>
          <p:nvPicPr>
            <p:cNvPr id="100" name="Graphic 99" descr="Medical">
              <a:extLst>
                <a:ext uri="{FF2B5EF4-FFF2-40B4-BE49-F238E27FC236}">
                  <a16:creationId xmlns:a16="http://schemas.microsoft.com/office/drawing/2014/main" id="{C172D995-055E-2E9F-8536-C9E574C20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08447" y="2436126"/>
              <a:ext cx="626764" cy="626764"/>
            </a:xfrm>
            <a:prstGeom prst="rect">
              <a:avLst/>
            </a:prstGeom>
          </p:spPr>
        </p:pic>
        <p:pic>
          <p:nvPicPr>
            <p:cNvPr id="101" name="Graphic 100" descr="Circles with lines">
              <a:extLst>
                <a:ext uri="{FF2B5EF4-FFF2-40B4-BE49-F238E27FC236}">
                  <a16:creationId xmlns:a16="http://schemas.microsoft.com/office/drawing/2014/main" id="{CE63E309-5DFF-B99A-22BB-8B3BF8D4A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0950" y="617232"/>
              <a:ext cx="710260" cy="710260"/>
            </a:xfrm>
            <a:prstGeom prst="rect">
              <a:avLst/>
            </a:prstGeom>
          </p:spPr>
        </p:pic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5A483BA-C23A-519A-9B8D-CD72814C3A41}"/>
              </a:ext>
            </a:extLst>
          </p:cNvPr>
          <p:cNvSpPr/>
          <p:nvPr/>
        </p:nvSpPr>
        <p:spPr>
          <a:xfrm>
            <a:off x="0" y="-851338"/>
            <a:ext cx="3000777" cy="8245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BOARD: PAUSE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BAE01C2-9477-12E2-1033-998C08E69F0F}"/>
              </a:ext>
            </a:extLst>
          </p:cNvPr>
          <p:cNvGrpSpPr/>
          <p:nvPr/>
        </p:nvGrpSpPr>
        <p:grpSpPr>
          <a:xfrm>
            <a:off x="11144307" y="78133"/>
            <a:ext cx="934660" cy="1911413"/>
            <a:chOff x="11144307" y="78133"/>
            <a:chExt cx="934660" cy="1911413"/>
          </a:xfrm>
        </p:grpSpPr>
        <p:pic>
          <p:nvPicPr>
            <p:cNvPr id="104" name="Graphic 103" descr="Single gear">
              <a:extLst>
                <a:ext uri="{FF2B5EF4-FFF2-40B4-BE49-F238E27FC236}">
                  <a16:creationId xmlns:a16="http://schemas.microsoft.com/office/drawing/2014/main" id="{7D13C573-3910-32C4-6680-B092522C3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44307" y="78133"/>
              <a:ext cx="914400" cy="914400"/>
            </a:xfrm>
            <a:prstGeom prst="rect">
              <a:avLst/>
            </a:prstGeom>
          </p:spPr>
        </p:pic>
        <p:pic>
          <p:nvPicPr>
            <p:cNvPr id="105" name="Graphic 104" descr="Chat bubble">
              <a:extLst>
                <a:ext uri="{FF2B5EF4-FFF2-40B4-BE49-F238E27FC236}">
                  <a16:creationId xmlns:a16="http://schemas.microsoft.com/office/drawing/2014/main" id="{C0BA1B02-CD01-B6AE-06B9-01F0DCA11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64567" y="1075146"/>
              <a:ext cx="914400" cy="91440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F02D96C-1504-16AA-A626-C732F9BEE736}"/>
              </a:ext>
            </a:extLst>
          </p:cNvPr>
          <p:cNvSpPr/>
          <p:nvPr/>
        </p:nvSpPr>
        <p:spPr>
          <a:xfrm>
            <a:off x="0" y="0"/>
            <a:ext cx="12218893" cy="7380288"/>
          </a:xfrm>
          <a:prstGeom prst="rect">
            <a:avLst/>
          </a:prstGeom>
          <a:solidFill>
            <a:schemeClr val="bg2">
              <a:lumMod val="90000"/>
              <a:alpha val="7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B878DAE-9DA0-AA57-AD73-792C1607B1DC}"/>
              </a:ext>
            </a:extLst>
          </p:cNvPr>
          <p:cNvGrpSpPr/>
          <p:nvPr/>
        </p:nvGrpSpPr>
        <p:grpSpPr>
          <a:xfrm>
            <a:off x="4908229" y="2509948"/>
            <a:ext cx="3247697" cy="2824403"/>
            <a:chOff x="-61421" y="3569820"/>
            <a:chExt cx="3247697" cy="2824403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E5F581E-4359-5285-D70F-8A4AB6F887DF}"/>
                </a:ext>
              </a:extLst>
            </p:cNvPr>
            <p:cNvSpPr/>
            <p:nvPr/>
          </p:nvSpPr>
          <p:spPr>
            <a:xfrm>
              <a:off x="-61421" y="3569820"/>
              <a:ext cx="3247697" cy="56951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EB1F196-AA84-C17C-CF0B-FE2DC9C94C03}"/>
                </a:ext>
              </a:extLst>
            </p:cNvPr>
            <p:cNvSpPr/>
            <p:nvPr/>
          </p:nvSpPr>
          <p:spPr>
            <a:xfrm>
              <a:off x="548817" y="4322867"/>
              <a:ext cx="2089267" cy="56951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66144B67-8D3F-D107-17D1-5659C2436F62}"/>
                </a:ext>
              </a:extLst>
            </p:cNvPr>
            <p:cNvSpPr/>
            <p:nvPr/>
          </p:nvSpPr>
          <p:spPr>
            <a:xfrm>
              <a:off x="201440" y="5075914"/>
              <a:ext cx="2740593" cy="56951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C457E14-19E3-619E-3A17-32840B07DA2F}"/>
                </a:ext>
              </a:extLst>
            </p:cNvPr>
            <p:cNvSpPr/>
            <p:nvPr/>
          </p:nvSpPr>
          <p:spPr>
            <a:xfrm>
              <a:off x="218675" y="5824706"/>
              <a:ext cx="2740593" cy="569517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29982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7B2F-4C9D-C15A-F84F-A7811E0A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CB337B-DB0C-D8A9-69D8-A746984908BA}"/>
              </a:ext>
            </a:extLst>
          </p:cNvPr>
          <p:cNvSpPr/>
          <p:nvPr/>
        </p:nvSpPr>
        <p:spPr>
          <a:xfrm>
            <a:off x="3689131" y="661340"/>
            <a:ext cx="5067509" cy="41527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8F75DC7-478B-A8F3-751B-9A8514E2FEA1}"/>
              </a:ext>
            </a:extLst>
          </p:cNvPr>
          <p:cNvGrpSpPr/>
          <p:nvPr/>
        </p:nvGrpSpPr>
        <p:grpSpPr>
          <a:xfrm>
            <a:off x="12962964" y="512669"/>
            <a:ext cx="3093383" cy="2153211"/>
            <a:chOff x="1714499" y="1076325"/>
            <a:chExt cx="3609975" cy="200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FF6D94A-3391-0317-E10C-39438F8A0305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63FF1B-5429-1AC2-466F-47425C9DED38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B779D3-2C03-167E-32CC-EC372CA664B6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8D566A-94DE-FED2-DDA4-534E9CE2C91E}"/>
              </a:ext>
            </a:extLst>
          </p:cNvPr>
          <p:cNvSpPr/>
          <p:nvPr/>
        </p:nvSpPr>
        <p:spPr>
          <a:xfrm>
            <a:off x="12344399" y="3690144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9104E0-E1AD-4EB6-E29A-58717830E1B3}"/>
              </a:ext>
            </a:extLst>
          </p:cNvPr>
          <p:cNvSpPr/>
          <p:nvPr/>
        </p:nvSpPr>
        <p:spPr>
          <a:xfrm>
            <a:off x="12344399" y="4587783"/>
            <a:ext cx="4545106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52ACB-B11C-8B17-D20D-0E852EB1924C}"/>
              </a:ext>
            </a:extLst>
          </p:cNvPr>
          <p:cNvSpPr/>
          <p:nvPr/>
        </p:nvSpPr>
        <p:spPr>
          <a:xfrm>
            <a:off x="12344399" y="5225447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701D0-7B1E-7A89-A1FB-239D61F1DCA3}"/>
              </a:ext>
            </a:extLst>
          </p:cNvPr>
          <p:cNvSpPr/>
          <p:nvPr/>
        </p:nvSpPr>
        <p:spPr>
          <a:xfrm>
            <a:off x="12344399" y="566919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D50983-E8FC-F4ED-EB2B-4644DDF543AA}"/>
              </a:ext>
            </a:extLst>
          </p:cNvPr>
          <p:cNvSpPr/>
          <p:nvPr/>
        </p:nvSpPr>
        <p:spPr>
          <a:xfrm>
            <a:off x="13384305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787C74-72FD-5458-3123-DC98114CD992}"/>
              </a:ext>
            </a:extLst>
          </p:cNvPr>
          <p:cNvSpPr/>
          <p:nvPr/>
        </p:nvSpPr>
        <p:spPr>
          <a:xfrm>
            <a:off x="15199658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FF82C4-2F5A-0D2C-813B-738DF391F301}"/>
              </a:ext>
            </a:extLst>
          </p:cNvPr>
          <p:cNvSpPr/>
          <p:nvPr/>
        </p:nvSpPr>
        <p:spPr>
          <a:xfrm>
            <a:off x="13605330" y="6398478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EFADEA0-0508-50C6-8AFD-11019DB50E19}"/>
              </a:ext>
            </a:extLst>
          </p:cNvPr>
          <p:cNvSpPr/>
          <p:nvPr/>
        </p:nvSpPr>
        <p:spPr>
          <a:xfrm>
            <a:off x="13384305" y="7628604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46BC15-11C3-6AD9-B744-DE4EF815644D}"/>
              </a:ext>
            </a:extLst>
          </p:cNvPr>
          <p:cNvSpPr/>
          <p:nvPr/>
        </p:nvSpPr>
        <p:spPr>
          <a:xfrm rot="5400000">
            <a:off x="16270491" y="5463035"/>
            <a:ext cx="2603038" cy="5577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CABD7893-7651-7A54-3EA6-C0FC6788BEE8}"/>
              </a:ext>
            </a:extLst>
          </p:cNvPr>
          <p:cNvSpPr/>
          <p:nvPr/>
        </p:nvSpPr>
        <p:spPr>
          <a:xfrm>
            <a:off x="13070259" y="2864272"/>
            <a:ext cx="3093383" cy="693682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BCF94C-CA4B-419E-32C5-8052791209A0}"/>
              </a:ext>
            </a:extLst>
          </p:cNvPr>
          <p:cNvGrpSpPr/>
          <p:nvPr/>
        </p:nvGrpSpPr>
        <p:grpSpPr>
          <a:xfrm>
            <a:off x="259200" y="661340"/>
            <a:ext cx="2989882" cy="4152782"/>
            <a:chOff x="1714499" y="1076325"/>
            <a:chExt cx="3609975" cy="200977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CE44158-EA0B-922B-7FC0-0611DFC7033C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58160D7-9EC5-7BE1-9E24-1432B5A9F503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0D338E2-D9A3-0265-3593-A3877DB95E53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DE269D5-2E78-3C88-9DBD-1714E132F1B9}"/>
              </a:ext>
            </a:extLst>
          </p:cNvPr>
          <p:cNvGrpSpPr/>
          <p:nvPr/>
        </p:nvGrpSpPr>
        <p:grpSpPr>
          <a:xfrm>
            <a:off x="9830674" y="3940046"/>
            <a:ext cx="1954924" cy="2549773"/>
            <a:chOff x="1714499" y="1076325"/>
            <a:chExt cx="3609975" cy="2009775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ABF9008-619F-EF53-32DA-E11EEF549F27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BF09715-0AFB-9151-E8DD-AB5DE3DA6890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FAB2ECB-D12C-36B9-7DFF-EA52066A5756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8CE89F2-BEBF-0BA2-E81A-145074ED5A5D}"/>
              </a:ext>
            </a:extLst>
          </p:cNvPr>
          <p:cNvSpPr/>
          <p:nvPr/>
        </p:nvSpPr>
        <p:spPr>
          <a:xfrm>
            <a:off x="16315694" y="257460"/>
            <a:ext cx="1954924" cy="254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F254604-F37F-9D06-7375-600AC3269E72}"/>
              </a:ext>
            </a:extLst>
          </p:cNvPr>
          <p:cNvGrpSpPr/>
          <p:nvPr/>
        </p:nvGrpSpPr>
        <p:grpSpPr>
          <a:xfrm>
            <a:off x="731392" y="5539741"/>
            <a:ext cx="6071969" cy="1555638"/>
            <a:chOff x="4784681" y="243547"/>
            <a:chExt cx="6071969" cy="155563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C9F20AD-24B3-D2C6-00CA-A183F3C87AEE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368E76E-2931-2CCA-A96A-B00B29B15E70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4DCF7C21-691E-1100-7DFD-5EE9BEE02BD4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CF662A3-4616-A87F-BD25-F43F1BA9C12E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92C9B15-2FF1-56E1-2E79-1B074AE1F08D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F833D2BE-1C6F-C09C-FB3A-A6C8250F0E60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7EE7416-E453-032F-B844-59C25DEE58A0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EC8B2BB5-4BFB-F459-7657-1D20B2785F8D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7B5A2E84-7C2E-77CA-8F4B-4183B1729E07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F2D009DA-5C92-E5D9-D973-2520A2880BE3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F68A9A0-373B-0848-C9F4-F973D69FAE3C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8039024-1136-FBF2-7DC6-C8DCFE647FC9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1771EBF-480D-6A37-101C-1158CD46BEDC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90B643E-582D-D52D-B323-C8AEEA6E7F6D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B3E726B-5F12-4CC3-29ED-3F61A147FB3F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FF6CDDF1-A013-E19E-CBB2-2EB8EAB444CD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38EB138-F88A-7985-7AC2-DB8C5DE2EC09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9852E8B-34B1-D5C3-936C-A94977DFE7D8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D5C920E-5193-A6A0-A32A-D92E48810253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2F63F41-3BF7-45B3-13EB-519FF324411C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086E9374-A4D7-DDA4-D7B5-75489F64C848}"/>
              </a:ext>
            </a:extLst>
          </p:cNvPr>
          <p:cNvSpPr/>
          <p:nvPr/>
        </p:nvSpPr>
        <p:spPr>
          <a:xfrm>
            <a:off x="10871198" y="6648901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3B2C00E-32BB-180D-8992-F0B5BFC6B750}"/>
              </a:ext>
            </a:extLst>
          </p:cNvPr>
          <p:cNvGrpSpPr/>
          <p:nvPr/>
        </p:nvGrpSpPr>
        <p:grpSpPr>
          <a:xfrm>
            <a:off x="8874771" y="3904675"/>
            <a:ext cx="715849" cy="2620514"/>
            <a:chOff x="2345361" y="617232"/>
            <a:chExt cx="715849" cy="2620514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D129B0-B86A-9839-CDAD-C0A3DD9D91AD}"/>
                </a:ext>
              </a:extLst>
            </p:cNvPr>
            <p:cNvSpPr/>
            <p:nvPr/>
          </p:nvSpPr>
          <p:spPr>
            <a:xfrm rot="5400000">
              <a:off x="1415719" y="1604926"/>
              <a:ext cx="2603038" cy="662601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50000"/>
                    <a:tint val="66000"/>
                    <a:satMod val="160000"/>
                  </a:schemeClr>
                </a:gs>
                <a:gs pos="50000">
                  <a:schemeClr val="bg2">
                    <a:lumMod val="50000"/>
                    <a:tint val="44500"/>
                    <a:satMod val="160000"/>
                  </a:schemeClr>
                </a:gs>
                <a:gs pos="100000">
                  <a:schemeClr val="bg2">
                    <a:lumMod val="5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99" name="Graphic 98" descr="Heart">
              <a:extLst>
                <a:ext uri="{FF2B5EF4-FFF2-40B4-BE49-F238E27FC236}">
                  <a16:creationId xmlns:a16="http://schemas.microsoft.com/office/drawing/2014/main" id="{E4EFA92A-0F3E-6339-5E67-2B239126B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45361" y="1526679"/>
              <a:ext cx="710260" cy="710260"/>
            </a:xfrm>
            <a:prstGeom prst="rect">
              <a:avLst/>
            </a:prstGeom>
          </p:spPr>
        </p:pic>
        <p:pic>
          <p:nvPicPr>
            <p:cNvPr id="100" name="Graphic 99" descr="Medical">
              <a:extLst>
                <a:ext uri="{FF2B5EF4-FFF2-40B4-BE49-F238E27FC236}">
                  <a16:creationId xmlns:a16="http://schemas.microsoft.com/office/drawing/2014/main" id="{24762462-C17A-1961-61F0-923F9083B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408447" y="2436126"/>
              <a:ext cx="626764" cy="626764"/>
            </a:xfrm>
            <a:prstGeom prst="rect">
              <a:avLst/>
            </a:prstGeom>
          </p:spPr>
        </p:pic>
        <p:pic>
          <p:nvPicPr>
            <p:cNvPr id="101" name="Graphic 100" descr="Circles with lines">
              <a:extLst>
                <a:ext uri="{FF2B5EF4-FFF2-40B4-BE49-F238E27FC236}">
                  <a16:creationId xmlns:a16="http://schemas.microsoft.com/office/drawing/2014/main" id="{6BB92C3B-984F-8149-6461-A24C8778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350950" y="617232"/>
              <a:ext cx="710260" cy="710260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31D74-FF5A-E490-A6BC-AF3551865F0D}"/>
              </a:ext>
            </a:extLst>
          </p:cNvPr>
          <p:cNvSpPr/>
          <p:nvPr/>
        </p:nvSpPr>
        <p:spPr>
          <a:xfrm>
            <a:off x="3950332" y="833099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535DCE-B197-B1B9-332D-1F08680E5C0B}"/>
              </a:ext>
            </a:extLst>
          </p:cNvPr>
          <p:cNvSpPr/>
          <p:nvPr/>
        </p:nvSpPr>
        <p:spPr>
          <a:xfrm>
            <a:off x="3950332" y="1772475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D1E996-4A81-73B4-96E3-AA562030B3A7}"/>
              </a:ext>
            </a:extLst>
          </p:cNvPr>
          <p:cNvSpPr/>
          <p:nvPr/>
        </p:nvSpPr>
        <p:spPr>
          <a:xfrm>
            <a:off x="3950332" y="2257964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5A5805-C978-418A-5335-89525D791172}"/>
              </a:ext>
            </a:extLst>
          </p:cNvPr>
          <p:cNvSpPr/>
          <p:nvPr/>
        </p:nvSpPr>
        <p:spPr>
          <a:xfrm>
            <a:off x="3950332" y="2743453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95C73-418E-F7C8-5092-5CC4BBA80EAA}"/>
              </a:ext>
            </a:extLst>
          </p:cNvPr>
          <p:cNvSpPr/>
          <p:nvPr/>
        </p:nvSpPr>
        <p:spPr>
          <a:xfrm>
            <a:off x="3950332" y="3228942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9FC8E8-543E-50FA-E6CF-C088416339C9}"/>
              </a:ext>
            </a:extLst>
          </p:cNvPr>
          <p:cNvSpPr/>
          <p:nvPr/>
        </p:nvSpPr>
        <p:spPr>
          <a:xfrm>
            <a:off x="5552616" y="3940046"/>
            <a:ext cx="1267166" cy="5223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FBC188-1493-CBEA-6C51-159478BF271C}"/>
              </a:ext>
            </a:extLst>
          </p:cNvPr>
          <p:cNvSpPr/>
          <p:nvPr/>
        </p:nvSpPr>
        <p:spPr>
          <a:xfrm>
            <a:off x="0" y="-835572"/>
            <a:ext cx="3689131" cy="80882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BOARD : CARD DETAILS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5B32AF-334C-B07C-35D0-E8B811AAA33D}"/>
              </a:ext>
            </a:extLst>
          </p:cNvPr>
          <p:cNvGrpSpPr/>
          <p:nvPr/>
        </p:nvGrpSpPr>
        <p:grpSpPr>
          <a:xfrm>
            <a:off x="11144307" y="78133"/>
            <a:ext cx="934660" cy="1911413"/>
            <a:chOff x="11144307" y="78133"/>
            <a:chExt cx="934660" cy="1911413"/>
          </a:xfrm>
        </p:grpSpPr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1378CA58-E42B-B123-8FC5-94BD6792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1144307" y="78133"/>
              <a:ext cx="914400" cy="914400"/>
            </a:xfrm>
            <a:prstGeom prst="rect">
              <a:avLst/>
            </a:prstGeom>
          </p:spPr>
        </p:pic>
        <p:pic>
          <p:nvPicPr>
            <p:cNvPr id="25" name="Graphic 24" descr="Chat bubble">
              <a:extLst>
                <a:ext uri="{FF2B5EF4-FFF2-40B4-BE49-F238E27FC236}">
                  <a16:creationId xmlns:a16="http://schemas.microsoft.com/office/drawing/2014/main" id="{7BE5F235-9802-90C9-8769-0CDE3AC90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64567" y="107514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5940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89EBA-7D28-4554-18BF-7104E3300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38EF879-395D-8F11-0960-9C8BD0AB5296}"/>
              </a:ext>
            </a:extLst>
          </p:cNvPr>
          <p:cNvGrpSpPr/>
          <p:nvPr/>
        </p:nvGrpSpPr>
        <p:grpSpPr>
          <a:xfrm>
            <a:off x="12962964" y="512669"/>
            <a:ext cx="3093383" cy="2153211"/>
            <a:chOff x="1714499" y="1076325"/>
            <a:chExt cx="3609975" cy="200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11308B0-C473-0B5E-786A-3932C275A9B7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48410EA-4C5E-84FB-683B-407075003C8B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079EBE-674D-5D5B-C5FE-540E8D4E1327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2E5537E-A0EC-EBE8-568C-26F28880E60F}"/>
              </a:ext>
            </a:extLst>
          </p:cNvPr>
          <p:cNvSpPr/>
          <p:nvPr/>
        </p:nvSpPr>
        <p:spPr>
          <a:xfrm>
            <a:off x="12344399" y="3690144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575CAF-7FD7-6788-4C0A-36CE912D01D0}"/>
              </a:ext>
            </a:extLst>
          </p:cNvPr>
          <p:cNvSpPr/>
          <p:nvPr/>
        </p:nvSpPr>
        <p:spPr>
          <a:xfrm>
            <a:off x="12344399" y="4587783"/>
            <a:ext cx="4545106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6D0E1-D221-6645-8AAF-66F637A25FF1}"/>
              </a:ext>
            </a:extLst>
          </p:cNvPr>
          <p:cNvSpPr/>
          <p:nvPr/>
        </p:nvSpPr>
        <p:spPr>
          <a:xfrm>
            <a:off x="12344399" y="5225447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C3D69-8B6F-2E11-5832-3DF464E8A151}"/>
              </a:ext>
            </a:extLst>
          </p:cNvPr>
          <p:cNvSpPr/>
          <p:nvPr/>
        </p:nvSpPr>
        <p:spPr>
          <a:xfrm>
            <a:off x="12344399" y="566919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70AF7E-09BC-B7A6-755B-E9DD09A9425B}"/>
              </a:ext>
            </a:extLst>
          </p:cNvPr>
          <p:cNvSpPr/>
          <p:nvPr/>
        </p:nvSpPr>
        <p:spPr>
          <a:xfrm>
            <a:off x="13384305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BC02-497C-FA17-3061-5067C42A1D2A}"/>
              </a:ext>
            </a:extLst>
          </p:cNvPr>
          <p:cNvSpPr/>
          <p:nvPr/>
        </p:nvSpPr>
        <p:spPr>
          <a:xfrm>
            <a:off x="15199658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0B6ABF-DB1E-B56D-3543-6F3929DBD75F}"/>
              </a:ext>
            </a:extLst>
          </p:cNvPr>
          <p:cNvSpPr/>
          <p:nvPr/>
        </p:nvSpPr>
        <p:spPr>
          <a:xfrm>
            <a:off x="6708223" y="5669199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2B52DF-A640-5BAE-C76D-B4FDD9B55DDE}"/>
              </a:ext>
            </a:extLst>
          </p:cNvPr>
          <p:cNvSpPr/>
          <p:nvPr/>
        </p:nvSpPr>
        <p:spPr>
          <a:xfrm>
            <a:off x="13384305" y="7628604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CF6E80-2FCA-03D4-E06D-83C1993CBC7B}"/>
              </a:ext>
            </a:extLst>
          </p:cNvPr>
          <p:cNvSpPr/>
          <p:nvPr/>
        </p:nvSpPr>
        <p:spPr>
          <a:xfrm rot="5400000">
            <a:off x="16270491" y="5463035"/>
            <a:ext cx="2603038" cy="5577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A36C3D05-A1F4-2D2F-91B1-C26F30F20936}"/>
              </a:ext>
            </a:extLst>
          </p:cNvPr>
          <p:cNvSpPr/>
          <p:nvPr/>
        </p:nvSpPr>
        <p:spPr>
          <a:xfrm>
            <a:off x="13070259" y="2864272"/>
            <a:ext cx="3093383" cy="693682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2D9A035-1813-D67D-5B70-ACC3B7A6E599}"/>
              </a:ext>
            </a:extLst>
          </p:cNvPr>
          <p:cNvSpPr/>
          <p:nvPr/>
        </p:nvSpPr>
        <p:spPr>
          <a:xfrm>
            <a:off x="16315694" y="257460"/>
            <a:ext cx="1954924" cy="254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5D7126-8606-9842-86C5-8944C976D5BA}"/>
              </a:ext>
            </a:extLst>
          </p:cNvPr>
          <p:cNvSpPr/>
          <p:nvPr/>
        </p:nvSpPr>
        <p:spPr>
          <a:xfrm>
            <a:off x="0" y="3557954"/>
            <a:ext cx="12192000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lowchart: Preparation 21">
            <a:extLst>
              <a:ext uri="{FF2B5EF4-FFF2-40B4-BE49-F238E27FC236}">
                <a16:creationId xmlns:a16="http://schemas.microsoft.com/office/drawing/2014/main" id="{FA381F15-8D30-E365-5C6E-331BAACE05DD}"/>
              </a:ext>
            </a:extLst>
          </p:cNvPr>
          <p:cNvSpPr/>
          <p:nvPr/>
        </p:nvSpPr>
        <p:spPr>
          <a:xfrm>
            <a:off x="3200400" y="2665879"/>
            <a:ext cx="5549461" cy="2153211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68741C-81C6-9F98-362B-9D2B091CA20C}"/>
              </a:ext>
            </a:extLst>
          </p:cNvPr>
          <p:cNvSpPr/>
          <p:nvPr/>
        </p:nvSpPr>
        <p:spPr>
          <a:xfrm>
            <a:off x="3460535" y="5669199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D617B2C-659D-8C37-7E95-BC4A153FF4D4}"/>
              </a:ext>
            </a:extLst>
          </p:cNvPr>
          <p:cNvSpPr/>
          <p:nvPr/>
        </p:nvSpPr>
        <p:spPr>
          <a:xfrm>
            <a:off x="0" y="-788276"/>
            <a:ext cx="3594538" cy="761528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OF GAME: VICTORY OR DEFEAT</a:t>
            </a:r>
          </a:p>
        </p:txBody>
      </p:sp>
    </p:spTree>
    <p:extLst>
      <p:ext uri="{BB962C8B-B14F-4D97-AF65-F5344CB8AC3E}">
        <p14:creationId xmlns:p14="http://schemas.microsoft.com/office/powerpoint/2010/main" val="122405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EEA4-38A4-FB31-0BC5-252931295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47A316B-9DBA-D671-03C9-20AF5277739D}"/>
              </a:ext>
            </a:extLst>
          </p:cNvPr>
          <p:cNvGrpSpPr/>
          <p:nvPr/>
        </p:nvGrpSpPr>
        <p:grpSpPr>
          <a:xfrm>
            <a:off x="12962964" y="512669"/>
            <a:ext cx="3093383" cy="2153211"/>
            <a:chOff x="1714499" y="1076325"/>
            <a:chExt cx="3609975" cy="200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5D9786-9AB6-FB0D-04CA-154FF6C1DF6C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D7A541B-A4E3-8194-3605-516D8793B286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C6C90F9-BB01-DB81-EEA5-F8A51CD3714C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9F93363-1B5F-6722-662E-77FB2FB07A06}"/>
              </a:ext>
            </a:extLst>
          </p:cNvPr>
          <p:cNvSpPr/>
          <p:nvPr/>
        </p:nvSpPr>
        <p:spPr>
          <a:xfrm>
            <a:off x="12344399" y="3690144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0BFEED-208D-70C8-96AF-404E89F05582}"/>
              </a:ext>
            </a:extLst>
          </p:cNvPr>
          <p:cNvSpPr/>
          <p:nvPr/>
        </p:nvSpPr>
        <p:spPr>
          <a:xfrm>
            <a:off x="12344399" y="4587783"/>
            <a:ext cx="4545106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136863-23E9-FDDC-B721-46B9630292F7}"/>
              </a:ext>
            </a:extLst>
          </p:cNvPr>
          <p:cNvSpPr/>
          <p:nvPr/>
        </p:nvSpPr>
        <p:spPr>
          <a:xfrm>
            <a:off x="12344399" y="5225447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2A70A5-1D76-0FB4-C151-D2F73B34ADD1}"/>
              </a:ext>
            </a:extLst>
          </p:cNvPr>
          <p:cNvSpPr/>
          <p:nvPr/>
        </p:nvSpPr>
        <p:spPr>
          <a:xfrm>
            <a:off x="12344399" y="566919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0BAE34-0DF4-7088-C328-6B0339F57844}"/>
              </a:ext>
            </a:extLst>
          </p:cNvPr>
          <p:cNvSpPr/>
          <p:nvPr/>
        </p:nvSpPr>
        <p:spPr>
          <a:xfrm>
            <a:off x="13384305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A05B3C-2A50-7591-8885-60CC1313CD0A}"/>
              </a:ext>
            </a:extLst>
          </p:cNvPr>
          <p:cNvSpPr/>
          <p:nvPr/>
        </p:nvSpPr>
        <p:spPr>
          <a:xfrm>
            <a:off x="15199658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0AB626-D0D8-5B87-0205-2D7512A1F3F1}"/>
              </a:ext>
            </a:extLst>
          </p:cNvPr>
          <p:cNvSpPr/>
          <p:nvPr/>
        </p:nvSpPr>
        <p:spPr>
          <a:xfrm>
            <a:off x="13605330" y="6398478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7431901-3C58-52B9-B220-EAFC64330FD5}"/>
              </a:ext>
            </a:extLst>
          </p:cNvPr>
          <p:cNvSpPr/>
          <p:nvPr/>
        </p:nvSpPr>
        <p:spPr>
          <a:xfrm>
            <a:off x="13384305" y="7628604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E7C7F88-91B0-CE94-FBEC-CCDCDF444AB3}"/>
              </a:ext>
            </a:extLst>
          </p:cNvPr>
          <p:cNvSpPr/>
          <p:nvPr/>
        </p:nvSpPr>
        <p:spPr>
          <a:xfrm rot="5400000">
            <a:off x="16270491" y="5463035"/>
            <a:ext cx="2603038" cy="5577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165FCADA-9C49-66A3-E259-EC898B397661}"/>
              </a:ext>
            </a:extLst>
          </p:cNvPr>
          <p:cNvSpPr/>
          <p:nvPr/>
        </p:nvSpPr>
        <p:spPr>
          <a:xfrm>
            <a:off x="13070259" y="2864272"/>
            <a:ext cx="3093383" cy="693682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477341-87AF-A068-0166-63C3CEBF5EBF}"/>
              </a:ext>
            </a:extLst>
          </p:cNvPr>
          <p:cNvGrpSpPr/>
          <p:nvPr/>
        </p:nvGrpSpPr>
        <p:grpSpPr>
          <a:xfrm>
            <a:off x="3249082" y="512669"/>
            <a:ext cx="6071969" cy="1555638"/>
            <a:chOff x="4784681" y="243547"/>
            <a:chExt cx="6071969" cy="15556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A4DD69E-11C4-92B7-B7B2-B1A47D027C7E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EBD46B6-F604-E676-6E74-73E9F093CAD3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5461D08-F4D7-9CD4-C305-903C499D01B8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A20F2C3-7DBD-FD66-1F9C-E2F1100018A1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4759297-4777-ED29-9479-7B5BBA9C5047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CC1B845-E386-64F4-4690-DF04F4923BB9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879BA12-6129-4EF3-58B0-A7826911423A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DB9BF24-8B4A-9C83-4245-06921E9A2AFE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DED730D-CDB2-C006-2DF4-7F505A92DA45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C7B5CB-43D7-3F99-3132-5C17A815AE0B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831B008-01C9-7A13-92B0-5E600FE92088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0001F5-C5B5-6D43-8057-C5E38EBA6516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FD92070-4CB8-3FE1-7089-3EB2CEFCEFC0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1A25C8D-552F-4C4C-BA9A-8C49E5EF5D9C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C3CFEFE-1B2B-93B4-D7FE-77FEFB9A132B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7D4CD2E-0809-56D6-73B8-014DB46DE778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2A8D992-420B-78FA-3BDC-81F245306EC8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F2B4304-B9F3-1B3C-5B91-5AB7372BF17F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996CEA4-F5AD-5DF5-15E0-94FDB672BFBD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D8AB3B9-2BD2-644E-DDB1-802C714EF8AF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0250E77-A25D-C6BC-CFB5-9B6BFDED2FDE}"/>
              </a:ext>
            </a:extLst>
          </p:cNvPr>
          <p:cNvSpPr/>
          <p:nvPr/>
        </p:nvSpPr>
        <p:spPr>
          <a:xfrm>
            <a:off x="16267307" y="516515"/>
            <a:ext cx="1954924" cy="254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4624648-D2D2-F66B-1686-C5185FF0FF86}"/>
              </a:ext>
            </a:extLst>
          </p:cNvPr>
          <p:cNvGrpSpPr/>
          <p:nvPr/>
        </p:nvGrpSpPr>
        <p:grpSpPr>
          <a:xfrm>
            <a:off x="3249082" y="2912325"/>
            <a:ext cx="6071969" cy="1555638"/>
            <a:chOff x="4784681" y="243547"/>
            <a:chExt cx="6071969" cy="155563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FB5590E-8253-9F48-1E6F-2CBB56032B3A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222A37E-2EC5-19C1-9BF4-2250A2B1946F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5046DD5-3B84-79AE-BD59-D238CBD4DD8D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0086E09-98DF-18ED-18AC-445B848CFF74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26BE8BD-F1B0-7388-ECD5-DEFE374618B0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2822668-C0E3-2BF7-9042-018090834F9E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B026A078-DB2E-18F4-C62B-476B096F4AAD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0D15807D-DC57-03D6-5BC3-CD01E2ED2A2F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FECF3729-6827-9F46-BC2E-0C0E14CA1226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6273E7D8-F6F4-78E8-FDFB-E6ADCC493A7D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4FFF2295-DC1E-C051-06F9-AB21A064D6E5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7EFDB6D1-1350-8F03-CD4D-90D641E30274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BEE76672-716B-38DF-B5A3-58BF4EF854CF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FDAF9C1E-4B1F-986C-1230-92963EC86E6B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E92FCD1-5277-37B2-2192-68460C8DB6EF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539C425C-DBF0-41B1-0888-019B392D8DBE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F1AF33A-87FD-9D89-DE62-24F426FD2EE6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9915E894-B0FF-DE91-7429-6581A1CCDA01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05B30649-F140-6BC3-D4BE-4962D9DD7D47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4DB37C0-52A3-A89F-8E8A-5EBAE9E5310B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4DB9D810-DD10-3B53-5D00-BF51CBA116E1}"/>
              </a:ext>
            </a:extLst>
          </p:cNvPr>
          <p:cNvSpPr/>
          <p:nvPr/>
        </p:nvSpPr>
        <p:spPr>
          <a:xfrm>
            <a:off x="0" y="-851338"/>
            <a:ext cx="3000777" cy="8245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 DECK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C8A7200-429D-6294-01B8-67880FB51C76}"/>
              </a:ext>
            </a:extLst>
          </p:cNvPr>
          <p:cNvGrpSpPr/>
          <p:nvPr/>
        </p:nvGrpSpPr>
        <p:grpSpPr>
          <a:xfrm>
            <a:off x="3249082" y="5191290"/>
            <a:ext cx="6071969" cy="1555638"/>
            <a:chOff x="4784681" y="243547"/>
            <a:chExt cx="6071969" cy="15556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104008-3501-083D-5175-0D8A69A9CDEA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87E70CA-E480-0C86-DA2C-E5B0CF4A03B7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5DA7E6D-829F-5434-CF0D-B3E0A875153C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95501BD5-6D54-05DB-CC07-47D169B5A2CD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113300-7F99-7344-9A02-FACEF9DE756E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E4ED1A2-56C0-49D2-C664-FFC93B9BFC9F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41824A0-3321-D8F2-EEB7-83B2C6324B17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A8EC757-BAEA-4863-6824-5CA0C4FFBD69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B1FF39-1A41-BB08-B164-BCD0231491C7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620202-3ECF-9BBC-86C6-1983E826B923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D98442D-82A5-948E-1084-9C81D91CA5AF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8C50B9E-5810-F03C-F5C0-C2AC01C32393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8FDD6BE-088A-D247-B252-31A6DB99CF05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296A5D5-1F5A-8144-B4DE-8AFEC246A408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29279C6-F988-0A07-8B10-54DFAB6B2728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6D7B6D9-52CC-97BA-6FD1-1414DCAEB83C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9E54482-6B33-A188-00ED-4FED1A99FA7D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84B700-EF4E-E3E5-2FC2-A76AA799D786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4C563CD-C3E1-6084-999C-9A7CA22DDD51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9DB5-CA37-46C6-D829-18FD77E94AB5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6966831-7049-DD16-1459-9856151283E1}"/>
              </a:ext>
            </a:extLst>
          </p:cNvPr>
          <p:cNvGrpSpPr/>
          <p:nvPr/>
        </p:nvGrpSpPr>
        <p:grpSpPr>
          <a:xfrm>
            <a:off x="11144307" y="78133"/>
            <a:ext cx="934660" cy="1911413"/>
            <a:chOff x="11144307" y="78133"/>
            <a:chExt cx="934660" cy="1911413"/>
          </a:xfrm>
        </p:grpSpPr>
        <p:pic>
          <p:nvPicPr>
            <p:cNvPr id="94" name="Graphic 93" descr="Single gear">
              <a:extLst>
                <a:ext uri="{FF2B5EF4-FFF2-40B4-BE49-F238E27FC236}">
                  <a16:creationId xmlns:a16="http://schemas.microsoft.com/office/drawing/2014/main" id="{0FFE786F-0DCB-0587-888D-314FB8066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44307" y="78133"/>
              <a:ext cx="914400" cy="914400"/>
            </a:xfrm>
            <a:prstGeom prst="rect">
              <a:avLst/>
            </a:prstGeom>
          </p:spPr>
        </p:pic>
        <p:pic>
          <p:nvPicPr>
            <p:cNvPr id="106" name="Graphic 105" descr="Chat bubble">
              <a:extLst>
                <a:ext uri="{FF2B5EF4-FFF2-40B4-BE49-F238E27FC236}">
                  <a16:creationId xmlns:a16="http://schemas.microsoft.com/office/drawing/2014/main" id="{414D7D5D-9255-BD99-9D8A-B9A67AD0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64567" y="107514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67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F39C07-CC49-D0AC-2966-7CDEB0DE9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24FDFF2-7FAF-52BF-0673-D76261762FFE}"/>
              </a:ext>
            </a:extLst>
          </p:cNvPr>
          <p:cNvGrpSpPr/>
          <p:nvPr/>
        </p:nvGrpSpPr>
        <p:grpSpPr>
          <a:xfrm>
            <a:off x="12962964" y="512669"/>
            <a:ext cx="3093383" cy="2153211"/>
            <a:chOff x="1714499" y="1076325"/>
            <a:chExt cx="3609975" cy="200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FFE67D-1692-4073-FBA8-0D8F92D8A11F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FF7531-4CA8-4398-47FF-FF3E2382F320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293213A-CC59-EF37-D984-95F9007C9151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3822154-3D94-AD40-FE3D-948D9DFC2E35}"/>
              </a:ext>
            </a:extLst>
          </p:cNvPr>
          <p:cNvSpPr/>
          <p:nvPr/>
        </p:nvSpPr>
        <p:spPr>
          <a:xfrm>
            <a:off x="12344399" y="3690144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8A8895-8C42-EE25-9DEB-4E6B9916481D}"/>
              </a:ext>
            </a:extLst>
          </p:cNvPr>
          <p:cNvSpPr/>
          <p:nvPr/>
        </p:nvSpPr>
        <p:spPr>
          <a:xfrm>
            <a:off x="12344399" y="4587783"/>
            <a:ext cx="4545106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4D125-BB81-FCE8-C3FC-AD95B65BD7E7}"/>
              </a:ext>
            </a:extLst>
          </p:cNvPr>
          <p:cNvSpPr/>
          <p:nvPr/>
        </p:nvSpPr>
        <p:spPr>
          <a:xfrm>
            <a:off x="12344399" y="5225447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57D204-2D91-548B-523E-1A9197EE8897}"/>
              </a:ext>
            </a:extLst>
          </p:cNvPr>
          <p:cNvSpPr/>
          <p:nvPr/>
        </p:nvSpPr>
        <p:spPr>
          <a:xfrm>
            <a:off x="12344399" y="566919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ACF92A-7CD0-4DB6-CBFF-4022BB973DDA}"/>
              </a:ext>
            </a:extLst>
          </p:cNvPr>
          <p:cNvSpPr/>
          <p:nvPr/>
        </p:nvSpPr>
        <p:spPr>
          <a:xfrm>
            <a:off x="13384305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F60E34-828F-3B1B-797E-661FA7FDAC41}"/>
              </a:ext>
            </a:extLst>
          </p:cNvPr>
          <p:cNvSpPr/>
          <p:nvPr/>
        </p:nvSpPr>
        <p:spPr>
          <a:xfrm>
            <a:off x="15199658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90A537-C1DE-8C5F-5E6B-C49CD401CCAE}"/>
              </a:ext>
            </a:extLst>
          </p:cNvPr>
          <p:cNvSpPr/>
          <p:nvPr/>
        </p:nvSpPr>
        <p:spPr>
          <a:xfrm>
            <a:off x="13605330" y="6398478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1F17F9-89EB-483B-9850-7531139A7179}"/>
              </a:ext>
            </a:extLst>
          </p:cNvPr>
          <p:cNvSpPr/>
          <p:nvPr/>
        </p:nvSpPr>
        <p:spPr>
          <a:xfrm>
            <a:off x="13384305" y="7628604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867F9D-D452-C3E6-F50F-845F26773E70}"/>
              </a:ext>
            </a:extLst>
          </p:cNvPr>
          <p:cNvSpPr/>
          <p:nvPr/>
        </p:nvSpPr>
        <p:spPr>
          <a:xfrm rot="5400000">
            <a:off x="16270491" y="5463035"/>
            <a:ext cx="2603038" cy="5577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889C0A5E-FD71-E807-5328-5EA2D7F6C7DA}"/>
              </a:ext>
            </a:extLst>
          </p:cNvPr>
          <p:cNvSpPr/>
          <p:nvPr/>
        </p:nvSpPr>
        <p:spPr>
          <a:xfrm>
            <a:off x="13070259" y="2864272"/>
            <a:ext cx="3093383" cy="693682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C65717C-7517-D4FA-A10D-836BB5980383}"/>
              </a:ext>
            </a:extLst>
          </p:cNvPr>
          <p:cNvGrpSpPr/>
          <p:nvPr/>
        </p:nvGrpSpPr>
        <p:grpSpPr>
          <a:xfrm>
            <a:off x="3249082" y="512669"/>
            <a:ext cx="6071969" cy="1555638"/>
            <a:chOff x="4784681" y="243547"/>
            <a:chExt cx="6071969" cy="15556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8B2815-DE67-BA98-7B05-4C0DD528426C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EAA2DA9-4C8A-2F77-D6A3-0BE9DED4A829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851E835-2EFA-8255-4544-C00F316B4D54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08B7521-6F82-E28B-5F83-DEF865E6B26D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D3AAB06-0682-075E-6A8D-781876B23132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ED9227A-F169-4B3F-A91C-68F6CF8E4681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9E2CF92-45A5-EE9A-629F-DCE14EEC9474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41474C-C0BB-9AA7-FEC3-3E9F32325A64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1CA3F1CB-A941-2486-5380-C957EB889DE4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0E6ED1A-30B1-BD95-B187-B09126B2443F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EE61818-6508-28A2-F1B9-EB74D7616B5E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8E810E7-0E1D-D5AA-D18B-5C3B7296F3A6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F397B2A-C17C-0792-ED2F-C3A304973EAC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8CE845E5-FE93-4D18-CF6B-29611EA32CA0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66E2D85-0614-CF77-B2A9-682E97552644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055663B-2B20-2230-43C1-1CE3545BA2A1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AC99B16-FBEF-59D7-82D6-1177A9A5A951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948481C-6369-BD4D-7FBB-04585D6F83C5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BD92E95E-C0AB-8151-87F2-95CF4FDB3C79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E588EC46-53CE-5E5D-C4B3-083C519E3F2E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872218E8-ADA7-C9F4-008B-E55EFA0B268C}"/>
              </a:ext>
            </a:extLst>
          </p:cNvPr>
          <p:cNvSpPr/>
          <p:nvPr/>
        </p:nvSpPr>
        <p:spPr>
          <a:xfrm>
            <a:off x="16267307" y="516515"/>
            <a:ext cx="1954924" cy="254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70097B-D3C5-4743-AC82-DB5F4E7013F7}"/>
              </a:ext>
            </a:extLst>
          </p:cNvPr>
          <p:cNvGrpSpPr/>
          <p:nvPr/>
        </p:nvGrpSpPr>
        <p:grpSpPr>
          <a:xfrm>
            <a:off x="3249082" y="2912325"/>
            <a:ext cx="6071969" cy="1555638"/>
            <a:chOff x="4784681" y="243547"/>
            <a:chExt cx="6071969" cy="155563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B2B2EAE-48C3-5A3D-49CD-3673166586A0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C6E5B5B-BB2C-D36F-A174-2BBE4BA9B519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939DA849-5898-EEC1-DC22-BDDCD5BA7944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59A4D0E-11C9-BC3D-B84C-14A9E557A85F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CBE9C5A-AC48-DC6D-D10A-28C60B5E034D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5FE4C7E-DCAF-5FEB-BA2F-A19E39283DC0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55244F1-79A5-6F4E-845A-A2074E98322B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428B5BEE-CF0D-0E8B-8923-70887F96B699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21D287F-5B47-3626-A05B-34449767D788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3B072BE-5EBF-975E-6BCE-3B298BECC9AF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E1CEAB4-DF07-B1A3-7D55-81CADBEF06FC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9D520DF-55A6-BE2C-AD60-B01997BFABA2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C437DD9-EB00-CBED-0C85-0BB5A5EE9F30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36BBF6F-B4C1-5885-1720-2FAFD6C38697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A307EC87-9A01-2F57-8AA2-67F35E29F5A8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84AD722-92A2-5CB2-DB77-05B18D41B0F3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73B1565-9BC6-E622-2DE3-B869BB7EF9F1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8F665E4-B2F0-415A-C3A6-5ABC91404EEB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2CB25CAC-72A5-FE23-89D8-259653CA3AE9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EA28F95-0067-D04F-36BB-25D981817D14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D93A01A-4C14-584B-511D-E9AF7D474066}"/>
              </a:ext>
            </a:extLst>
          </p:cNvPr>
          <p:cNvSpPr/>
          <p:nvPr/>
        </p:nvSpPr>
        <p:spPr>
          <a:xfrm>
            <a:off x="0" y="-851338"/>
            <a:ext cx="3000777" cy="8245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 DECK: DETAIL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8A0711-4181-70FD-4207-666E26FB8B9E}"/>
              </a:ext>
            </a:extLst>
          </p:cNvPr>
          <p:cNvGrpSpPr/>
          <p:nvPr/>
        </p:nvGrpSpPr>
        <p:grpSpPr>
          <a:xfrm>
            <a:off x="3249082" y="5191290"/>
            <a:ext cx="6071969" cy="1555638"/>
            <a:chOff x="4784681" y="243547"/>
            <a:chExt cx="6071969" cy="155563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9094144-7B6F-F662-4D12-85C4D81B6320}"/>
                </a:ext>
              </a:extLst>
            </p:cNvPr>
            <p:cNvGrpSpPr/>
            <p:nvPr/>
          </p:nvGrpSpPr>
          <p:grpSpPr>
            <a:xfrm>
              <a:off x="4784681" y="243548"/>
              <a:ext cx="1010540" cy="1555637"/>
              <a:chOff x="1714499" y="1076325"/>
              <a:chExt cx="3609975" cy="2009775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79366345-1E16-9648-F324-A575A0D881C4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3C4A0A9B-A916-09A5-EA85-42DE193FCD4A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EE9FB43-5071-7228-584A-3F2EDA2D97EA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546CC97-6505-1CD3-6D94-A61C90D02FDD}"/>
                </a:ext>
              </a:extLst>
            </p:cNvPr>
            <p:cNvGrpSpPr/>
            <p:nvPr/>
          </p:nvGrpSpPr>
          <p:grpSpPr>
            <a:xfrm>
              <a:off x="6043526" y="243547"/>
              <a:ext cx="1010540" cy="1555637"/>
              <a:chOff x="1714499" y="1076325"/>
              <a:chExt cx="3609975" cy="2009775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B94E3F0-57B1-B6F3-4110-DB4175C28494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0869B54-DDDA-E5FD-77FA-4A2395B73848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C271FCC-DFE5-6D1E-997D-71CEEF64BC18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70772B9-85DE-D4AC-7211-185E066CB248}"/>
                </a:ext>
              </a:extLst>
            </p:cNvPr>
            <p:cNvGrpSpPr/>
            <p:nvPr/>
          </p:nvGrpSpPr>
          <p:grpSpPr>
            <a:xfrm>
              <a:off x="7302371" y="243547"/>
              <a:ext cx="1010540" cy="1555637"/>
              <a:chOff x="1714499" y="1076325"/>
              <a:chExt cx="3609975" cy="2009775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55FFD6B-46FC-9FA1-9B7C-733E31748B33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0C5EF96-C6DC-2BF1-44E4-AAFE0355416D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D071115-EA13-2AF3-5EA8-9557B333CB00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A99F13D-7CC6-C3B0-D1BA-548AE8BED602}"/>
                </a:ext>
              </a:extLst>
            </p:cNvPr>
            <p:cNvGrpSpPr/>
            <p:nvPr/>
          </p:nvGrpSpPr>
          <p:grpSpPr>
            <a:xfrm>
              <a:off x="8561216" y="243547"/>
              <a:ext cx="1010540" cy="1555637"/>
              <a:chOff x="1714499" y="1076325"/>
              <a:chExt cx="3609975" cy="200977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26E8EC8-0433-47EE-DE21-937C2842E66C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E114F8A-F22D-69DB-9296-C279A5CDB968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1C81530-BBB3-5B23-6BDB-789D996CC628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FCE9551-345D-9C61-675E-A60F46F9D9BD}"/>
                </a:ext>
              </a:extLst>
            </p:cNvPr>
            <p:cNvGrpSpPr/>
            <p:nvPr/>
          </p:nvGrpSpPr>
          <p:grpSpPr>
            <a:xfrm>
              <a:off x="9846110" y="243547"/>
              <a:ext cx="1010540" cy="1555637"/>
              <a:chOff x="1714499" y="1076325"/>
              <a:chExt cx="3609975" cy="200977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5D8C486-9CD2-0E7A-F0D3-6EC3BDD85DCA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086C650-E078-7CC7-24FA-C2E32E1B0237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380D8D8-F188-AFB2-49F1-40FF1E574EFE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D95EDCA5-89A1-44B0-79F1-2F15E3823DE5}"/>
              </a:ext>
            </a:extLst>
          </p:cNvPr>
          <p:cNvSpPr/>
          <p:nvPr/>
        </p:nvSpPr>
        <p:spPr>
          <a:xfrm>
            <a:off x="0" y="0"/>
            <a:ext cx="12192000" cy="7380288"/>
          </a:xfrm>
          <a:prstGeom prst="rect">
            <a:avLst/>
          </a:prstGeom>
          <a:solidFill>
            <a:schemeClr val="bg2">
              <a:lumMod val="90000"/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BD60FFF-9A6B-BEF0-63DA-CDAC8661014F}"/>
              </a:ext>
            </a:extLst>
          </p:cNvPr>
          <p:cNvGrpSpPr/>
          <p:nvPr/>
        </p:nvGrpSpPr>
        <p:grpSpPr>
          <a:xfrm>
            <a:off x="1518052" y="1363415"/>
            <a:ext cx="8497440" cy="4152782"/>
            <a:chOff x="259200" y="661340"/>
            <a:chExt cx="8497440" cy="415278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83BF309-7CC0-1D62-D918-ACD0281DFB39}"/>
                </a:ext>
              </a:extLst>
            </p:cNvPr>
            <p:cNvSpPr/>
            <p:nvPr/>
          </p:nvSpPr>
          <p:spPr>
            <a:xfrm>
              <a:off x="3689131" y="661340"/>
              <a:ext cx="5067509" cy="4152782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C49C7AC-142F-585F-BAD3-0060DCE1B323}"/>
                </a:ext>
              </a:extLst>
            </p:cNvPr>
            <p:cNvGrpSpPr/>
            <p:nvPr/>
          </p:nvGrpSpPr>
          <p:grpSpPr>
            <a:xfrm>
              <a:off x="259200" y="661340"/>
              <a:ext cx="2989882" cy="4152782"/>
              <a:chOff x="1714499" y="1076325"/>
              <a:chExt cx="3609975" cy="2009775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6ACF73B-509E-9839-5180-F1A0D540E1D7}"/>
                  </a:ext>
                </a:extLst>
              </p:cNvPr>
              <p:cNvSpPr/>
              <p:nvPr/>
            </p:nvSpPr>
            <p:spPr>
              <a:xfrm>
                <a:off x="1714499" y="1076325"/>
                <a:ext cx="3609975" cy="2009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16EA641-C1D4-A397-798B-79C3C455FEE8}"/>
                  </a:ext>
                </a:extLst>
              </p:cNvPr>
              <p:cNvCxnSpPr/>
              <p:nvPr/>
            </p:nvCxnSpPr>
            <p:spPr>
              <a:xfrm flipH="1"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08F561A-34A7-7495-AC21-A4EB3FE61BAB}"/>
                  </a:ext>
                </a:extLst>
              </p:cNvPr>
              <p:cNvCxnSpPr/>
              <p:nvPr/>
            </p:nvCxnSpPr>
            <p:spPr>
              <a:xfrm>
                <a:off x="1714499" y="1076325"/>
                <a:ext cx="3609975" cy="2009775"/>
              </a:xfrm>
              <a:prstGeom prst="line">
                <a:avLst/>
              </a:prstGeom>
              <a:ln w="31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7D68DE3-809D-5CBC-2D16-538BDAD7BCFA}"/>
                </a:ext>
              </a:extLst>
            </p:cNvPr>
            <p:cNvSpPr/>
            <p:nvPr/>
          </p:nvSpPr>
          <p:spPr>
            <a:xfrm>
              <a:off x="3950332" y="833099"/>
              <a:ext cx="4545106" cy="69924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58A3113-97D7-A840-8237-FC9A3E55998F}"/>
                </a:ext>
              </a:extLst>
            </p:cNvPr>
            <p:cNvSpPr/>
            <p:nvPr/>
          </p:nvSpPr>
          <p:spPr>
            <a:xfrm>
              <a:off x="3950332" y="1772475"/>
              <a:ext cx="4545106" cy="2453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966045C-742F-7A4D-27CD-C9AD937DD027}"/>
                </a:ext>
              </a:extLst>
            </p:cNvPr>
            <p:cNvSpPr/>
            <p:nvPr/>
          </p:nvSpPr>
          <p:spPr>
            <a:xfrm>
              <a:off x="3950332" y="2257964"/>
              <a:ext cx="4545106" cy="2453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70727256-CAFE-C25D-1EDD-A7920F8CEC32}"/>
                </a:ext>
              </a:extLst>
            </p:cNvPr>
            <p:cNvSpPr/>
            <p:nvPr/>
          </p:nvSpPr>
          <p:spPr>
            <a:xfrm>
              <a:off x="3950332" y="2743453"/>
              <a:ext cx="4545106" cy="2453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1148B13-7C40-69E6-5240-43CF92AB67F0}"/>
                </a:ext>
              </a:extLst>
            </p:cNvPr>
            <p:cNvSpPr/>
            <p:nvPr/>
          </p:nvSpPr>
          <p:spPr>
            <a:xfrm>
              <a:off x="3950332" y="3228942"/>
              <a:ext cx="4545106" cy="24536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D1BA0F3-7EB3-091D-2BCB-326527D144F5}"/>
                </a:ext>
              </a:extLst>
            </p:cNvPr>
            <p:cNvSpPr/>
            <p:nvPr/>
          </p:nvSpPr>
          <p:spPr>
            <a:xfrm>
              <a:off x="4398686" y="3930863"/>
              <a:ext cx="1267166" cy="52233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21B96677-9E45-2ACB-7D31-37CAD343378B}"/>
                </a:ext>
              </a:extLst>
            </p:cNvPr>
            <p:cNvSpPr/>
            <p:nvPr/>
          </p:nvSpPr>
          <p:spPr>
            <a:xfrm>
              <a:off x="6498143" y="3930863"/>
              <a:ext cx="1267166" cy="522336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62205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30E1E9-53D5-FD5A-CA3B-C71624AA7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30ED58-0F28-824D-C8CC-D56269421406}"/>
              </a:ext>
            </a:extLst>
          </p:cNvPr>
          <p:cNvGrpSpPr/>
          <p:nvPr/>
        </p:nvGrpSpPr>
        <p:grpSpPr>
          <a:xfrm>
            <a:off x="12962964" y="512669"/>
            <a:ext cx="3093383" cy="2153211"/>
            <a:chOff x="1714499" y="1076325"/>
            <a:chExt cx="3609975" cy="200977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D47DD22-255F-EF22-27CE-3BAAA2D395E6}"/>
                </a:ext>
              </a:extLst>
            </p:cNvPr>
            <p:cNvSpPr/>
            <p:nvPr/>
          </p:nvSpPr>
          <p:spPr>
            <a:xfrm>
              <a:off x="1714499" y="1076325"/>
              <a:ext cx="3609975" cy="20097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FFFF9F1-B628-52AB-777B-1A02B06FE3EC}"/>
                </a:ext>
              </a:extLst>
            </p:cNvPr>
            <p:cNvCxnSpPr/>
            <p:nvPr/>
          </p:nvCxnSpPr>
          <p:spPr>
            <a:xfrm flipH="1"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28E2D6-996C-E33E-312D-A1DAE2CAA1C0}"/>
                </a:ext>
              </a:extLst>
            </p:cNvPr>
            <p:cNvCxnSpPr/>
            <p:nvPr/>
          </p:nvCxnSpPr>
          <p:spPr>
            <a:xfrm>
              <a:off x="1714499" y="1076325"/>
              <a:ext cx="3609975" cy="2009775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BCA972-D027-41A9-337B-D62E224987E4}"/>
              </a:ext>
            </a:extLst>
          </p:cNvPr>
          <p:cNvSpPr/>
          <p:nvPr/>
        </p:nvSpPr>
        <p:spPr>
          <a:xfrm>
            <a:off x="12344399" y="3690144"/>
            <a:ext cx="4545106" cy="69924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C60448-CB9E-D9F7-4734-E2139AAA78E6}"/>
              </a:ext>
            </a:extLst>
          </p:cNvPr>
          <p:cNvSpPr/>
          <p:nvPr/>
        </p:nvSpPr>
        <p:spPr>
          <a:xfrm>
            <a:off x="12344399" y="4587783"/>
            <a:ext cx="4545106" cy="43927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6A5544-64C8-D442-CDF8-CB965FB4FD07}"/>
              </a:ext>
            </a:extLst>
          </p:cNvPr>
          <p:cNvSpPr/>
          <p:nvPr/>
        </p:nvSpPr>
        <p:spPr>
          <a:xfrm>
            <a:off x="12344399" y="5225447"/>
            <a:ext cx="4545106" cy="2453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75D782-A468-D432-6A02-AE92E1F1FE25}"/>
              </a:ext>
            </a:extLst>
          </p:cNvPr>
          <p:cNvSpPr/>
          <p:nvPr/>
        </p:nvSpPr>
        <p:spPr>
          <a:xfrm>
            <a:off x="12344399" y="5669199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74183F-A43E-C814-39BE-7FFCB961D94D}"/>
              </a:ext>
            </a:extLst>
          </p:cNvPr>
          <p:cNvSpPr/>
          <p:nvPr/>
        </p:nvSpPr>
        <p:spPr>
          <a:xfrm>
            <a:off x="13384305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A2B0E0-76D8-B4A4-4809-6AC9F4A0BE5D}"/>
              </a:ext>
            </a:extLst>
          </p:cNvPr>
          <p:cNvSpPr/>
          <p:nvPr/>
        </p:nvSpPr>
        <p:spPr>
          <a:xfrm>
            <a:off x="15199658" y="5669199"/>
            <a:ext cx="1689847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07568E1-4469-0B64-3BC3-4E11EA7E89D8}"/>
              </a:ext>
            </a:extLst>
          </p:cNvPr>
          <p:cNvSpPr/>
          <p:nvPr/>
        </p:nvSpPr>
        <p:spPr>
          <a:xfrm>
            <a:off x="13605330" y="6398478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6560624-66D6-1B03-1C7A-5D18D9E63ACC}"/>
              </a:ext>
            </a:extLst>
          </p:cNvPr>
          <p:cNvSpPr/>
          <p:nvPr/>
        </p:nvSpPr>
        <p:spPr>
          <a:xfrm>
            <a:off x="13384305" y="7628604"/>
            <a:ext cx="2023243" cy="69690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DCCC0B-67F9-2D58-A395-8791D3EEC392}"/>
              </a:ext>
            </a:extLst>
          </p:cNvPr>
          <p:cNvSpPr/>
          <p:nvPr/>
        </p:nvSpPr>
        <p:spPr>
          <a:xfrm rot="5400000">
            <a:off x="16222104" y="4834351"/>
            <a:ext cx="2603038" cy="557708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Preparation 29">
            <a:extLst>
              <a:ext uri="{FF2B5EF4-FFF2-40B4-BE49-F238E27FC236}">
                <a16:creationId xmlns:a16="http://schemas.microsoft.com/office/drawing/2014/main" id="{E462D61C-0686-0358-B819-4976AA482E30}"/>
              </a:ext>
            </a:extLst>
          </p:cNvPr>
          <p:cNvSpPr/>
          <p:nvPr/>
        </p:nvSpPr>
        <p:spPr>
          <a:xfrm>
            <a:off x="13070259" y="2864272"/>
            <a:ext cx="3093383" cy="693682"/>
          </a:xfrm>
          <a:prstGeom prst="flowChartPreparation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E331199-D84F-E326-90CE-0BC0C2C7CF26}"/>
              </a:ext>
            </a:extLst>
          </p:cNvPr>
          <p:cNvSpPr/>
          <p:nvPr/>
        </p:nvSpPr>
        <p:spPr>
          <a:xfrm>
            <a:off x="16267307" y="516515"/>
            <a:ext cx="1954924" cy="25497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791B615-203F-7390-8D0B-97930C1C78B9}"/>
              </a:ext>
            </a:extLst>
          </p:cNvPr>
          <p:cNvSpPr/>
          <p:nvPr/>
        </p:nvSpPr>
        <p:spPr>
          <a:xfrm>
            <a:off x="0" y="-851338"/>
            <a:ext cx="3000777" cy="82459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CARD DECK: UPGRADE (crudely)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F3CE60F-B9FD-4CCC-9025-A1AEC798628B}"/>
              </a:ext>
            </a:extLst>
          </p:cNvPr>
          <p:cNvGrpSpPr/>
          <p:nvPr/>
        </p:nvGrpSpPr>
        <p:grpSpPr>
          <a:xfrm>
            <a:off x="922204" y="661339"/>
            <a:ext cx="5289410" cy="3484992"/>
            <a:chOff x="922204" y="661339"/>
            <a:chExt cx="5043840" cy="2549774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0DF24A3-A218-D4BE-40CF-418BDA577801}"/>
                </a:ext>
              </a:extLst>
            </p:cNvPr>
            <p:cNvSpPr/>
            <p:nvPr/>
          </p:nvSpPr>
          <p:spPr>
            <a:xfrm>
              <a:off x="922204" y="661340"/>
              <a:ext cx="1954924" cy="254977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34F25BA-BC1E-1E40-D6EC-B0B63FBF0E30}"/>
                </a:ext>
              </a:extLst>
            </p:cNvPr>
            <p:cNvSpPr/>
            <p:nvPr/>
          </p:nvSpPr>
          <p:spPr>
            <a:xfrm rot="5400000">
              <a:off x="3202872" y="777030"/>
              <a:ext cx="789088" cy="5577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856E69D-B1FA-D512-8831-F54D2CA6ED7D}"/>
                </a:ext>
              </a:extLst>
            </p:cNvPr>
            <p:cNvSpPr/>
            <p:nvPr/>
          </p:nvSpPr>
          <p:spPr>
            <a:xfrm rot="5400000">
              <a:off x="3321035" y="1762296"/>
              <a:ext cx="552762" cy="5577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82278809-506D-F88B-09EB-9DB12C57FDD9}"/>
                </a:ext>
              </a:extLst>
            </p:cNvPr>
            <p:cNvSpPr/>
            <p:nvPr/>
          </p:nvSpPr>
          <p:spPr>
            <a:xfrm rot="5400000">
              <a:off x="3321035" y="2651954"/>
              <a:ext cx="552762" cy="557708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A4AA21D-35DF-1D20-7073-A87C8903A3A1}"/>
                </a:ext>
              </a:extLst>
            </p:cNvPr>
            <p:cNvSpPr/>
            <p:nvPr/>
          </p:nvSpPr>
          <p:spPr>
            <a:xfrm>
              <a:off x="4232676" y="1764769"/>
              <a:ext cx="1689847" cy="5527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A8F9808E-0287-E0CA-7351-767DFAE3A62E}"/>
                </a:ext>
              </a:extLst>
            </p:cNvPr>
            <p:cNvSpPr/>
            <p:nvPr/>
          </p:nvSpPr>
          <p:spPr>
            <a:xfrm>
              <a:off x="4223729" y="661339"/>
              <a:ext cx="1689847" cy="76923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692F9BB-C361-B088-C937-DF22D9D2893F}"/>
                </a:ext>
              </a:extLst>
            </p:cNvPr>
            <p:cNvSpPr/>
            <p:nvPr/>
          </p:nvSpPr>
          <p:spPr>
            <a:xfrm>
              <a:off x="4276197" y="2651723"/>
              <a:ext cx="1689847" cy="55276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CD7F509-83D7-6EE2-A2FF-9DB8CA119805}"/>
              </a:ext>
            </a:extLst>
          </p:cNvPr>
          <p:cNvSpPr/>
          <p:nvPr/>
        </p:nvSpPr>
        <p:spPr>
          <a:xfrm>
            <a:off x="3000777" y="5767226"/>
            <a:ext cx="5796382" cy="6312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8404968-0A79-0515-A3D4-2084E7FF2687}"/>
              </a:ext>
            </a:extLst>
          </p:cNvPr>
          <p:cNvSpPr/>
          <p:nvPr/>
        </p:nvSpPr>
        <p:spPr>
          <a:xfrm>
            <a:off x="3000777" y="5341730"/>
            <a:ext cx="914400" cy="196054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2ABAE9F-105C-C637-A4DD-E7F25D033B90}"/>
              </a:ext>
            </a:extLst>
          </p:cNvPr>
          <p:cNvSpPr/>
          <p:nvPr/>
        </p:nvSpPr>
        <p:spPr>
          <a:xfrm>
            <a:off x="9368078" y="5767226"/>
            <a:ext cx="1689848" cy="435199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FBFB1E4-DA35-CB64-ED77-250F5149F884}"/>
              </a:ext>
            </a:extLst>
          </p:cNvPr>
          <p:cNvGrpSpPr/>
          <p:nvPr/>
        </p:nvGrpSpPr>
        <p:grpSpPr>
          <a:xfrm>
            <a:off x="11144307" y="78133"/>
            <a:ext cx="934660" cy="1911413"/>
            <a:chOff x="11144307" y="78133"/>
            <a:chExt cx="934660" cy="1911413"/>
          </a:xfrm>
        </p:grpSpPr>
        <p:pic>
          <p:nvPicPr>
            <p:cNvPr id="109" name="Graphic 108" descr="Single gear">
              <a:extLst>
                <a:ext uri="{FF2B5EF4-FFF2-40B4-BE49-F238E27FC236}">
                  <a16:creationId xmlns:a16="http://schemas.microsoft.com/office/drawing/2014/main" id="{EEEC96A0-22E9-3087-9225-056CF7BAF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144307" y="78133"/>
              <a:ext cx="914400" cy="914400"/>
            </a:xfrm>
            <a:prstGeom prst="rect">
              <a:avLst/>
            </a:prstGeom>
          </p:spPr>
        </p:pic>
        <p:pic>
          <p:nvPicPr>
            <p:cNvPr id="110" name="Graphic 109" descr="Chat bubble">
              <a:extLst>
                <a:ext uri="{FF2B5EF4-FFF2-40B4-BE49-F238E27FC236}">
                  <a16:creationId xmlns:a16="http://schemas.microsoft.com/office/drawing/2014/main" id="{A391DD5D-88C9-835D-9130-121054E88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164567" y="107514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993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</TotalTime>
  <Words>69</Words>
  <Application>Microsoft Office PowerPoint</Application>
  <PresentationFormat>Custom</PresentationFormat>
  <Paragraphs>13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 uloyok</dc:creator>
  <cp:lastModifiedBy>o uloyok</cp:lastModifiedBy>
  <cp:revision>12</cp:revision>
  <dcterms:created xsi:type="dcterms:W3CDTF">2025-02-03T03:45:33Z</dcterms:created>
  <dcterms:modified xsi:type="dcterms:W3CDTF">2025-02-03T10:52:04Z</dcterms:modified>
</cp:coreProperties>
</file>