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ad33649e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ad33649e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ad33649e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ad33649e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ad33649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ad33649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ad33649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ad33649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ad33649e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ad33649e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ad33649e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ad33649e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ad33649e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ad33649e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ad33649e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ad33649e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ad33649e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ad33649e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ad33649e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ad33649e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986b897e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986b897e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ad33649e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ad33649e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ad33649e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ad33649e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ad33649e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ad33649e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986b897e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986b897e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992b0a537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992b0a53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992b0a53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992b0a53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986b897eb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986b897eb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ad33649e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ad33649e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ad33649e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ad33649e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ad33649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ad33649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" TargetMode="External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-scm.com/downloads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The Git SuperDeck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Matthew Townsend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NCS Club President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Commit -m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next operation is commit, this saves the version of the file at time of command, any modifications done after commit will not be included when somebody pulls from repo.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11775"/>
            <a:ext cx="60960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Pull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pull command “pulls” any missing data from the main repository, for example one being hosted on github.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This can be done with additional options if you need to pull from an upstream repo. 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9125"/>
            <a:ext cx="5273475" cy="6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Branches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 git, the most useful feature is branches, it allows for multiple individuals to work on the code in the repo </a:t>
            </a:r>
            <a:r>
              <a:rPr lang="en">
                <a:solidFill>
                  <a:schemeClr val="lt1"/>
                </a:solidFill>
              </a:rPr>
              <a:t>simultaneously, then merge/rebase at the end.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 start, check branch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Then create a new branch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6855"/>
            <a:ext cx="3470350" cy="3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414325"/>
            <a:ext cx="5792126" cy="2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819050"/>
            <a:ext cx="3293900" cy="5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Branches - 2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 visit the created branch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From here you can edit, add, commit files, but be careful of modifying </a:t>
            </a:r>
            <a:r>
              <a:rPr lang="en">
                <a:solidFill>
                  <a:schemeClr val="lt1"/>
                </a:solidFill>
              </a:rPr>
              <a:t>existing code.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0475"/>
            <a:ext cx="5142150" cy="4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360325"/>
            <a:ext cx="4260300" cy="66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Merge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Merging is when you combine branches, this is most common with adding the features of a branch onto the master/head branch.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If there is no conflicts in the merging content, then it will be </a:t>
            </a:r>
            <a:r>
              <a:rPr lang="en">
                <a:solidFill>
                  <a:schemeClr val="lt1"/>
                </a:solidFill>
              </a:rPr>
              <a:t>successful.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033575"/>
            <a:ext cx="418147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Merge Conflict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Merge Conflict is when there are different versions of the same file.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574050"/>
            <a:ext cx="7688324" cy="10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 rotWithShape="1">
          <a:blip r:embed="rId4">
            <a:alphaModFix/>
          </a:blip>
          <a:srcRect b="0" l="0" r="0" t="59607"/>
          <a:stretch/>
        </p:blipFill>
        <p:spPr>
          <a:xfrm>
            <a:off x="311700" y="2628450"/>
            <a:ext cx="5206934" cy="19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Merge Conflict Resolution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To resolve the conflict, pick which version of code you want and delete other version/ git text in file.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75875"/>
            <a:ext cx="3403275" cy="2795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4975" y="1975875"/>
            <a:ext cx="4647825" cy="5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2725" y="2948825"/>
            <a:ext cx="4360075" cy="3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Rebase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311700" y="1145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Rebase - adds the commit history and content to repo - also </a:t>
            </a:r>
            <a:r>
              <a:rPr lang="en">
                <a:solidFill>
                  <a:schemeClr val="lt1"/>
                </a:solidFill>
              </a:rPr>
              <a:t>susceptible</a:t>
            </a:r>
            <a:r>
              <a:rPr lang="en">
                <a:solidFill>
                  <a:schemeClr val="lt1"/>
                </a:solidFill>
              </a:rPr>
              <a:t> to conflict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7325"/>
            <a:ext cx="67437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673000"/>
            <a:ext cx="4795425" cy="4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.gitignore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gitignore file is a special file that git checks before </a:t>
            </a:r>
            <a:r>
              <a:rPr lang="en">
                <a:solidFill>
                  <a:schemeClr val="lt1"/>
                </a:solidFill>
              </a:rPr>
              <a:t>committing</a:t>
            </a:r>
            <a:r>
              <a:rPr lang="en">
                <a:solidFill>
                  <a:schemeClr val="lt1"/>
                </a:solidFill>
              </a:rPr>
              <a:t> files, to ensure that </a:t>
            </a:r>
            <a:r>
              <a:rPr lang="en">
                <a:solidFill>
                  <a:schemeClr val="lt1"/>
                </a:solidFill>
              </a:rPr>
              <a:t>anything</a:t>
            </a:r>
            <a:r>
              <a:rPr lang="en">
                <a:solidFill>
                  <a:schemeClr val="lt1"/>
                </a:solidFill>
              </a:rPr>
              <a:t> listed with the gitignore is not in the commit.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Adding .env files can be helpful to prevent accidental pushing of api keys.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19450"/>
            <a:ext cx="6034350" cy="2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Github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Navigate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</a:t>
            </a:r>
            <a:r>
              <a:rPr lang="en">
                <a:solidFill>
                  <a:schemeClr val="lt1"/>
                </a:solidFill>
              </a:rPr>
              <a:t> and press sign up and go through menus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From there you will see the dashboard for github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On the left there are current repositories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This is where the repo will appear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1525" y="1719425"/>
            <a:ext cx="2320775" cy="25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Let’s Git - going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Installation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Terminal - setup, GUI Set-up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Branches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Operations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Rebase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Merging Conflicts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Github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Pushing - vscode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View &gt;&gt; </a:t>
            </a:r>
            <a:r>
              <a:rPr lang="en">
                <a:solidFill>
                  <a:schemeClr val="lt1"/>
                </a:solidFill>
              </a:rPr>
              <a:t>command</a:t>
            </a:r>
            <a:r>
              <a:rPr lang="en">
                <a:solidFill>
                  <a:schemeClr val="lt1"/>
                </a:solidFill>
              </a:rPr>
              <a:t> pallet &gt;&gt; git publish &gt;&gt; open in web browser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(ctrl+shift+p) &gt;&gt; git publish &gt;&gt; web browser (or use ssh keys to do so through CLI)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1990125"/>
            <a:ext cx="4692175" cy="30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Readme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On github if you press on the repo it will ask if you want to create a readme file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This is a simple text file that github will display where you can explain the code/project in detail.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b="0" l="0" r="0" t="43936"/>
          <a:stretch/>
        </p:blipFill>
        <p:spPr>
          <a:xfrm>
            <a:off x="2685950" y="2082700"/>
            <a:ext cx="6369150" cy="28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title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text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Installation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Linux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‘Package-manager’ install git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572000" y="1152475"/>
            <a:ext cx="4151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Windows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Navigate to </a:t>
            </a: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https://git-scm.com/downloads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windows, 64 bit desktop, run executable hit next or yes for popups.  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b="0" l="0" r="12770" t="0"/>
          <a:stretch/>
        </p:blipFill>
        <p:spPr>
          <a:xfrm>
            <a:off x="163475" y="2067988"/>
            <a:ext cx="4327825" cy="10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890373"/>
            <a:ext cx="4572001" cy="2253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Visual Studio Code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For using git in a code editor, this slide deck will depict the git actions within VScode.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Install using a package manager 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773729"/>
            <a:ext cx="4260299" cy="3206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the CLI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Creating your first repository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**Establish git identity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git config –global user.name “github username”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git config –global user.email = “github email”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**Create a New Directory, all files will be tracked and saved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mkdir gitDemo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**The directory is now a repository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275" y="2920300"/>
            <a:ext cx="4673875" cy="8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Create your files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Use any text editor to create your files.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6725"/>
            <a:ext cx="3571875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200" y="1534625"/>
            <a:ext cx="3412950" cy="1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8" y="1874373"/>
            <a:ext cx="3973000" cy="278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3198" y="1730450"/>
            <a:ext cx="3739100" cy="30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</a:t>
            </a:r>
            <a:r>
              <a:rPr lang="en">
                <a:solidFill>
                  <a:schemeClr val="dk2"/>
                </a:solidFill>
              </a:rPr>
              <a:t>it status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This command will appear often in the slidedeck, it is used to view the current state of the repository/branch you are on. </a:t>
            </a:r>
            <a:r>
              <a:rPr lang="en">
                <a:solidFill>
                  <a:schemeClr val="lt1"/>
                </a:solidFill>
              </a:rPr>
              <a:t>Committed</a:t>
            </a:r>
            <a:r>
              <a:rPr lang="en">
                <a:solidFill>
                  <a:schemeClr val="lt1"/>
                </a:solidFill>
              </a:rPr>
              <a:t> files, </a:t>
            </a:r>
            <a:r>
              <a:rPr lang="en">
                <a:solidFill>
                  <a:schemeClr val="lt1"/>
                </a:solidFill>
              </a:rPr>
              <a:t>uncommitted</a:t>
            </a:r>
            <a:r>
              <a:rPr lang="en">
                <a:solidFill>
                  <a:schemeClr val="lt1"/>
                </a:solidFill>
              </a:rPr>
              <a:t> files, conflicts, etc.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3" y="2451100"/>
            <a:ext cx="6425425" cy="14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Adding files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 git adding files means tracking the contents of the files.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6800"/>
            <a:ext cx="7190551" cy="26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