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D0FA7-630F-4434-9033-85ED015EE367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B7F9-418E-465B-9433-C0F3FDCB6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26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9BF-4F95-45D1-9FC5-6AF83E9B6330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5731-A372-4F13-82AB-9A49B7F054B8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34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D8B-5159-4129-9C57-842BCB04FC34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9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80B2-3E1A-47FF-B893-CE5BF94068B5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7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6B3C-6BF6-43B0-846C-566E6FE1A0BD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1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1ADE-09D7-4130-A7CA-96BDDFEEF856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0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F434-D666-4FD2-8060-68976FA781BB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6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314-1262-4368-B186-1E7E7A4B4325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C48B-7494-416D-82B5-2E179BF7C4B9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16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A52F54-1A38-4E78-9E8F-0573B4AC4E25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0C61-C4F8-4677-ABA4-22086C295AB4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2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1F7351-9B0E-416E-94F8-51C6CBFF5238}" type="datetime1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9EFB07-6396-460F-9F31-AA4C223B8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最終課題発表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廣里　直人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6600" dirty="0"/>
          </a:p>
          <a:p>
            <a:pPr algn="ctr"/>
            <a:r>
              <a:rPr kumimoji="1" lang="ja-JP" altLang="en-US" sz="6600" dirty="0" smtClean="0"/>
              <a:t>「ガンサッカー」</a:t>
            </a:r>
            <a:endParaRPr kumimoji="1" lang="ja-JP" altLang="en-US" sz="6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2800" dirty="0" smtClean="0"/>
              <a:t>UnrealEngine4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C++</a:t>
            </a:r>
            <a:r>
              <a:rPr lang="ja-JP" altLang="en-US" sz="2800" dirty="0" smtClean="0"/>
              <a:t>で作成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プレイヤーは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人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ボールを銃で撃って飛ばす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ゴールにボールを入れると点が入る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2800" dirty="0" smtClean="0"/>
              <a:t>5</a:t>
            </a:r>
            <a:r>
              <a:rPr lang="ja-JP" altLang="en-US" sz="2800" dirty="0" smtClean="0"/>
              <a:t>点先取した方が勝ち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6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sz="2800" dirty="0" err="1" smtClean="0"/>
              <a:t>w</a:t>
            </a:r>
            <a:r>
              <a:rPr kumimoji="1" lang="en-US" altLang="ja-JP" sz="2800" dirty="0" err="1" smtClean="0"/>
              <a:t>,a,s,d</a:t>
            </a:r>
            <a:r>
              <a:rPr lang="ja-JP" altLang="en-US" sz="2800" dirty="0"/>
              <a:t>で</a:t>
            </a:r>
            <a:r>
              <a:rPr kumimoji="1" lang="ja-JP" altLang="en-US" sz="2800" dirty="0" smtClean="0"/>
              <a:t>前後左右移動</a:t>
            </a:r>
            <a:endParaRPr kumimoji="1"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マウスの移動でカメラ移動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smtClean="0"/>
              <a:t>左クリックで弾発射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1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ボール</a:t>
            </a:r>
            <a:endParaRPr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弾</a:t>
            </a:r>
            <a:endParaRPr kumimoji="1" lang="en-US" altLang="ja-JP" sz="2800" dirty="0" smtClean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sz="28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バンパー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1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苦労した点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sz="2800" dirty="0"/>
              <a:t>同期</a:t>
            </a:r>
            <a:r>
              <a:rPr lang="ja-JP" altLang="en-US" sz="2800" dirty="0" smtClean="0"/>
              <a:t>処理、特にボール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FB07-6396-460F-9F31-AA4C223B8D7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84</Words>
  <Application>Microsoft Office PowerPoint</Application>
  <PresentationFormat>ワイド画面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最終課題発表</vt:lpstr>
      <vt:lpstr>タイトル</vt:lpstr>
      <vt:lpstr>ゲーム概要</vt:lpstr>
      <vt:lpstr>ゲームルール</vt:lpstr>
      <vt:lpstr>ゲーム操作方法</vt:lpstr>
      <vt:lpstr>ゲームオブジェクト</vt:lpstr>
      <vt:lpstr>実演</vt:lpstr>
      <vt:lpstr>苦労した点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最終課題発表</dc:title>
  <dc:creator>廣里直人</dc:creator>
  <cp:lastModifiedBy>廣里直人</cp:lastModifiedBy>
  <cp:revision>9</cp:revision>
  <dcterms:created xsi:type="dcterms:W3CDTF">2019-02-04T01:19:51Z</dcterms:created>
  <dcterms:modified xsi:type="dcterms:W3CDTF">2019-02-04T02:26:44Z</dcterms:modified>
</cp:coreProperties>
</file>