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67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321A1-F118-F801-2E6B-691F94FDD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7A9BDB-2328-B8B7-F893-5509C6FFF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F7369-4904-EF10-9AF0-46210FFF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F087C-4B03-B95F-6ACA-27EB0307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FB019-1ED6-7CE2-799C-9377BD61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0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9C919-1A42-5463-0CD4-1F55BF10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98B2F9-06ED-B1F1-8C0B-6790DD093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DD321-18B3-0842-50A4-A584D995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FDF3C-5A99-AA13-0D87-33AD77C6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87B0C-0D8D-03BE-E43D-F7C3F11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4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49755-EEC4-8DAE-F8C8-38E639259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07886F-4C89-0702-C3C8-56FFB62FB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91024-B55F-7FC1-B715-A9A815ED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AE471-7B47-E756-8487-31776130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6EEFE-52F6-3517-309C-AC4C3858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3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C0411-9E71-FA0C-0462-C5813417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68474-3D52-B1A2-C460-E2E13E79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0C744-2E36-C19C-77D3-08294456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D8992-5307-6A81-90AC-9AC1AC09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D8ADA-4AB7-C432-3F7A-75AD97E7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4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E3530-918D-8428-34C8-2069204B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D1108-A419-73D6-113A-F3FCB3CE1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DA5A9-32FC-6DA7-608C-E446873E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3DEF0-7BCE-0AD5-4E1B-8EF6B44E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321E0-F1B9-8FA2-9294-2159FAAF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2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B525A-9814-BDA4-B16C-3B275CF2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DD8D6-294A-B34D-1001-5626EECF5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D2EA3-9ECF-C9C7-167A-603838B3C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A4B2B-673A-D553-FB38-282AE7A7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F4EB6-48C4-7D7C-59F8-D88C7926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9808EB-8A3F-E055-05BF-054EFE69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5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6825E-4471-E6DF-29DC-1ED2D092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5F638-4F5C-95DD-11B6-469C0D3D6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E7B674-C417-975C-19C5-86457656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0B31DD-E3E6-71FF-1A38-F280BB012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489E1-CE2F-0A90-74E0-ADB59DD74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F5EA43-9365-45DC-64C5-67E6D9C6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01B024-F7FA-175F-D501-C53214A6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8A7002-19B3-4806-AB88-D0CE8868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17324-DA08-EEFF-BFE3-F7A66C93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855CDD-D1D1-8024-0ABE-7ED7CA8B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089E4B-962D-7F4D-6D10-EA64B736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60036-5612-25AF-41BE-E1617237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4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478BDA-6834-16B7-EE91-0B85ED5D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B71F08-CE23-39FF-6A58-8EC917BB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919345-6FB5-EA2E-0F5A-1D6E4C12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8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C51E6-21E6-A596-D063-B877B14D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EF1D9-C66E-E0DE-07BA-E619355D7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DBB28-82A0-60ED-6084-8D2F34020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F7ECEA-CF22-0D55-4AB7-327FDE8C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7E0CD-2611-59FB-2A82-B23F1FC2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EAC1B0-588F-97D2-07E7-CF752B66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9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687B9-6621-C09B-5111-BF9E02E0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9FBB1F-78A1-9552-B05D-AEFDD26CC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CF1E8-5F72-9C62-8BD3-B7BCAE435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80407-50B8-BF5B-025E-C9ECDA7A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C16E7-4F47-C618-B53F-972A9A9C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410AA2-6000-873E-319C-76982DA7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0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0794AF-4036-7197-B8C0-B70416E0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42423-E210-0A1E-4AF4-9D85FD5A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C2894-4E17-AFBC-4CAC-48A2377AC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3F79-94E7-4945-AD60-A5EE97676949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9888F-38F8-E1B4-82DA-7BC0753E7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FD55C-C692-1509-FCF6-70EB7D6A7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1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5.png"/><Relationship Id="rId7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10" Type="http://schemas.openxmlformats.org/officeDocument/2006/relationships/image" Target="../media/image2.jp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jp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1.jp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7C92FB-1009-8DBD-A6FA-8049651FF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t="12559" r="18483" b="36256"/>
          <a:stretch/>
        </p:blipFill>
        <p:spPr>
          <a:xfrm>
            <a:off x="2244839" y="4436774"/>
            <a:ext cx="2362201" cy="1714500"/>
          </a:xfrm>
          <a:prstGeom prst="rect">
            <a:avLst/>
          </a:prstGeom>
        </p:spPr>
      </p:pic>
      <p:pic>
        <p:nvPicPr>
          <p:cNvPr id="14" name="그림 13" descr="라인, 스크린샷, 다리, 빛이(가) 표시된 사진&#10;&#10;자동 생성된 설명">
            <a:extLst>
              <a:ext uri="{FF2B5EF4-FFF2-40B4-BE49-F238E27FC236}">
                <a16:creationId xmlns:a16="http://schemas.microsoft.com/office/drawing/2014/main" id="{6A0D2470-3F8F-89BC-5EEB-F5F21D4467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0" r="1" b="36232"/>
          <a:stretch/>
        </p:blipFill>
        <p:spPr>
          <a:xfrm>
            <a:off x="0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4EEB43E-CBB5-DB3D-4317-D59B6E1E68BC}"/>
              </a:ext>
            </a:extLst>
          </p:cNvPr>
          <p:cNvSpPr/>
          <p:nvPr/>
        </p:nvSpPr>
        <p:spPr>
          <a:xfrm>
            <a:off x="1530792" y="4874309"/>
            <a:ext cx="1032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595FA4-DD75-1CA4-1C56-810DDBEB4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492" y="4267790"/>
            <a:ext cx="3193195" cy="2311580"/>
          </a:xfrm>
          <a:prstGeom prst="rect">
            <a:avLst/>
          </a:prstGeom>
        </p:spPr>
      </p:pic>
      <p:pic>
        <p:nvPicPr>
          <p:cNvPr id="11" name="Picture 2" descr="Slime Rancher | Minimap">
            <a:extLst>
              <a:ext uri="{FF2B5EF4-FFF2-40B4-BE49-F238E27FC236}">
                <a16:creationId xmlns:a16="http://schemas.microsoft.com/office/drawing/2014/main" id="{A996A146-C11C-0EA2-7066-04F891307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20" y="4267790"/>
            <a:ext cx="4109475" cy="231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8E9AB-FD0E-2D4B-9B87-4F7A4A374CC1}"/>
              </a:ext>
            </a:extLst>
          </p:cNvPr>
          <p:cNvSpPr/>
          <p:nvPr/>
        </p:nvSpPr>
        <p:spPr>
          <a:xfrm>
            <a:off x="7257597" y="6579370"/>
            <a:ext cx="1579278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sz="9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9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랜처</a:t>
            </a:r>
            <a:r>
              <a:rPr lang="ko-KR" altLang="en-US" sz="9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9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인게임</a:t>
            </a:r>
            <a:r>
              <a:rPr lang="ko-KR" altLang="en-US" sz="9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화면</a:t>
            </a:r>
            <a:r>
              <a:rPr lang="en-US" altLang="ko-KR" sz="9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ko-KR" altLang="en-US" sz="9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201545-C5AC-3788-007C-E545D36DF89A}"/>
              </a:ext>
            </a:extLst>
          </p:cNvPr>
          <p:cNvSpPr/>
          <p:nvPr/>
        </p:nvSpPr>
        <p:spPr>
          <a:xfrm>
            <a:off x="10447707" y="6579370"/>
            <a:ext cx="1603982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sz="9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언리얼로</a:t>
            </a:r>
            <a:r>
              <a:rPr lang="ko-KR" altLang="en-US" sz="9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구현한 </a:t>
            </a:r>
            <a:r>
              <a:rPr lang="ko-KR" altLang="en-US" sz="9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en-US" altLang="ko-KR" sz="9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ko-KR" altLang="en-US" sz="9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70CF54AD-9A47-C9A9-AF25-A8E055591B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18" y="4710752"/>
            <a:ext cx="823560" cy="823560"/>
          </a:xfrm>
          <a:prstGeom prst="rect">
            <a:avLst/>
          </a:prstGeom>
        </p:spPr>
      </p:pic>
      <p:pic>
        <p:nvPicPr>
          <p:cNvPr id="8" name="그림 7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A6CF5AB6-4C7B-A4F9-F9B1-4EA56EC53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01" y="5011800"/>
            <a:ext cx="823560" cy="823560"/>
          </a:xfrm>
          <a:prstGeom prst="rect">
            <a:avLst/>
          </a:prstGeom>
        </p:spPr>
      </p:pic>
      <p:pic>
        <p:nvPicPr>
          <p:cNvPr id="7" name="그림 6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41801ACF-D7A1-08B6-E729-9149101993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6" y="4960816"/>
            <a:ext cx="823560" cy="82356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E04F30-F71E-11D9-94F2-0C1AFAF7B1C8}"/>
              </a:ext>
            </a:extLst>
          </p:cNvPr>
          <p:cNvSpPr/>
          <p:nvPr/>
        </p:nvSpPr>
        <p:spPr>
          <a:xfrm>
            <a:off x="694653" y="3751234"/>
            <a:ext cx="31470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비대칭 </a:t>
            </a:r>
            <a:r>
              <a:rPr lang="en-US" altLang="ko-K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PVP</a:t>
            </a:r>
            <a:endParaRPr lang="ko-KR" alt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A17BDCE-55CA-E4A6-5662-8FC4B1221BFC}"/>
              </a:ext>
            </a:extLst>
          </p:cNvPr>
          <p:cNvCxnSpPr/>
          <p:nvPr/>
        </p:nvCxnSpPr>
        <p:spPr>
          <a:xfrm>
            <a:off x="329317" y="3429000"/>
            <a:ext cx="11407219" cy="21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0BAF20-E1E8-6E0E-3526-1260BBCA2BBA}"/>
              </a:ext>
            </a:extLst>
          </p:cNvPr>
          <p:cNvSpPr/>
          <p:nvPr/>
        </p:nvSpPr>
        <p:spPr>
          <a:xfrm>
            <a:off x="5931341" y="3593673"/>
            <a:ext cx="14927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인칭</a:t>
            </a:r>
            <a:endParaRPr lang="en-US" altLang="ko-KR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8EA8DD-6027-CB18-734C-8FDF395844B0}"/>
              </a:ext>
            </a:extLst>
          </p:cNvPr>
          <p:cNvSpPr/>
          <p:nvPr/>
        </p:nvSpPr>
        <p:spPr>
          <a:xfrm>
            <a:off x="9672955" y="3593673"/>
            <a:ext cx="15071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인칭</a:t>
            </a:r>
            <a:endParaRPr lang="en-US" altLang="ko-KR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A53D94-7E34-0047-1833-A6C8B2E46D30}"/>
              </a:ext>
            </a:extLst>
          </p:cNvPr>
          <p:cNvSpPr/>
          <p:nvPr/>
        </p:nvSpPr>
        <p:spPr>
          <a:xfrm>
            <a:off x="326571" y="133710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소개</a:t>
            </a:r>
            <a:endParaRPr lang="en-US" altLang="ko-KR" sz="5400" b="1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85460-9A86-7AD6-8A28-9567358CB2CF}"/>
              </a:ext>
            </a:extLst>
          </p:cNvPr>
          <p:cNvSpPr/>
          <p:nvPr/>
        </p:nvSpPr>
        <p:spPr>
          <a:xfrm>
            <a:off x="821096" y="1711609"/>
            <a:ext cx="1006878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 In Space</a:t>
            </a:r>
            <a:r>
              <a:rPr lang="ko-KR" alt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비대칭 </a:t>
            </a:r>
            <a:r>
              <a:rPr lang="en-US" altLang="ko-KR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PVP </a:t>
            </a:r>
            <a:r>
              <a:rPr lang="ko-KR" alt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게임으로 다수의 우주인</a:t>
            </a:r>
            <a:r>
              <a:rPr lang="en-US" altLang="ko-KR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(Astronaut)</a:t>
            </a:r>
            <a:r>
              <a:rPr lang="ko-KR" alt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플레이어들이 협력하여 </a:t>
            </a:r>
            <a:r>
              <a:rPr lang="en-US" altLang="ko-KR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명의 </a:t>
            </a:r>
            <a:r>
              <a:rPr lang="ko-KR" altLang="en-US" sz="11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플레이어를 상대 해야 한다</a:t>
            </a:r>
            <a:r>
              <a:rPr lang="en-US" altLang="ko-KR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ko-KR" altLang="en-US" sz="11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플레이어는 우주인들을 피해 다니면서 우주선 내부의 종이 연필과 같은 작은 물건들을 흡수하며 크기를 키워 나간다</a:t>
            </a:r>
            <a:r>
              <a:rPr lang="en-US" altLang="ko-KR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ko-KR" alt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우주인들은 </a:t>
            </a:r>
            <a:r>
              <a:rPr lang="ko-KR" altLang="en-US" sz="11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슬라임을</a:t>
            </a:r>
            <a:r>
              <a:rPr lang="ko-KR" alt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찾아 내서 빨아드려 크기를 키우지 못하게 막고 빨아 들려서 퇴치하는 것을</a:t>
            </a:r>
            <a:r>
              <a:rPr lang="en-US" altLang="ko-KR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목표로 한다</a:t>
            </a:r>
            <a:r>
              <a:rPr lang="en-US" altLang="ko-KR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altLang="ko-KR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1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슬라임은</a:t>
            </a:r>
            <a:r>
              <a:rPr lang="ko-KR" alt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크기를 키운 이후에 방사능 폐기물을 흡수할 수 있게 되고 흡수하게 될 경우 더 이상 빨아 들려지지 않게 되고 우주인들을 먹어 치울 수 있게 된다</a:t>
            </a:r>
            <a:r>
              <a:rPr lang="en-US" altLang="ko-KR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이때 부터 </a:t>
            </a:r>
            <a:r>
              <a:rPr lang="ko-KR" altLang="en-US" sz="11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슬라임과</a:t>
            </a:r>
            <a:r>
              <a:rPr lang="ko-KR" alt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우주인의 상황이 바뀌게 되어 우주인들은 </a:t>
            </a:r>
            <a:r>
              <a:rPr lang="ko-KR" altLang="en-US" sz="11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맵에</a:t>
            </a:r>
            <a:r>
              <a:rPr lang="ko-KR" alt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흩어진 배터리를 수집하여 탈출하는 것을</a:t>
            </a:r>
            <a:endParaRPr lang="en-US" altLang="ko-KR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목표로 하고 </a:t>
            </a:r>
            <a:r>
              <a:rPr lang="ko-KR" altLang="en-US" sz="11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슬라임은</a:t>
            </a:r>
            <a:r>
              <a:rPr lang="ko-KR" alt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모든 플레이어를 먹어 치우는 것을 목표로 한다</a:t>
            </a:r>
            <a:r>
              <a:rPr lang="en-US" altLang="ko-KR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881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 descr="라인, 스크린샷, 다리, 빛이(가) 표시된 사진&#10;&#10;자동 생성된 설명">
            <a:extLst>
              <a:ext uri="{FF2B5EF4-FFF2-40B4-BE49-F238E27FC236}">
                <a16:creationId xmlns:a16="http://schemas.microsoft.com/office/drawing/2014/main" id="{696A0D43-B74C-A4A4-D47E-888E8B83A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0" r="1" b="36232"/>
          <a:stretch/>
        </p:blipFill>
        <p:spPr>
          <a:xfrm>
            <a:off x="1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0689039D-B82A-832E-9BE3-E7A7BCDBE06D}"/>
              </a:ext>
            </a:extLst>
          </p:cNvPr>
          <p:cNvGrpSpPr/>
          <p:nvPr/>
        </p:nvGrpSpPr>
        <p:grpSpPr>
          <a:xfrm>
            <a:off x="847957" y="1688419"/>
            <a:ext cx="3018723" cy="2453339"/>
            <a:chOff x="2807311" y="1040969"/>
            <a:chExt cx="6577377" cy="5618925"/>
          </a:xfrm>
        </p:grpSpPr>
        <p:pic>
          <p:nvPicPr>
            <p:cNvPr id="17" name="그림 16" descr="우주복이(가) 표시된 사진&#10;&#10;중간 신뢰도로 자동 생성된 설명">
              <a:extLst>
                <a:ext uri="{FF2B5EF4-FFF2-40B4-BE49-F238E27FC236}">
                  <a16:creationId xmlns:a16="http://schemas.microsoft.com/office/drawing/2014/main" id="{73DB8B03-3E67-AF5C-1261-35B3D9102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286537" y="561743"/>
              <a:ext cx="5618925" cy="6577377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6CB581A-A3B1-A6AF-3B0D-53A28A9A73A2}"/>
                </a:ext>
              </a:extLst>
            </p:cNvPr>
            <p:cNvCxnSpPr>
              <a:cxnSpLocks/>
            </p:cNvCxnSpPr>
            <p:nvPr/>
          </p:nvCxnSpPr>
          <p:spPr>
            <a:xfrm>
              <a:off x="4176693" y="2893699"/>
              <a:ext cx="0" cy="163258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ADD283C-8D31-EFE0-924E-24F30344C7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017" y="2872738"/>
              <a:ext cx="3130108" cy="2096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A82ECFB-E482-E3AF-8429-2CD7C1EEE7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017" y="4529076"/>
              <a:ext cx="3130108" cy="592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2CB2143-AF9E-F851-9F06-2C69386450FA}"/>
                </a:ext>
              </a:extLst>
            </p:cNvPr>
            <p:cNvCxnSpPr>
              <a:cxnSpLocks/>
            </p:cNvCxnSpPr>
            <p:nvPr/>
          </p:nvCxnSpPr>
          <p:spPr>
            <a:xfrm>
              <a:off x="7223448" y="2893699"/>
              <a:ext cx="0" cy="164129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8B1743A-30D1-213E-E165-843553613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9172" y="3709510"/>
              <a:ext cx="2394276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9F858AD-7122-A822-13D6-0F683329B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9172" y="2894404"/>
              <a:ext cx="0" cy="162099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D9ED2C5-74F4-2B3A-5BE2-ED216461A3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3659" y="2913998"/>
              <a:ext cx="0" cy="162099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2847C7B-9206-99C4-8408-C6A9B7C451C7}"/>
                </a:ext>
              </a:extLst>
            </p:cNvPr>
            <p:cNvSpPr/>
            <p:nvPr/>
          </p:nvSpPr>
          <p:spPr>
            <a:xfrm>
              <a:off x="7268758" y="2853320"/>
              <a:ext cx="1086877" cy="17050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2AE0FA2-D266-10A5-1097-573884C63A54}"/>
                </a:ext>
              </a:extLst>
            </p:cNvPr>
            <p:cNvSpPr/>
            <p:nvPr/>
          </p:nvSpPr>
          <p:spPr>
            <a:xfrm>
              <a:off x="4135017" y="2152891"/>
              <a:ext cx="1867461" cy="686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2F92CC7-F52C-D287-2414-FBF931E732B9}"/>
                </a:ext>
              </a:extLst>
            </p:cNvPr>
            <p:cNvSpPr/>
            <p:nvPr/>
          </p:nvSpPr>
          <p:spPr>
            <a:xfrm>
              <a:off x="5376588" y="1420776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D2EBCC1-5902-242B-4250-C20A7DC09944}"/>
                </a:ext>
              </a:extLst>
            </p:cNvPr>
            <p:cNvSpPr/>
            <p:nvPr/>
          </p:nvSpPr>
          <p:spPr>
            <a:xfrm>
              <a:off x="6091259" y="3745189"/>
              <a:ext cx="1086851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BB7B736-8656-D843-7706-0737367E0F9D}"/>
                </a:ext>
              </a:extLst>
            </p:cNvPr>
            <p:cNvSpPr/>
            <p:nvPr/>
          </p:nvSpPr>
          <p:spPr>
            <a:xfrm>
              <a:off x="4135017" y="4571251"/>
              <a:ext cx="1873331" cy="6812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C0158C3-B83B-7301-B464-D2F15137CA20}"/>
                </a:ext>
              </a:extLst>
            </p:cNvPr>
            <p:cNvSpPr/>
            <p:nvPr/>
          </p:nvSpPr>
          <p:spPr>
            <a:xfrm>
              <a:off x="4214680" y="2920877"/>
              <a:ext cx="569154" cy="1566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C676561-2315-A574-B213-089FF4F53B62}"/>
                </a:ext>
              </a:extLst>
            </p:cNvPr>
            <p:cNvSpPr/>
            <p:nvPr/>
          </p:nvSpPr>
          <p:spPr>
            <a:xfrm>
              <a:off x="4853469" y="2923518"/>
              <a:ext cx="1156855" cy="7447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379A471-A9C4-7FE3-3D5A-9C56F4F6D02C}"/>
                </a:ext>
              </a:extLst>
            </p:cNvPr>
            <p:cNvSpPr/>
            <p:nvPr/>
          </p:nvSpPr>
          <p:spPr>
            <a:xfrm>
              <a:off x="4867183" y="3749233"/>
              <a:ext cx="1141165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2BD6462-FBB4-ADA7-8068-804053E875AC}"/>
                </a:ext>
              </a:extLst>
            </p:cNvPr>
            <p:cNvSpPr/>
            <p:nvPr/>
          </p:nvSpPr>
          <p:spPr>
            <a:xfrm>
              <a:off x="6091259" y="2925059"/>
              <a:ext cx="1094589" cy="743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C652F04-A9F4-0B45-CF75-30EE4DB97A9C}"/>
                </a:ext>
              </a:extLst>
            </p:cNvPr>
            <p:cNvSpPr/>
            <p:nvPr/>
          </p:nvSpPr>
          <p:spPr>
            <a:xfrm>
              <a:off x="5376588" y="5303622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43C32B8-0D95-FA34-92C1-164548445FCA}"/>
                </a:ext>
              </a:extLst>
            </p:cNvPr>
            <p:cNvSpPr/>
            <p:nvPr/>
          </p:nvSpPr>
          <p:spPr>
            <a:xfrm rot="5400000">
              <a:off x="5661843" y="2025399"/>
              <a:ext cx="45719" cy="19594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D668D93-5EB8-D61C-5B73-103DF5817B70}"/>
                </a:ext>
              </a:extLst>
            </p:cNvPr>
            <p:cNvSpPr/>
            <p:nvPr/>
          </p:nvSpPr>
          <p:spPr>
            <a:xfrm rot="5400000">
              <a:off x="4476397" y="2738442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2444C00-A185-4823-9EB8-B8BD0B9FAADD}"/>
                </a:ext>
              </a:extLst>
            </p:cNvPr>
            <p:cNvSpPr/>
            <p:nvPr/>
          </p:nvSpPr>
          <p:spPr>
            <a:xfrm rot="5400000">
              <a:off x="4480073" y="448326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CD35A1D-A305-7E7E-263A-AB9983BE9EB0}"/>
                </a:ext>
              </a:extLst>
            </p:cNvPr>
            <p:cNvSpPr/>
            <p:nvPr/>
          </p:nvSpPr>
          <p:spPr>
            <a:xfrm rot="5400000">
              <a:off x="5677210" y="5177272"/>
              <a:ext cx="45719" cy="19594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7EA4E90-EC66-0304-C96C-3821360DC274}"/>
                </a:ext>
              </a:extLst>
            </p:cNvPr>
            <p:cNvSpPr/>
            <p:nvPr/>
          </p:nvSpPr>
          <p:spPr>
            <a:xfrm rot="5400000">
              <a:off x="5670503" y="448326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80DFE06-0AD2-1881-A741-814CFDDA0E29}"/>
                </a:ext>
              </a:extLst>
            </p:cNvPr>
            <p:cNvSpPr/>
            <p:nvPr/>
          </p:nvSpPr>
          <p:spPr>
            <a:xfrm rot="5400000">
              <a:off x="5677210" y="4375243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CDBC276-FFFE-B2ED-3D72-13CB34A1C946}"/>
                </a:ext>
              </a:extLst>
            </p:cNvPr>
            <p:cNvSpPr/>
            <p:nvPr/>
          </p:nvSpPr>
          <p:spPr>
            <a:xfrm rot="5400000">
              <a:off x="5094804" y="366084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488AFAF-0393-EC77-283E-11C87C1086B0}"/>
                </a:ext>
              </a:extLst>
            </p:cNvPr>
            <p:cNvSpPr/>
            <p:nvPr/>
          </p:nvSpPr>
          <p:spPr>
            <a:xfrm rot="5400000">
              <a:off x="5670503" y="2730770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C5B4F14-7971-69D5-0549-1B91AE643964}"/>
                </a:ext>
              </a:extLst>
            </p:cNvPr>
            <p:cNvSpPr/>
            <p:nvPr/>
          </p:nvSpPr>
          <p:spPr>
            <a:xfrm rot="5400000">
              <a:off x="5126600" y="2822905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820E3F-97DE-D995-82E7-5BF9F5EEADAA}"/>
                </a:ext>
              </a:extLst>
            </p:cNvPr>
            <p:cNvSpPr/>
            <p:nvPr/>
          </p:nvSpPr>
          <p:spPr>
            <a:xfrm rot="5400000">
              <a:off x="6329186" y="2831104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E370766-A772-F3C9-6B6F-1689C10B21B9}"/>
                </a:ext>
              </a:extLst>
            </p:cNvPr>
            <p:cNvSpPr/>
            <p:nvPr/>
          </p:nvSpPr>
          <p:spPr>
            <a:xfrm rot="5400000">
              <a:off x="6941886" y="357220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520E710-526E-D640-90F8-4114A0E72E90}"/>
                </a:ext>
              </a:extLst>
            </p:cNvPr>
            <p:cNvSpPr/>
            <p:nvPr/>
          </p:nvSpPr>
          <p:spPr>
            <a:xfrm rot="5400000">
              <a:off x="6335268" y="365399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1921175-6C94-BCD0-C780-590A7FE2D877}"/>
                </a:ext>
              </a:extLst>
            </p:cNvPr>
            <p:cNvSpPr/>
            <p:nvPr/>
          </p:nvSpPr>
          <p:spPr>
            <a:xfrm rot="5400000">
              <a:off x="5661843" y="3553302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17E9351-5B16-E54E-EB59-D58349FFC6E2}"/>
                </a:ext>
              </a:extLst>
            </p:cNvPr>
            <p:cNvSpPr/>
            <p:nvPr/>
          </p:nvSpPr>
          <p:spPr>
            <a:xfrm rot="5400000">
              <a:off x="6941886" y="437854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2B36BFD-A470-E019-03D7-ED48A9E83071}"/>
                </a:ext>
              </a:extLst>
            </p:cNvPr>
            <p:cNvSpPr/>
            <p:nvPr/>
          </p:nvSpPr>
          <p:spPr>
            <a:xfrm rot="10800000">
              <a:off x="7246626" y="3237277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54BE2B0-C237-2811-BCF1-4BA21A5503CE}"/>
                </a:ext>
              </a:extLst>
            </p:cNvPr>
            <p:cNvSpPr/>
            <p:nvPr/>
          </p:nvSpPr>
          <p:spPr>
            <a:xfrm rot="10800000">
              <a:off x="7245898" y="405633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1BAAD80-EF3F-F608-2201-C9FD254FF0ED}"/>
                </a:ext>
              </a:extLst>
            </p:cNvPr>
            <p:cNvSpPr/>
            <p:nvPr/>
          </p:nvSpPr>
          <p:spPr>
            <a:xfrm rot="10800000">
              <a:off x="4740118" y="3237277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400F605-9561-CB65-6E80-E44DF525D80C}"/>
                </a:ext>
              </a:extLst>
            </p:cNvPr>
            <p:cNvSpPr/>
            <p:nvPr/>
          </p:nvSpPr>
          <p:spPr>
            <a:xfrm rot="10800000">
              <a:off x="4739390" y="405633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D228A67-C0B8-9D17-0A0B-87154A5E18DA}"/>
                </a:ext>
              </a:extLst>
            </p:cNvPr>
            <p:cNvSpPr/>
            <p:nvPr/>
          </p:nvSpPr>
          <p:spPr>
            <a:xfrm rot="10800000">
              <a:off x="4188480" y="362442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5AC3832-64E9-2382-81E5-BCA85D279D6E}"/>
                </a:ext>
              </a:extLst>
            </p:cNvPr>
            <p:cNvSpPr/>
            <p:nvPr/>
          </p:nvSpPr>
          <p:spPr>
            <a:xfrm>
              <a:off x="5872612" y="2842191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FAD16C4-6737-74F0-2073-F4FB09759DCA}"/>
                </a:ext>
              </a:extLst>
            </p:cNvPr>
            <p:cNvSpPr/>
            <p:nvPr/>
          </p:nvSpPr>
          <p:spPr>
            <a:xfrm>
              <a:off x="5879914" y="3661756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BC85E45-F918-0B00-3FEE-F59F2DDE4AF6}"/>
                </a:ext>
              </a:extLst>
            </p:cNvPr>
            <p:cNvSpPr/>
            <p:nvPr/>
          </p:nvSpPr>
          <p:spPr>
            <a:xfrm>
              <a:off x="5876516" y="4481321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A1D363-8C8B-4628-15C9-2382F319C152}"/>
              </a:ext>
            </a:extLst>
          </p:cNvPr>
          <p:cNvSpPr/>
          <p:nvPr/>
        </p:nvSpPr>
        <p:spPr>
          <a:xfrm rot="5400000">
            <a:off x="4050317" y="2069939"/>
            <a:ext cx="45719" cy="1959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2F98DC-1416-B66A-DE52-92F91516CBA4}"/>
              </a:ext>
            </a:extLst>
          </p:cNvPr>
          <p:cNvSpPr/>
          <p:nvPr/>
        </p:nvSpPr>
        <p:spPr>
          <a:xfrm>
            <a:off x="4308285" y="1960385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비상</a:t>
            </a:r>
            <a:r>
              <a:rPr lang="ko-KR" altLang="en-US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</a:t>
            </a:r>
            <a:endParaRPr lang="en-US" altLang="ko-KR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B3EF4C-A5CF-1D47-61C0-D7832299FA60}"/>
              </a:ext>
            </a:extLst>
          </p:cNvPr>
          <p:cNvSpPr/>
          <p:nvPr/>
        </p:nvSpPr>
        <p:spPr>
          <a:xfrm>
            <a:off x="4002542" y="2476448"/>
            <a:ext cx="130629" cy="8205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73EEFB-A26B-9CC1-D930-2EE6C8DE833D}"/>
              </a:ext>
            </a:extLst>
          </p:cNvPr>
          <p:cNvSpPr/>
          <p:nvPr/>
        </p:nvSpPr>
        <p:spPr>
          <a:xfrm>
            <a:off x="4395656" y="2325081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계단</a:t>
            </a:r>
            <a:endParaRPr lang="en-US" altLang="ko-KR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BDF4A9-1854-3805-7522-2074077CA238}"/>
              </a:ext>
            </a:extLst>
          </p:cNvPr>
          <p:cNvSpPr/>
          <p:nvPr/>
        </p:nvSpPr>
        <p:spPr>
          <a:xfrm rot="5400000">
            <a:off x="4050317" y="2744202"/>
            <a:ext cx="45719" cy="19594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FC53AB-FA1B-6C2A-6FB1-F13AE46489EB}"/>
              </a:ext>
            </a:extLst>
          </p:cNvPr>
          <p:cNvSpPr/>
          <p:nvPr/>
        </p:nvSpPr>
        <p:spPr>
          <a:xfrm>
            <a:off x="4511072" y="2680367"/>
            <a:ext cx="4154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</a:t>
            </a:r>
            <a:endParaRPr lang="en-US" altLang="ko-KR" b="1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32C360-1763-D98A-96A3-D924BB68E6E3}"/>
              </a:ext>
            </a:extLst>
          </p:cNvPr>
          <p:cNvSpPr/>
          <p:nvPr/>
        </p:nvSpPr>
        <p:spPr>
          <a:xfrm>
            <a:off x="3975205" y="3125846"/>
            <a:ext cx="248952" cy="175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DB27E7-2847-8D41-33AE-DB73E9C425DC}"/>
              </a:ext>
            </a:extLst>
          </p:cNvPr>
          <p:cNvSpPr/>
          <p:nvPr/>
        </p:nvSpPr>
        <p:spPr>
          <a:xfrm>
            <a:off x="4526441" y="3045063"/>
            <a:ext cx="4154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</a:t>
            </a:r>
            <a:endParaRPr lang="en-US" altLang="ko-KR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5A9C45-726E-27AD-5576-1D47737C5E4F}"/>
              </a:ext>
            </a:extLst>
          </p:cNvPr>
          <p:cNvSpPr/>
          <p:nvPr/>
        </p:nvSpPr>
        <p:spPr>
          <a:xfrm>
            <a:off x="3975205" y="3579770"/>
            <a:ext cx="248952" cy="175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ED9BB-A0D5-9656-BD6C-A78CCC49C149}"/>
              </a:ext>
            </a:extLst>
          </p:cNvPr>
          <p:cNvSpPr/>
          <p:nvPr/>
        </p:nvSpPr>
        <p:spPr>
          <a:xfrm>
            <a:off x="4423701" y="3482996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복도</a:t>
            </a:r>
            <a:endParaRPr lang="en-US" altLang="ko-KR" b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CDD503-4548-E12E-F37A-51D2590E0843}"/>
              </a:ext>
            </a:extLst>
          </p:cNvPr>
          <p:cNvSpPr/>
          <p:nvPr/>
        </p:nvSpPr>
        <p:spPr>
          <a:xfrm>
            <a:off x="326571" y="133710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 구조</a:t>
            </a:r>
            <a:endParaRPr lang="en-US" altLang="ko-KR" sz="5400" b="1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114FD16-2EEC-C9BB-3469-839BF346ECCB}"/>
              </a:ext>
            </a:extLst>
          </p:cNvPr>
          <p:cNvGrpSpPr/>
          <p:nvPr/>
        </p:nvGrpSpPr>
        <p:grpSpPr>
          <a:xfrm>
            <a:off x="6046898" y="1774895"/>
            <a:ext cx="3384483" cy="2460185"/>
            <a:chOff x="2807311" y="1040969"/>
            <a:chExt cx="6577377" cy="5618925"/>
          </a:xfrm>
        </p:grpSpPr>
        <p:pic>
          <p:nvPicPr>
            <p:cNvPr id="27" name="그림 26" descr="우주복이(가) 표시된 사진&#10;&#10;중간 신뢰도로 자동 생성된 설명">
              <a:extLst>
                <a:ext uri="{FF2B5EF4-FFF2-40B4-BE49-F238E27FC236}">
                  <a16:creationId xmlns:a16="http://schemas.microsoft.com/office/drawing/2014/main" id="{13C20976-26AD-AA55-4B07-D4D6C930F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286537" y="561743"/>
              <a:ext cx="5618925" cy="6577377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14DB709-5294-A1D0-411C-B89B650D0F5E}"/>
                </a:ext>
              </a:extLst>
            </p:cNvPr>
            <p:cNvSpPr/>
            <p:nvPr/>
          </p:nvSpPr>
          <p:spPr>
            <a:xfrm>
              <a:off x="7268758" y="2853320"/>
              <a:ext cx="1086877" cy="17050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41B6371-77DE-4D17-16B1-49B647EA0B81}"/>
                </a:ext>
              </a:extLst>
            </p:cNvPr>
            <p:cNvSpPr/>
            <p:nvPr/>
          </p:nvSpPr>
          <p:spPr>
            <a:xfrm>
              <a:off x="4135017" y="2152891"/>
              <a:ext cx="1867461" cy="686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2BEF99E-84AB-19D6-3C82-B2B06BCE57B7}"/>
                </a:ext>
              </a:extLst>
            </p:cNvPr>
            <p:cNvSpPr/>
            <p:nvPr/>
          </p:nvSpPr>
          <p:spPr>
            <a:xfrm>
              <a:off x="6091259" y="3745189"/>
              <a:ext cx="1086851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89B3A1-013C-F298-5E0A-FA9629C162DD}"/>
                </a:ext>
              </a:extLst>
            </p:cNvPr>
            <p:cNvSpPr/>
            <p:nvPr/>
          </p:nvSpPr>
          <p:spPr>
            <a:xfrm>
              <a:off x="4135017" y="4571251"/>
              <a:ext cx="1873331" cy="6812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0514BF2-4F94-6FF3-108E-746DC5CC3DA7}"/>
                </a:ext>
              </a:extLst>
            </p:cNvPr>
            <p:cNvSpPr/>
            <p:nvPr/>
          </p:nvSpPr>
          <p:spPr>
            <a:xfrm>
              <a:off x="4214680" y="2920877"/>
              <a:ext cx="569154" cy="1566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4994946-6633-9966-4C6C-708675F09BBA}"/>
                </a:ext>
              </a:extLst>
            </p:cNvPr>
            <p:cNvSpPr/>
            <p:nvPr/>
          </p:nvSpPr>
          <p:spPr>
            <a:xfrm>
              <a:off x="4853469" y="2923518"/>
              <a:ext cx="1156855" cy="7447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B40216-BB6A-EBD2-4572-8B351CA718C0}"/>
                </a:ext>
              </a:extLst>
            </p:cNvPr>
            <p:cNvSpPr/>
            <p:nvPr/>
          </p:nvSpPr>
          <p:spPr>
            <a:xfrm>
              <a:off x="4867183" y="3749233"/>
              <a:ext cx="1141165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DD2C529-D9CD-6B0D-12D2-32DC3F81D73F}"/>
                </a:ext>
              </a:extLst>
            </p:cNvPr>
            <p:cNvSpPr/>
            <p:nvPr/>
          </p:nvSpPr>
          <p:spPr>
            <a:xfrm>
              <a:off x="6091259" y="2925059"/>
              <a:ext cx="1094589" cy="743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5C8AD76-D2E5-70AA-08A2-A50557A8DB86}"/>
                </a:ext>
              </a:extLst>
            </p:cNvPr>
            <p:cNvSpPr/>
            <p:nvPr/>
          </p:nvSpPr>
          <p:spPr>
            <a:xfrm>
              <a:off x="4783834" y="3665091"/>
              <a:ext cx="2479225" cy="8414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1F59B50-35C7-E485-EDB7-40DB8BA8D71F}"/>
                </a:ext>
              </a:extLst>
            </p:cNvPr>
            <p:cNvSpPr/>
            <p:nvPr/>
          </p:nvSpPr>
          <p:spPr>
            <a:xfrm rot="5400000">
              <a:off x="3951939" y="3656749"/>
              <a:ext cx="1720149" cy="8311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C30A567-1062-2D45-0D12-14AA002B718E}"/>
                </a:ext>
              </a:extLst>
            </p:cNvPr>
            <p:cNvSpPr/>
            <p:nvPr/>
          </p:nvSpPr>
          <p:spPr>
            <a:xfrm>
              <a:off x="4703352" y="2793155"/>
              <a:ext cx="219891" cy="808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8C1191C-984F-4A2F-ED63-11EB9B4CD77F}"/>
                </a:ext>
              </a:extLst>
            </p:cNvPr>
            <p:cNvSpPr/>
            <p:nvPr/>
          </p:nvSpPr>
          <p:spPr>
            <a:xfrm>
              <a:off x="4703352" y="4538589"/>
              <a:ext cx="219891" cy="808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2B96F-6BEB-1411-0D24-C9E0EB692013}"/>
                </a:ext>
              </a:extLst>
            </p:cNvPr>
            <p:cNvSpPr/>
            <p:nvPr/>
          </p:nvSpPr>
          <p:spPr>
            <a:xfrm>
              <a:off x="5272066" y="3731400"/>
              <a:ext cx="219891" cy="808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CA5F4B8-DFC5-2D8E-A807-953468E89678}"/>
                </a:ext>
              </a:extLst>
            </p:cNvPr>
            <p:cNvSpPr/>
            <p:nvPr/>
          </p:nvSpPr>
          <p:spPr>
            <a:xfrm>
              <a:off x="5272066" y="3602066"/>
              <a:ext cx="219891" cy="808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89821C1-A351-35B8-6A0D-55B17DD9D02E}"/>
                </a:ext>
              </a:extLst>
            </p:cNvPr>
            <p:cNvSpPr/>
            <p:nvPr/>
          </p:nvSpPr>
          <p:spPr>
            <a:xfrm>
              <a:off x="6528608" y="3615005"/>
              <a:ext cx="219891" cy="808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56EFF1F-2760-4BBC-1669-EECAA8821DC8}"/>
                </a:ext>
              </a:extLst>
            </p:cNvPr>
            <p:cNvSpPr/>
            <p:nvPr/>
          </p:nvSpPr>
          <p:spPr>
            <a:xfrm>
              <a:off x="6524738" y="3738713"/>
              <a:ext cx="219891" cy="808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D0BA654-86C7-585A-B487-58253ABF14D3}"/>
                </a:ext>
              </a:extLst>
            </p:cNvPr>
            <p:cNvSpPr/>
            <p:nvPr/>
          </p:nvSpPr>
          <p:spPr>
            <a:xfrm rot="5400000">
              <a:off x="7189528" y="3672419"/>
              <a:ext cx="219891" cy="808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F893ED1-67F3-0AE3-4F62-B1D2B445FAFC}"/>
                </a:ext>
              </a:extLst>
            </p:cNvPr>
            <p:cNvSpPr/>
            <p:nvPr/>
          </p:nvSpPr>
          <p:spPr>
            <a:xfrm>
              <a:off x="5376588" y="1420776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EEBC503-7593-F82E-9C57-19DD6DD5EE3F}"/>
                </a:ext>
              </a:extLst>
            </p:cNvPr>
            <p:cNvSpPr/>
            <p:nvPr/>
          </p:nvSpPr>
          <p:spPr>
            <a:xfrm>
              <a:off x="5376588" y="5303622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B568A53-A578-D066-154A-B525705E82A9}"/>
              </a:ext>
            </a:extLst>
          </p:cNvPr>
          <p:cNvSpPr/>
          <p:nvPr/>
        </p:nvSpPr>
        <p:spPr>
          <a:xfrm>
            <a:off x="10390571" y="2289184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환풍구</a:t>
            </a:r>
            <a:endParaRPr lang="en-US" altLang="ko-KR" b="1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188F0CE-E964-A668-8ECF-6ADA52101EAF}"/>
              </a:ext>
            </a:extLst>
          </p:cNvPr>
          <p:cNvSpPr/>
          <p:nvPr/>
        </p:nvSpPr>
        <p:spPr>
          <a:xfrm>
            <a:off x="10078926" y="2424118"/>
            <a:ext cx="254647" cy="67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7CF650F-BB34-C39A-2ED1-0E7F7AD3933F}"/>
              </a:ext>
            </a:extLst>
          </p:cNvPr>
          <p:cNvSpPr/>
          <p:nvPr/>
        </p:nvSpPr>
        <p:spPr>
          <a:xfrm>
            <a:off x="10090578" y="2870948"/>
            <a:ext cx="231341" cy="674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FC9C0EAA-D407-3D98-FF05-96D75EF46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974" y="3177027"/>
            <a:ext cx="877163" cy="828159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71CCA3D0-E304-BA6F-28CE-260555F312A9}"/>
              </a:ext>
            </a:extLst>
          </p:cNvPr>
          <p:cNvSpPr/>
          <p:nvPr/>
        </p:nvSpPr>
        <p:spPr>
          <a:xfrm>
            <a:off x="10416099" y="2745157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환기통</a:t>
            </a:r>
            <a:endParaRPr lang="en-US" altLang="ko-KR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B789396-F894-E7A2-2773-D6D583F1D88F}"/>
              </a:ext>
            </a:extLst>
          </p:cNvPr>
          <p:cNvSpPr/>
          <p:nvPr/>
        </p:nvSpPr>
        <p:spPr>
          <a:xfrm>
            <a:off x="10436729" y="3758800"/>
            <a:ext cx="114165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환풍구 예시</a:t>
            </a:r>
            <a:r>
              <a:rPr lang="en-US" altLang="ko-KR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en-US" altLang="ko-KR" sz="11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729258B-C79F-0493-B4D9-D2EE31C10793}"/>
              </a:ext>
            </a:extLst>
          </p:cNvPr>
          <p:cNvCxnSpPr>
            <a:cxnSpLocks/>
          </p:cNvCxnSpPr>
          <p:nvPr/>
        </p:nvCxnSpPr>
        <p:spPr>
          <a:xfrm>
            <a:off x="6089468" y="1057040"/>
            <a:ext cx="0" cy="5247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52E3329-F10B-5D6A-E09F-C712399E1677}"/>
              </a:ext>
            </a:extLst>
          </p:cNvPr>
          <p:cNvSpPr/>
          <p:nvPr/>
        </p:nvSpPr>
        <p:spPr>
          <a:xfrm>
            <a:off x="342766" y="4210359"/>
            <a:ext cx="5604419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b="1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우주인 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플레이어만 열수 있다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계단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통해 우주선의 </a:t>
            </a:r>
            <a:r>
              <a:rPr lang="ko-KR" altLang="en-US" b="1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복도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양 끝을 한번에 확인하지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못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하도록 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에는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슬라임이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먹고 성장할 수 있는 오브젝트들이 </a:t>
            </a:r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존재한다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6E902E-CEAA-77EE-371E-D2CB53B58210}"/>
              </a:ext>
            </a:extLst>
          </p:cNvPr>
          <p:cNvSpPr/>
          <p:nvPr/>
        </p:nvSpPr>
        <p:spPr>
          <a:xfrm>
            <a:off x="6158428" y="4523697"/>
            <a:ext cx="603357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슬라임은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벽 위편에 </a:t>
            </a:r>
            <a:r>
              <a:rPr lang="ko-KR" altLang="en-US" b="1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환풍구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통과하여 이동할 수 있다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환풍구는 다른 모든 방과 연결되어 있어 다른 플레이어들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에게서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도망치는 통로가 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586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9240538-EEC3-BC75-BC58-807BE89666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4476752" y="4662629"/>
            <a:ext cx="1418732" cy="110402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354C491-BBBC-1DA8-593C-3919A600AD93}"/>
              </a:ext>
            </a:extLst>
          </p:cNvPr>
          <p:cNvCxnSpPr/>
          <p:nvPr/>
        </p:nvCxnSpPr>
        <p:spPr>
          <a:xfrm>
            <a:off x="3154120" y="5216867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25F0922D-A823-0080-7F36-7BE0B6571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594875" y="3942673"/>
            <a:ext cx="2380905" cy="1852771"/>
          </a:xfrm>
          <a:prstGeom prst="rect">
            <a:avLst/>
          </a:prstGeom>
        </p:spPr>
      </p:pic>
      <p:pic>
        <p:nvPicPr>
          <p:cNvPr id="35" name="그림 34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C71C8920-ED75-54B7-A08E-2150126D4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72" y="3806270"/>
            <a:ext cx="811545" cy="811545"/>
          </a:xfrm>
          <a:prstGeom prst="rect">
            <a:avLst/>
          </a:prstGeom>
        </p:spPr>
      </p:pic>
      <p:pic>
        <p:nvPicPr>
          <p:cNvPr id="37" name="그림 36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AEE56E7D-D0E0-D3E3-4C37-E1EA68F51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04" y="3847237"/>
            <a:ext cx="811545" cy="811545"/>
          </a:xfrm>
          <a:prstGeom prst="rect">
            <a:avLst/>
          </a:prstGeom>
        </p:spPr>
      </p:pic>
      <p:pic>
        <p:nvPicPr>
          <p:cNvPr id="43" name="그림 42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65BB61DE-E4DE-F937-C794-864D4058C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772">
            <a:off x="427964" y="4189631"/>
            <a:ext cx="382751" cy="382751"/>
          </a:xfrm>
          <a:prstGeom prst="rect">
            <a:avLst/>
          </a:prstGeom>
        </p:spPr>
      </p:pic>
      <p:pic>
        <p:nvPicPr>
          <p:cNvPr id="44" name="그림 43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295BEDD4-4979-2C69-F883-BEA561C5D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772">
            <a:off x="3940065" y="4269179"/>
            <a:ext cx="382751" cy="38275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6B3A6EC-0EF7-0D29-C354-FDE1326DDF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 rot="5400000">
            <a:off x="4544372" y="4640218"/>
            <a:ext cx="284215" cy="22117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7AFC501-0EC7-E4CB-F4EB-D0F6E46D2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 rot="9127276">
            <a:off x="4372154" y="4637520"/>
            <a:ext cx="117170" cy="91179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FB36E5C2-BDCE-3E64-DC3C-77D3ACE40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6577775" y="4123721"/>
            <a:ext cx="1967097" cy="1530754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C69E520-870C-C7B2-4EBF-7C06E7314429}"/>
              </a:ext>
            </a:extLst>
          </p:cNvPr>
          <p:cNvCxnSpPr>
            <a:cxnSpLocks/>
          </p:cNvCxnSpPr>
          <p:nvPr/>
        </p:nvCxnSpPr>
        <p:spPr>
          <a:xfrm>
            <a:off x="8787369" y="4978097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그림 59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C3BF33F0-6530-33D6-4237-2E7C9CCFEC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9494356" y="3850865"/>
            <a:ext cx="2380906" cy="1882026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815D2978-AF35-8A0B-A2C1-D06CAF79E1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1652">
            <a:off x="7335302" y="4687220"/>
            <a:ext cx="562455" cy="562455"/>
          </a:xfrm>
          <a:prstGeom prst="rect">
            <a:avLst/>
          </a:prstGeom>
        </p:spPr>
      </p:pic>
      <p:pic>
        <p:nvPicPr>
          <p:cNvPr id="30" name="그림 29" descr="그림, 스케치, 아동 미술, 클립아트이(가) 표시된 사진&#10;&#10;자동 생성된 설명">
            <a:extLst>
              <a:ext uri="{FF2B5EF4-FFF2-40B4-BE49-F238E27FC236}">
                <a16:creationId xmlns:a16="http://schemas.microsoft.com/office/drawing/2014/main" id="{6F4DB300-2A57-7E32-E9DE-9BD86BF4EC1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3" t="15645" r="20171" b="37203"/>
          <a:stretch/>
        </p:blipFill>
        <p:spPr>
          <a:xfrm>
            <a:off x="6829544" y="1974479"/>
            <a:ext cx="1356864" cy="98148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7533FA6-AB0B-7D23-D64B-6DC0F0290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9420043" y="1142159"/>
            <a:ext cx="2380905" cy="1852771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88B29B-211D-2A6D-CC2B-F9A5A4B9E498}"/>
              </a:ext>
            </a:extLst>
          </p:cNvPr>
          <p:cNvCxnSpPr>
            <a:cxnSpLocks/>
          </p:cNvCxnSpPr>
          <p:nvPr/>
        </p:nvCxnSpPr>
        <p:spPr>
          <a:xfrm>
            <a:off x="8757570" y="2390407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1547C7C-782C-731D-14E0-ACB3D4ED6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8" t="14214" r="17920" b="34259"/>
          <a:stretch/>
        </p:blipFill>
        <p:spPr>
          <a:xfrm>
            <a:off x="1180834" y="1884441"/>
            <a:ext cx="1062302" cy="818915"/>
          </a:xfrm>
          <a:prstGeom prst="rect">
            <a:avLst/>
          </a:prstGeom>
        </p:spPr>
      </p:pic>
      <p:pic>
        <p:nvPicPr>
          <p:cNvPr id="9" name="그림 8" descr="공구, 주방용품이(가) 표시된 사진&#10;&#10;자동 생성된 설명">
            <a:extLst>
              <a:ext uri="{FF2B5EF4-FFF2-40B4-BE49-F238E27FC236}">
                <a16:creationId xmlns:a16="http://schemas.microsoft.com/office/drawing/2014/main" id="{E4A29385-E00C-211D-FE16-3160B919D62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9" t="23855" r="33714" b="39255"/>
          <a:stretch/>
        </p:blipFill>
        <p:spPr>
          <a:xfrm>
            <a:off x="2260183" y="2135296"/>
            <a:ext cx="537067" cy="457066"/>
          </a:xfrm>
          <a:prstGeom prst="rect">
            <a:avLst/>
          </a:prstGeom>
        </p:spPr>
      </p:pic>
      <p:pic>
        <p:nvPicPr>
          <p:cNvPr id="11" name="그림 10" descr="그림, 아동 미술이(가) 표시된 사진&#10;&#10;자동 생성된 설명">
            <a:extLst>
              <a:ext uri="{FF2B5EF4-FFF2-40B4-BE49-F238E27FC236}">
                <a16:creationId xmlns:a16="http://schemas.microsoft.com/office/drawing/2014/main" id="{78F37C94-C51F-0423-F32D-CA26F3C922F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4" r="18281" b="35090"/>
          <a:stretch/>
        </p:blipFill>
        <p:spPr>
          <a:xfrm>
            <a:off x="3850686" y="1847647"/>
            <a:ext cx="1375647" cy="87041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A754EE-8FF0-5A94-7308-E0838DD56C2A}"/>
              </a:ext>
            </a:extLst>
          </p:cNvPr>
          <p:cNvCxnSpPr/>
          <p:nvPr/>
        </p:nvCxnSpPr>
        <p:spPr>
          <a:xfrm>
            <a:off x="3125764" y="2390407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 descr="라인, 스크린샷, 다리, 빛이(가) 표시된 사진&#10;&#10;자동 생성된 설명">
            <a:extLst>
              <a:ext uri="{FF2B5EF4-FFF2-40B4-BE49-F238E27FC236}">
                <a16:creationId xmlns:a16="http://schemas.microsoft.com/office/drawing/2014/main" id="{6FB1EC96-B917-F7D3-0B4B-437D0906E18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0" r="1" b="36232"/>
          <a:stretch/>
        </p:blipFill>
        <p:spPr>
          <a:xfrm>
            <a:off x="1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22EC97-593B-2B5F-6C66-D9C27B0A2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3181015"/>
            <a:ext cx="5769429" cy="265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자신보다 작은 오브젝트가 일정 범위 내의 있다면 오브젝트를 먹는다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33290E-3C3A-060A-C357-6781CED86695}"/>
              </a:ext>
            </a:extLst>
          </p:cNvPr>
          <p:cNvCxnSpPr>
            <a:cxnSpLocks/>
          </p:cNvCxnSpPr>
          <p:nvPr/>
        </p:nvCxnSpPr>
        <p:spPr>
          <a:xfrm>
            <a:off x="326571" y="3694688"/>
            <a:ext cx="115257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내용 개체 틀 4">
            <a:extLst>
              <a:ext uri="{FF2B5EF4-FFF2-40B4-BE49-F238E27FC236}">
                <a16:creationId xmlns:a16="http://schemas.microsoft.com/office/drawing/2014/main" id="{661E1856-9C51-DE89-4556-878FD0908408}"/>
              </a:ext>
            </a:extLst>
          </p:cNvPr>
          <p:cNvSpPr txBox="1">
            <a:spLocks/>
          </p:cNvSpPr>
          <p:nvPr/>
        </p:nvSpPr>
        <p:spPr>
          <a:xfrm>
            <a:off x="349690" y="5827962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Astronaut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는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SLIME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을 빨아드려서 작게 만들고 완전히 빨아드리면 </a:t>
            </a: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SLIME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이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패배한다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07D281-D5DD-7208-AE49-9C35F3B00B24}"/>
              </a:ext>
            </a:extLst>
          </p:cNvPr>
          <p:cNvSpPr/>
          <p:nvPr/>
        </p:nvSpPr>
        <p:spPr>
          <a:xfrm>
            <a:off x="326571" y="133710"/>
            <a:ext cx="4507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 </a:t>
            </a:r>
            <a:r>
              <a:rPr lang="ko-KR" altLang="en-US" sz="5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5400" b="1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6997AF7-30B9-3E62-21A5-B0148F5263ED}"/>
              </a:ext>
            </a:extLst>
          </p:cNvPr>
          <p:cNvCxnSpPr>
            <a:cxnSpLocks/>
          </p:cNvCxnSpPr>
          <p:nvPr/>
        </p:nvCxnSpPr>
        <p:spPr>
          <a:xfrm>
            <a:off x="6089468" y="1057040"/>
            <a:ext cx="0" cy="5247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내용 개체 틀 4">
            <a:extLst>
              <a:ext uri="{FF2B5EF4-FFF2-40B4-BE49-F238E27FC236}">
                <a16:creationId xmlns:a16="http://schemas.microsoft.com/office/drawing/2014/main" id="{B7BAEC5C-EFAD-4B5E-AD81-47DF4EFFEF6A}"/>
              </a:ext>
            </a:extLst>
          </p:cNvPr>
          <p:cNvSpPr txBox="1">
            <a:spLocks/>
          </p:cNvSpPr>
          <p:nvPr/>
        </p:nvSpPr>
        <p:spPr>
          <a:xfrm>
            <a:off x="6165133" y="3181015"/>
            <a:ext cx="5710128" cy="265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먹은 오브젝트는 시간이 지나면 사라지고 </a:t>
            </a:r>
            <a:r>
              <a:rPr lang="ko-KR" altLang="en-US" sz="1400" b="1" dirty="0" err="1">
                <a:solidFill>
                  <a:schemeClr val="accent6">
                    <a:lumMod val="50000"/>
                  </a:schemeClr>
                </a:solidFill>
              </a:rPr>
              <a:t>슬라임의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크기가 커진다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내용 개체 틀 4">
            <a:extLst>
              <a:ext uri="{FF2B5EF4-FFF2-40B4-BE49-F238E27FC236}">
                <a16:creationId xmlns:a16="http://schemas.microsoft.com/office/drawing/2014/main" id="{F00352DF-F37D-2B04-0BAF-F9EE99414744}"/>
              </a:ext>
            </a:extLst>
          </p:cNvPr>
          <p:cNvSpPr txBox="1">
            <a:spLocks/>
          </p:cNvSpPr>
          <p:nvPr/>
        </p:nvSpPr>
        <p:spPr>
          <a:xfrm>
            <a:off x="6142238" y="5827962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내용 개체 틀 4">
            <a:extLst>
              <a:ext uri="{FF2B5EF4-FFF2-40B4-BE49-F238E27FC236}">
                <a16:creationId xmlns:a16="http://schemas.microsoft.com/office/drawing/2014/main" id="{7DE539C2-6C0C-3307-0F99-3AFBFBED5AE1}"/>
              </a:ext>
            </a:extLst>
          </p:cNvPr>
          <p:cNvSpPr txBox="1">
            <a:spLocks/>
          </p:cNvSpPr>
          <p:nvPr/>
        </p:nvSpPr>
        <p:spPr>
          <a:xfrm>
            <a:off x="6165133" y="5827961"/>
            <a:ext cx="5918009" cy="768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Astronaut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를 피해 다니면서 오브젝트를 흡수하며 크기를 키운다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일정 크기 이상이 되면 특수 오브젝트를 흡수하고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RED </a:t>
            </a:r>
            <a:r>
              <a:rPr lang="en-US" altLang="ko-KR" sz="1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이 된다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44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22661E28-9C87-D025-E631-1E261FA707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8085715" y="4033221"/>
            <a:ext cx="2380906" cy="188202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AFFF6D2-2D58-D86F-733E-FDE8B3D6E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55" y="4225565"/>
            <a:ext cx="1086150" cy="173034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AB0EEA6-C432-EFE9-EE6F-37EDBDD86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941" y="4159166"/>
            <a:ext cx="1714059" cy="1962819"/>
          </a:xfrm>
          <a:prstGeom prst="rect">
            <a:avLst/>
          </a:prstGeom>
        </p:spPr>
      </p:pic>
      <p:pic>
        <p:nvPicPr>
          <p:cNvPr id="60" name="그림 59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C3BF33F0-6530-33D6-4237-2E7C9CCFEC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475132" y="1356677"/>
            <a:ext cx="2380906" cy="1882026"/>
          </a:xfrm>
          <a:prstGeom prst="rect">
            <a:avLst/>
          </a:prstGeom>
        </p:spPr>
      </p:pic>
      <p:pic>
        <p:nvPicPr>
          <p:cNvPr id="3" name="그림 2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0ECAB58E-B0A7-46E2-DB98-674756BDE5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3601764" y="1281786"/>
            <a:ext cx="2380906" cy="1882026"/>
          </a:xfrm>
          <a:prstGeom prst="rect">
            <a:avLst/>
          </a:prstGeom>
        </p:spPr>
      </p:pic>
      <p:pic>
        <p:nvPicPr>
          <p:cNvPr id="23" name="그림 22" descr="그림, 스케치, 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AFC05207-E02B-DA09-4024-EACABBD191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7" t="9206" r="22737" b="37528"/>
          <a:stretch/>
        </p:blipFill>
        <p:spPr>
          <a:xfrm>
            <a:off x="9547312" y="1304569"/>
            <a:ext cx="2195501" cy="1776277"/>
          </a:xfrm>
          <a:prstGeom prst="rect">
            <a:avLst/>
          </a:prstGeom>
        </p:spPr>
      </p:pic>
      <p:pic>
        <p:nvPicPr>
          <p:cNvPr id="24" name="그림 23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89628F8F-1919-F824-B456-98339A6826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6235275" y="1181753"/>
            <a:ext cx="2380906" cy="1882026"/>
          </a:xfrm>
          <a:prstGeom prst="rect">
            <a:avLst/>
          </a:prstGeom>
        </p:spPr>
      </p:pic>
      <p:pic>
        <p:nvPicPr>
          <p:cNvPr id="52" name="그림 51" descr="라인, 스크린샷, 다리, 빛이(가) 표시된 사진&#10;&#10;자동 생성된 설명">
            <a:extLst>
              <a:ext uri="{FF2B5EF4-FFF2-40B4-BE49-F238E27FC236}">
                <a16:creationId xmlns:a16="http://schemas.microsoft.com/office/drawing/2014/main" id="{E709B26D-4403-B817-5C66-2E981804218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0" r="1" b="36232"/>
          <a:stretch/>
        </p:blipFill>
        <p:spPr>
          <a:xfrm>
            <a:off x="2746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5" name="그림 34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C71C8920-ED75-54B7-A08E-2150126D47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3" y="1181252"/>
            <a:ext cx="811545" cy="811545"/>
          </a:xfrm>
          <a:prstGeom prst="rect">
            <a:avLst/>
          </a:prstGeom>
        </p:spPr>
      </p:pic>
      <p:pic>
        <p:nvPicPr>
          <p:cNvPr id="37" name="그림 36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AEE56E7D-D0E0-D3E3-4C37-E1EA68F51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72" y="1216529"/>
            <a:ext cx="811545" cy="811545"/>
          </a:xfrm>
          <a:prstGeom prst="rect">
            <a:avLst/>
          </a:prstGeom>
        </p:spPr>
      </p:pic>
      <p:pic>
        <p:nvPicPr>
          <p:cNvPr id="43" name="그림 42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65BB61DE-E4DE-F937-C794-864D4058C1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772">
            <a:off x="344875" y="1564613"/>
            <a:ext cx="382751" cy="382751"/>
          </a:xfrm>
          <a:prstGeom prst="rect">
            <a:avLst/>
          </a:prstGeom>
        </p:spPr>
      </p:pic>
      <p:pic>
        <p:nvPicPr>
          <p:cNvPr id="44" name="그림 43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295BEDD4-4979-2C69-F883-BEA561C5DC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772">
            <a:off x="3463972" y="1588792"/>
            <a:ext cx="382751" cy="382751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88B29B-211D-2A6D-CC2B-F9A5A4B9E498}"/>
              </a:ext>
            </a:extLst>
          </p:cNvPr>
          <p:cNvCxnSpPr>
            <a:cxnSpLocks/>
          </p:cNvCxnSpPr>
          <p:nvPr/>
        </p:nvCxnSpPr>
        <p:spPr>
          <a:xfrm>
            <a:off x="8884839" y="2364169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354C491-BBBC-1DA8-593C-3919A600AD93}"/>
              </a:ext>
            </a:extLst>
          </p:cNvPr>
          <p:cNvCxnSpPr/>
          <p:nvPr/>
        </p:nvCxnSpPr>
        <p:spPr>
          <a:xfrm>
            <a:off x="2843982" y="2351202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그림 26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46A64E78-D447-93C2-2181-AE748567A6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025" y="2184290"/>
            <a:ext cx="639539" cy="639539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33290E-3C3A-060A-C357-6781CED86695}"/>
              </a:ext>
            </a:extLst>
          </p:cNvPr>
          <p:cNvCxnSpPr>
            <a:cxnSpLocks/>
          </p:cNvCxnSpPr>
          <p:nvPr/>
        </p:nvCxnSpPr>
        <p:spPr>
          <a:xfrm>
            <a:off x="326571" y="3694688"/>
            <a:ext cx="115257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07D281-D5DD-7208-AE49-9C35F3B00B24}"/>
              </a:ext>
            </a:extLst>
          </p:cNvPr>
          <p:cNvSpPr/>
          <p:nvPr/>
        </p:nvSpPr>
        <p:spPr>
          <a:xfrm>
            <a:off x="326571" y="133710"/>
            <a:ext cx="4507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 </a:t>
            </a:r>
            <a:r>
              <a:rPr lang="ko-KR" altLang="en-US" sz="5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54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6997AF7-30B9-3E62-21A5-B0148F5263ED}"/>
              </a:ext>
            </a:extLst>
          </p:cNvPr>
          <p:cNvCxnSpPr>
            <a:cxnSpLocks/>
          </p:cNvCxnSpPr>
          <p:nvPr/>
        </p:nvCxnSpPr>
        <p:spPr>
          <a:xfrm>
            <a:off x="6089468" y="1057040"/>
            <a:ext cx="0" cy="5247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내용 개체 틀 4">
            <a:extLst>
              <a:ext uri="{FF2B5EF4-FFF2-40B4-BE49-F238E27FC236}">
                <a16:creationId xmlns:a16="http://schemas.microsoft.com/office/drawing/2014/main" id="{B7BAEC5C-EFAD-4B5E-AD81-47DF4EFFEF6A}"/>
              </a:ext>
            </a:extLst>
          </p:cNvPr>
          <p:cNvSpPr txBox="1">
            <a:spLocks/>
          </p:cNvSpPr>
          <p:nvPr/>
        </p:nvSpPr>
        <p:spPr>
          <a:xfrm>
            <a:off x="7425728" y="3224520"/>
            <a:ext cx="3697324" cy="265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Astronaut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</a:rPr>
              <a:t>플레이어를 먹을 수 있게 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7" name="내용 개체 틀 4">
            <a:extLst>
              <a:ext uri="{FF2B5EF4-FFF2-40B4-BE49-F238E27FC236}">
                <a16:creationId xmlns:a16="http://schemas.microsoft.com/office/drawing/2014/main" id="{F00352DF-F37D-2B04-0BAF-F9EE99414744}"/>
              </a:ext>
            </a:extLst>
          </p:cNvPr>
          <p:cNvSpPr txBox="1">
            <a:spLocks/>
          </p:cNvSpPr>
          <p:nvPr/>
        </p:nvSpPr>
        <p:spPr>
          <a:xfrm>
            <a:off x="6142238" y="5827962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00ECFB52-B35B-4700-7214-C1EA71DD6EAF}"/>
              </a:ext>
            </a:extLst>
          </p:cNvPr>
          <p:cNvSpPr txBox="1">
            <a:spLocks/>
          </p:cNvSpPr>
          <p:nvPr/>
        </p:nvSpPr>
        <p:spPr>
          <a:xfrm>
            <a:off x="451954" y="3229197"/>
            <a:ext cx="4812378" cy="29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RED SLIME</a:t>
            </a:r>
            <a:r>
              <a:rPr lang="ko-KR" altLang="en-US" sz="1400" b="1" dirty="0">
                <a:solidFill>
                  <a:srgbClr val="C00000"/>
                </a:solidFill>
              </a:rPr>
              <a:t> 상태가 되면 더 이상 빨아 들려지지 않는다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29" name="그림 28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4E25ECDE-4AAC-2503-09F2-22AABD0AB5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241" y="4748641"/>
            <a:ext cx="639539" cy="639539"/>
          </a:xfrm>
          <a:prstGeom prst="rect">
            <a:avLst/>
          </a:prstGeom>
        </p:spPr>
      </p:pic>
      <p:pic>
        <p:nvPicPr>
          <p:cNvPr id="34" name="그림 33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1B814FF3-5AC7-F931-2180-811466CCE5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049" y="4756800"/>
            <a:ext cx="639539" cy="639539"/>
          </a:xfrm>
          <a:prstGeom prst="rect">
            <a:avLst/>
          </a:prstGeom>
        </p:spPr>
      </p:pic>
      <p:pic>
        <p:nvPicPr>
          <p:cNvPr id="38" name="그림 37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F71581CB-DB2F-B2DF-34FA-B65436993A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413" y="4437030"/>
            <a:ext cx="639539" cy="639539"/>
          </a:xfrm>
          <a:prstGeom prst="rect">
            <a:avLst/>
          </a:prstGeom>
        </p:spPr>
      </p:pic>
      <p:sp>
        <p:nvSpPr>
          <p:cNvPr id="39" name="내용 개체 틀 4">
            <a:extLst>
              <a:ext uri="{FF2B5EF4-FFF2-40B4-BE49-F238E27FC236}">
                <a16:creationId xmlns:a16="http://schemas.microsoft.com/office/drawing/2014/main" id="{E9BF2D2D-5D84-3CD0-2F08-550CAB9CFD3F}"/>
              </a:ext>
            </a:extLst>
          </p:cNvPr>
          <p:cNvSpPr txBox="1">
            <a:spLocks/>
          </p:cNvSpPr>
          <p:nvPr/>
        </p:nvSpPr>
        <p:spPr>
          <a:xfrm>
            <a:off x="7505649" y="6013663"/>
            <a:ext cx="3660324" cy="29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>
                <a:solidFill>
                  <a:srgbClr val="C00000"/>
                </a:solidFill>
              </a:rPr>
              <a:t>모든 플레이어를 먹어 치우면 승리한다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9D38156-941E-8B69-24E6-F89417BA4409}"/>
              </a:ext>
            </a:extLst>
          </p:cNvPr>
          <p:cNvCxnSpPr/>
          <p:nvPr/>
        </p:nvCxnSpPr>
        <p:spPr>
          <a:xfrm>
            <a:off x="2782108" y="5147545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내용 개체 틀 4">
            <a:extLst>
              <a:ext uri="{FF2B5EF4-FFF2-40B4-BE49-F238E27FC236}">
                <a16:creationId xmlns:a16="http://schemas.microsoft.com/office/drawing/2014/main" id="{B7CE33BE-2788-1CA1-71E3-DAAA508E56A0}"/>
              </a:ext>
            </a:extLst>
          </p:cNvPr>
          <p:cNvSpPr txBox="1">
            <a:spLocks/>
          </p:cNvSpPr>
          <p:nvPr/>
        </p:nvSpPr>
        <p:spPr>
          <a:xfrm>
            <a:off x="536250" y="6040408"/>
            <a:ext cx="4812378" cy="29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RED SLIME</a:t>
            </a:r>
            <a:r>
              <a:rPr lang="ko-KR" altLang="en-US" sz="1400" b="1" dirty="0">
                <a:solidFill>
                  <a:srgbClr val="C00000"/>
                </a:solidFill>
              </a:rPr>
              <a:t> 상태가 되면 벽을 타고 올라 갈 수 없다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928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라인, 스크린샷, 다리, 빛이(가) 표시된 사진&#10;&#10;자동 생성된 설명">
            <a:extLst>
              <a:ext uri="{FF2B5EF4-FFF2-40B4-BE49-F238E27FC236}">
                <a16:creationId xmlns:a16="http://schemas.microsoft.com/office/drawing/2014/main" id="{A8C33438-C01B-7443-6677-1611386545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0" r="1" b="36232"/>
          <a:stretch/>
        </p:blipFill>
        <p:spPr>
          <a:xfrm>
            <a:off x="2746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B012BB1-5723-0620-27E6-A889AC883E73}"/>
              </a:ext>
            </a:extLst>
          </p:cNvPr>
          <p:cNvSpPr/>
          <p:nvPr/>
        </p:nvSpPr>
        <p:spPr>
          <a:xfrm>
            <a:off x="326571" y="133710"/>
            <a:ext cx="5764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Astronaut </a:t>
            </a:r>
            <a:r>
              <a:rPr lang="ko-KR" altLang="en-US" sz="5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47F54E-3491-142C-2607-ABB1542D9D2A}"/>
              </a:ext>
            </a:extLst>
          </p:cNvPr>
          <p:cNvCxnSpPr>
            <a:cxnSpLocks/>
          </p:cNvCxnSpPr>
          <p:nvPr/>
        </p:nvCxnSpPr>
        <p:spPr>
          <a:xfrm>
            <a:off x="326571" y="3694688"/>
            <a:ext cx="115257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49910-2046-F23B-943F-5D0AB6DF646B}"/>
              </a:ext>
            </a:extLst>
          </p:cNvPr>
          <p:cNvCxnSpPr>
            <a:cxnSpLocks/>
          </p:cNvCxnSpPr>
          <p:nvPr/>
        </p:nvCxnSpPr>
        <p:spPr>
          <a:xfrm>
            <a:off x="6089468" y="1057040"/>
            <a:ext cx="0" cy="5247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C2267EBC-304D-2973-2592-F12BB91907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7451225" y="713601"/>
            <a:ext cx="2439061" cy="19279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EF47A8A-2FE8-C3C3-DCE8-3D9AE5AEC2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3" t="16057" r="21148" b="37657"/>
          <a:stretch/>
        </p:blipFill>
        <p:spPr>
          <a:xfrm>
            <a:off x="2258630" y="1432317"/>
            <a:ext cx="615589" cy="464596"/>
          </a:xfrm>
          <a:prstGeom prst="rect">
            <a:avLst/>
          </a:prstGeom>
        </p:spPr>
      </p:pic>
      <p:pic>
        <p:nvPicPr>
          <p:cNvPr id="15" name="그림 14" descr="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58CC2BBB-E497-63A8-3146-EF0C770ED6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3" y="1418655"/>
            <a:ext cx="2131216" cy="2131216"/>
          </a:xfrm>
          <a:prstGeom prst="rect">
            <a:avLst/>
          </a:prstGeom>
        </p:spPr>
      </p:pic>
      <p:pic>
        <p:nvPicPr>
          <p:cNvPr id="16" name="그림 15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0B611FC2-ED95-50F3-0DFC-003BE99240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38" y="1057040"/>
            <a:ext cx="2079161" cy="2079161"/>
          </a:xfrm>
          <a:prstGeom prst="rect">
            <a:avLst/>
          </a:prstGeom>
        </p:spPr>
      </p:pic>
      <p:pic>
        <p:nvPicPr>
          <p:cNvPr id="17" name="그림 16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C7A080CB-3BF0-6EFE-0F2C-1361584FA4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91482">
            <a:off x="2900037" y="1603608"/>
            <a:ext cx="820231" cy="820231"/>
          </a:xfrm>
          <a:prstGeom prst="rect">
            <a:avLst/>
          </a:prstGeom>
        </p:spPr>
      </p:pic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C7DFEA7-A2E9-8F1B-1D40-BE0847E3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3212784"/>
            <a:ext cx="5769429" cy="265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b="1" dirty="0" err="1"/>
              <a:t>슬라임을</a:t>
            </a:r>
            <a:r>
              <a:rPr lang="ko-KR" altLang="en-US" sz="1400" b="1" dirty="0"/>
              <a:t> 발견하고 빨아들여서 퇴치하는 것이 초기 목표이다</a:t>
            </a:r>
            <a:r>
              <a:rPr lang="en-US" altLang="ko-KR" sz="1400" b="1" dirty="0"/>
              <a:t>.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0200785-1D6C-C556-0A84-EC907B50702D}"/>
              </a:ext>
            </a:extLst>
          </p:cNvPr>
          <p:cNvGrpSpPr/>
          <p:nvPr/>
        </p:nvGrpSpPr>
        <p:grpSpPr>
          <a:xfrm>
            <a:off x="1891846" y="4133013"/>
            <a:ext cx="2136906" cy="1785261"/>
            <a:chOff x="2807311" y="1040969"/>
            <a:chExt cx="6577377" cy="5618925"/>
          </a:xfrm>
        </p:grpSpPr>
        <p:pic>
          <p:nvPicPr>
            <p:cNvPr id="22" name="그림 21" descr="우주복이(가) 표시된 사진&#10;&#10;중간 신뢰도로 자동 생성된 설명">
              <a:extLst>
                <a:ext uri="{FF2B5EF4-FFF2-40B4-BE49-F238E27FC236}">
                  <a16:creationId xmlns:a16="http://schemas.microsoft.com/office/drawing/2014/main" id="{425725C4-A0B9-54BD-7381-704637AA8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286537" y="561743"/>
              <a:ext cx="5618925" cy="6577377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B9D7928-E1A3-E64C-C4C1-E35D4F2CEE33}"/>
                </a:ext>
              </a:extLst>
            </p:cNvPr>
            <p:cNvCxnSpPr>
              <a:cxnSpLocks/>
            </p:cNvCxnSpPr>
            <p:nvPr/>
          </p:nvCxnSpPr>
          <p:spPr>
            <a:xfrm>
              <a:off x="4176693" y="2893699"/>
              <a:ext cx="0" cy="163258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360C0DF-A75B-E6B6-63CD-F2E99AC54E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017" y="2872738"/>
              <a:ext cx="3130108" cy="2096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40BA3E4-F544-D248-C314-734BE3209D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017" y="4529076"/>
              <a:ext cx="3130108" cy="592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58288F1-F376-EBAC-BB42-E83DEF93E990}"/>
                </a:ext>
              </a:extLst>
            </p:cNvPr>
            <p:cNvCxnSpPr>
              <a:cxnSpLocks/>
            </p:cNvCxnSpPr>
            <p:nvPr/>
          </p:nvCxnSpPr>
          <p:spPr>
            <a:xfrm>
              <a:off x="7223448" y="2893699"/>
              <a:ext cx="0" cy="164129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7616087-0B76-359E-1C92-8C700AE273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9172" y="3709510"/>
              <a:ext cx="2394276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764E50F-C660-60C3-E65C-FF4269350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9172" y="2894404"/>
              <a:ext cx="0" cy="162099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275C62B-5E38-2AF3-A0FD-5FF0A53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3659" y="2913998"/>
              <a:ext cx="0" cy="162099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672D085-A8B1-0F97-5D39-3CB9A9AED8B8}"/>
                </a:ext>
              </a:extLst>
            </p:cNvPr>
            <p:cNvSpPr/>
            <p:nvPr/>
          </p:nvSpPr>
          <p:spPr>
            <a:xfrm>
              <a:off x="7268758" y="2853320"/>
              <a:ext cx="1086877" cy="17050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064A65E-C475-8141-04B2-D39E17D83661}"/>
                </a:ext>
              </a:extLst>
            </p:cNvPr>
            <p:cNvSpPr/>
            <p:nvPr/>
          </p:nvSpPr>
          <p:spPr>
            <a:xfrm>
              <a:off x="4135017" y="2152891"/>
              <a:ext cx="1867461" cy="686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0CB59E4-53DE-EB2E-2C0F-4670A21F350B}"/>
                </a:ext>
              </a:extLst>
            </p:cNvPr>
            <p:cNvSpPr/>
            <p:nvPr/>
          </p:nvSpPr>
          <p:spPr>
            <a:xfrm>
              <a:off x="5376588" y="1420776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D3A13B7-8F59-6A40-A81D-F783EAC7358A}"/>
                </a:ext>
              </a:extLst>
            </p:cNvPr>
            <p:cNvSpPr/>
            <p:nvPr/>
          </p:nvSpPr>
          <p:spPr>
            <a:xfrm>
              <a:off x="6091259" y="3745189"/>
              <a:ext cx="1086851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2AED98-CBC0-0E4D-A1D4-D9C28C28F944}"/>
                </a:ext>
              </a:extLst>
            </p:cNvPr>
            <p:cNvSpPr/>
            <p:nvPr/>
          </p:nvSpPr>
          <p:spPr>
            <a:xfrm>
              <a:off x="4135017" y="4571251"/>
              <a:ext cx="1873331" cy="6812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443D16B-10E5-FD06-AD7A-F51749234A89}"/>
                </a:ext>
              </a:extLst>
            </p:cNvPr>
            <p:cNvSpPr/>
            <p:nvPr/>
          </p:nvSpPr>
          <p:spPr>
            <a:xfrm>
              <a:off x="4214680" y="2920877"/>
              <a:ext cx="569154" cy="1566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0E3C681-2DB3-C58D-8958-48198921EA2C}"/>
                </a:ext>
              </a:extLst>
            </p:cNvPr>
            <p:cNvSpPr/>
            <p:nvPr/>
          </p:nvSpPr>
          <p:spPr>
            <a:xfrm>
              <a:off x="4853469" y="2923518"/>
              <a:ext cx="1156855" cy="7447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FC8661-8790-C68B-F863-4A4814D536ED}"/>
                </a:ext>
              </a:extLst>
            </p:cNvPr>
            <p:cNvSpPr/>
            <p:nvPr/>
          </p:nvSpPr>
          <p:spPr>
            <a:xfrm>
              <a:off x="4867183" y="3749233"/>
              <a:ext cx="1141165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4AB5B8-A762-4578-A678-FC09D94DDFE8}"/>
                </a:ext>
              </a:extLst>
            </p:cNvPr>
            <p:cNvSpPr/>
            <p:nvPr/>
          </p:nvSpPr>
          <p:spPr>
            <a:xfrm>
              <a:off x="6091259" y="2925059"/>
              <a:ext cx="1094589" cy="743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DE48408-8DEA-FF9D-77EC-91892418FD15}"/>
                </a:ext>
              </a:extLst>
            </p:cNvPr>
            <p:cNvSpPr/>
            <p:nvPr/>
          </p:nvSpPr>
          <p:spPr>
            <a:xfrm>
              <a:off x="5376588" y="5303622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3E33C6C-9506-A091-D9C3-A708F0E23DF7}"/>
                </a:ext>
              </a:extLst>
            </p:cNvPr>
            <p:cNvSpPr/>
            <p:nvPr/>
          </p:nvSpPr>
          <p:spPr>
            <a:xfrm rot="5400000">
              <a:off x="5661843" y="2025399"/>
              <a:ext cx="45719" cy="19594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ACBDCC4-A3F2-EE38-00F9-DD61E9B3E5B6}"/>
                </a:ext>
              </a:extLst>
            </p:cNvPr>
            <p:cNvSpPr/>
            <p:nvPr/>
          </p:nvSpPr>
          <p:spPr>
            <a:xfrm rot="5400000">
              <a:off x="4476397" y="2738442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D523061-BD0D-CA29-56E1-C8023860FD06}"/>
                </a:ext>
              </a:extLst>
            </p:cNvPr>
            <p:cNvSpPr/>
            <p:nvPr/>
          </p:nvSpPr>
          <p:spPr>
            <a:xfrm rot="5400000">
              <a:off x="4480073" y="448326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84356FA-FF45-B35C-496F-59C845B30AF2}"/>
                </a:ext>
              </a:extLst>
            </p:cNvPr>
            <p:cNvSpPr/>
            <p:nvPr/>
          </p:nvSpPr>
          <p:spPr>
            <a:xfrm rot="5400000">
              <a:off x="5677210" y="5177272"/>
              <a:ext cx="45719" cy="19594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39BC2F7-DE01-AC62-0029-78E8F77F5AEA}"/>
                </a:ext>
              </a:extLst>
            </p:cNvPr>
            <p:cNvSpPr/>
            <p:nvPr/>
          </p:nvSpPr>
          <p:spPr>
            <a:xfrm rot="5400000">
              <a:off x="5670503" y="448326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C7BCB67-CE4A-74F2-3F37-AC3E214887EA}"/>
                </a:ext>
              </a:extLst>
            </p:cNvPr>
            <p:cNvSpPr/>
            <p:nvPr/>
          </p:nvSpPr>
          <p:spPr>
            <a:xfrm rot="5400000">
              <a:off x="5677210" y="4375243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8161C0F-EEBE-896A-9480-A61EA01FF35E}"/>
                </a:ext>
              </a:extLst>
            </p:cNvPr>
            <p:cNvSpPr/>
            <p:nvPr/>
          </p:nvSpPr>
          <p:spPr>
            <a:xfrm rot="5400000">
              <a:off x="5094804" y="366084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EF81599-14D3-F151-0BA1-77E134CD2B4E}"/>
                </a:ext>
              </a:extLst>
            </p:cNvPr>
            <p:cNvSpPr/>
            <p:nvPr/>
          </p:nvSpPr>
          <p:spPr>
            <a:xfrm rot="5400000">
              <a:off x="5670503" y="2730770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4F6FC69-A607-A888-E690-136AD65C714A}"/>
                </a:ext>
              </a:extLst>
            </p:cNvPr>
            <p:cNvSpPr/>
            <p:nvPr/>
          </p:nvSpPr>
          <p:spPr>
            <a:xfrm rot="5400000">
              <a:off x="5126600" y="2822905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E313449-0FC3-3020-1577-5632FCA81EB3}"/>
                </a:ext>
              </a:extLst>
            </p:cNvPr>
            <p:cNvSpPr/>
            <p:nvPr/>
          </p:nvSpPr>
          <p:spPr>
            <a:xfrm rot="5400000">
              <a:off x="6329186" y="2831104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88130BB-33D5-1906-E4B0-07E7C7FBD34B}"/>
                </a:ext>
              </a:extLst>
            </p:cNvPr>
            <p:cNvSpPr/>
            <p:nvPr/>
          </p:nvSpPr>
          <p:spPr>
            <a:xfrm rot="5400000">
              <a:off x="6941886" y="357220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15E6611-A946-0B37-91B2-CFF1B2164668}"/>
                </a:ext>
              </a:extLst>
            </p:cNvPr>
            <p:cNvSpPr/>
            <p:nvPr/>
          </p:nvSpPr>
          <p:spPr>
            <a:xfrm rot="5400000">
              <a:off x="6335268" y="365399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EE0FB2C-EF15-D841-5D50-6F0583FC76ED}"/>
                </a:ext>
              </a:extLst>
            </p:cNvPr>
            <p:cNvSpPr/>
            <p:nvPr/>
          </p:nvSpPr>
          <p:spPr>
            <a:xfrm rot="5400000">
              <a:off x="5661843" y="3553302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23159EB-2BAA-05DC-AE36-8F5FB6A84D70}"/>
                </a:ext>
              </a:extLst>
            </p:cNvPr>
            <p:cNvSpPr/>
            <p:nvPr/>
          </p:nvSpPr>
          <p:spPr>
            <a:xfrm rot="5400000">
              <a:off x="6941886" y="437854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2DD9656-F736-3B9D-3A90-6434AA70B064}"/>
                </a:ext>
              </a:extLst>
            </p:cNvPr>
            <p:cNvSpPr/>
            <p:nvPr/>
          </p:nvSpPr>
          <p:spPr>
            <a:xfrm rot="10800000">
              <a:off x="7246626" y="3237277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0BFBE1C-7D03-8D4F-1A02-4A92DEEAAA4D}"/>
                </a:ext>
              </a:extLst>
            </p:cNvPr>
            <p:cNvSpPr/>
            <p:nvPr/>
          </p:nvSpPr>
          <p:spPr>
            <a:xfrm rot="10800000">
              <a:off x="7245898" y="405633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347DCD-BD8F-26D4-B39D-00F06B36913B}"/>
                </a:ext>
              </a:extLst>
            </p:cNvPr>
            <p:cNvSpPr/>
            <p:nvPr/>
          </p:nvSpPr>
          <p:spPr>
            <a:xfrm rot="10800000">
              <a:off x="4740118" y="3237277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F24C6BC-B76A-821C-690F-F7C75E045FE2}"/>
                </a:ext>
              </a:extLst>
            </p:cNvPr>
            <p:cNvSpPr/>
            <p:nvPr/>
          </p:nvSpPr>
          <p:spPr>
            <a:xfrm rot="10800000">
              <a:off x="4739390" y="405633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4D836F8-D0ED-A6D1-6B48-9128D09BC4E4}"/>
                </a:ext>
              </a:extLst>
            </p:cNvPr>
            <p:cNvSpPr/>
            <p:nvPr/>
          </p:nvSpPr>
          <p:spPr>
            <a:xfrm rot="10800000">
              <a:off x="4188480" y="362442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35F6D6E-78C5-8F1A-80A7-10E81F4BF905}"/>
                </a:ext>
              </a:extLst>
            </p:cNvPr>
            <p:cNvSpPr/>
            <p:nvPr/>
          </p:nvSpPr>
          <p:spPr>
            <a:xfrm>
              <a:off x="5872612" y="2842191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64324AF-44A1-5A9F-2F5F-166CB4349E9E}"/>
                </a:ext>
              </a:extLst>
            </p:cNvPr>
            <p:cNvSpPr/>
            <p:nvPr/>
          </p:nvSpPr>
          <p:spPr>
            <a:xfrm>
              <a:off x="5879914" y="3661756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843BA59-4EE9-25AC-FBF0-ED85874E399D}"/>
                </a:ext>
              </a:extLst>
            </p:cNvPr>
            <p:cNvSpPr/>
            <p:nvPr/>
          </p:nvSpPr>
          <p:spPr>
            <a:xfrm>
              <a:off x="5876516" y="4481321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3" name="그림 62" descr="상징, 교통 표지판, 표지판, 그래픽이(가) 표시된 사진&#10;&#10;자동 생성된 설명">
            <a:extLst>
              <a:ext uri="{FF2B5EF4-FFF2-40B4-BE49-F238E27FC236}">
                <a16:creationId xmlns:a16="http://schemas.microsoft.com/office/drawing/2014/main" id="{0AB1C673-1AA3-F29E-495C-DE5F661967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937" y="5284172"/>
            <a:ext cx="141314" cy="141314"/>
          </a:xfrm>
          <a:prstGeom prst="rect">
            <a:avLst/>
          </a:prstGeom>
        </p:spPr>
      </p:pic>
      <p:pic>
        <p:nvPicPr>
          <p:cNvPr id="64" name="그림 63" descr="상징, 교통 표지판, 표지판, 그래픽이(가) 표시된 사진&#10;&#10;자동 생성된 설명">
            <a:extLst>
              <a:ext uri="{FF2B5EF4-FFF2-40B4-BE49-F238E27FC236}">
                <a16:creationId xmlns:a16="http://schemas.microsoft.com/office/drawing/2014/main" id="{A433328B-D6AA-F647-1429-01399C4FCC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83" y="4933143"/>
            <a:ext cx="141314" cy="141314"/>
          </a:xfrm>
          <a:prstGeom prst="rect">
            <a:avLst/>
          </a:prstGeom>
        </p:spPr>
      </p:pic>
      <p:pic>
        <p:nvPicPr>
          <p:cNvPr id="65" name="그림 64" descr="상징, 교통 표지판, 표지판, 그래픽이(가) 표시된 사진&#10;&#10;자동 생성된 설명">
            <a:extLst>
              <a:ext uri="{FF2B5EF4-FFF2-40B4-BE49-F238E27FC236}">
                <a16:creationId xmlns:a16="http://schemas.microsoft.com/office/drawing/2014/main" id="{81A1F4FE-A319-312B-28E5-9DAAE743DE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44" y="5054050"/>
            <a:ext cx="141314" cy="141314"/>
          </a:xfrm>
          <a:prstGeom prst="rect">
            <a:avLst/>
          </a:prstGeom>
        </p:spPr>
      </p:pic>
      <p:pic>
        <p:nvPicPr>
          <p:cNvPr id="66" name="그림 65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781FE42D-FBE9-A8B4-AEE4-84FBFC22F3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450" y="2317957"/>
            <a:ext cx="605001" cy="605001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C305817-1EAF-ADE5-DB83-912A07922FFF}"/>
              </a:ext>
            </a:extLst>
          </p:cNvPr>
          <p:cNvCxnSpPr>
            <a:cxnSpLocks/>
          </p:cNvCxnSpPr>
          <p:nvPr/>
        </p:nvCxnSpPr>
        <p:spPr>
          <a:xfrm>
            <a:off x="7525321" y="1839933"/>
            <a:ext cx="183819" cy="1226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9F641C4-CBDA-91DC-CE0F-82729624647E}"/>
              </a:ext>
            </a:extLst>
          </p:cNvPr>
          <p:cNvCxnSpPr>
            <a:cxnSpLocks/>
          </p:cNvCxnSpPr>
          <p:nvPr/>
        </p:nvCxnSpPr>
        <p:spPr>
          <a:xfrm>
            <a:off x="8368753" y="1727122"/>
            <a:ext cx="2463253" cy="111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내용 개체 틀 4">
            <a:extLst>
              <a:ext uri="{FF2B5EF4-FFF2-40B4-BE49-F238E27FC236}">
                <a16:creationId xmlns:a16="http://schemas.microsoft.com/office/drawing/2014/main" id="{60A2BCA3-4F39-0F92-4C70-41EE94B0ECD2}"/>
              </a:ext>
            </a:extLst>
          </p:cNvPr>
          <p:cNvSpPr txBox="1">
            <a:spLocks/>
          </p:cNvSpPr>
          <p:nvPr/>
        </p:nvSpPr>
        <p:spPr>
          <a:xfrm>
            <a:off x="6605059" y="3223528"/>
            <a:ext cx="5190860" cy="41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/>
              <a:t>RED </a:t>
            </a:r>
            <a:r>
              <a:rPr lang="ko-KR" altLang="en-US" sz="1400" b="1" dirty="0" err="1"/>
              <a:t>슬라임이</a:t>
            </a:r>
            <a:r>
              <a:rPr lang="ko-KR" altLang="en-US" sz="1400" b="1" dirty="0"/>
              <a:t> 되었다면 </a:t>
            </a:r>
            <a:r>
              <a:rPr lang="en-US" altLang="ko-KR" sz="1400" b="1" dirty="0"/>
              <a:t>RED </a:t>
            </a:r>
            <a:r>
              <a:rPr lang="ko-KR" altLang="en-US" sz="1400" b="1" dirty="0" err="1"/>
              <a:t>슬라임으로</a:t>
            </a:r>
            <a:r>
              <a:rPr lang="ko-KR" altLang="en-US" sz="1400" b="1" dirty="0"/>
              <a:t> 부터 도망쳐야 한다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  <a:endParaRPr lang="ko-KR" altLang="en-US" dirty="0"/>
          </a:p>
        </p:txBody>
      </p:sp>
      <p:sp>
        <p:nvSpPr>
          <p:cNvPr id="75" name="내용 개체 틀 4">
            <a:extLst>
              <a:ext uri="{FF2B5EF4-FFF2-40B4-BE49-F238E27FC236}">
                <a16:creationId xmlns:a16="http://schemas.microsoft.com/office/drawing/2014/main" id="{0B54796C-B18F-1E13-D2AF-C172EBE74B2C}"/>
              </a:ext>
            </a:extLst>
          </p:cNvPr>
          <p:cNvSpPr txBox="1">
            <a:spLocks/>
          </p:cNvSpPr>
          <p:nvPr/>
        </p:nvSpPr>
        <p:spPr>
          <a:xfrm>
            <a:off x="1205366" y="5990228"/>
            <a:ext cx="3739898" cy="36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/>
              <a:t>도망치면서 </a:t>
            </a:r>
            <a:r>
              <a:rPr lang="ko-KR" altLang="en-US" sz="1400" b="1" dirty="0" err="1"/>
              <a:t>맵에</a:t>
            </a:r>
            <a:r>
              <a:rPr lang="ko-KR" altLang="en-US" sz="1400" b="1" dirty="0"/>
              <a:t> 흩어진 배터리를 수집한다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  <a:endParaRPr lang="ko-KR" altLang="en-US" dirty="0"/>
          </a:p>
        </p:txBody>
      </p:sp>
      <p:sp>
        <p:nvSpPr>
          <p:cNvPr id="76" name="내용 개체 틀 4">
            <a:extLst>
              <a:ext uri="{FF2B5EF4-FFF2-40B4-BE49-F238E27FC236}">
                <a16:creationId xmlns:a16="http://schemas.microsoft.com/office/drawing/2014/main" id="{A6C26F51-3A98-0452-7E2D-B5D83A62B2CF}"/>
              </a:ext>
            </a:extLst>
          </p:cNvPr>
          <p:cNvSpPr txBox="1">
            <a:spLocks/>
          </p:cNvSpPr>
          <p:nvPr/>
        </p:nvSpPr>
        <p:spPr>
          <a:xfrm>
            <a:off x="6555242" y="5975075"/>
            <a:ext cx="5299280" cy="427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/>
              <a:t>모든 배터리를 수집한 후 탈출 장소로 이동하여 탈출 할 수 있다</a:t>
            </a:r>
            <a:r>
              <a:rPr lang="en-US" altLang="ko-KR" sz="1400" b="1" dirty="0"/>
              <a:t>.</a:t>
            </a:r>
            <a:endParaRPr lang="ko-KR" altLang="en-US" sz="1400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6315150-A16C-DB66-4F9C-B21535ABA302}"/>
              </a:ext>
            </a:extLst>
          </p:cNvPr>
          <p:cNvGrpSpPr/>
          <p:nvPr/>
        </p:nvGrpSpPr>
        <p:grpSpPr>
          <a:xfrm>
            <a:off x="8150185" y="4040512"/>
            <a:ext cx="2136906" cy="1785261"/>
            <a:chOff x="2807311" y="1040969"/>
            <a:chExt cx="6577377" cy="5618925"/>
          </a:xfrm>
        </p:grpSpPr>
        <p:pic>
          <p:nvPicPr>
            <p:cNvPr id="78" name="그림 77" descr="우주복이(가) 표시된 사진&#10;&#10;중간 신뢰도로 자동 생성된 설명">
              <a:extLst>
                <a:ext uri="{FF2B5EF4-FFF2-40B4-BE49-F238E27FC236}">
                  <a16:creationId xmlns:a16="http://schemas.microsoft.com/office/drawing/2014/main" id="{AE0E4630-79AD-D1EB-BE53-36E8E60D6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286537" y="561743"/>
              <a:ext cx="5618925" cy="6577377"/>
            </a:xfrm>
            <a:prstGeom prst="rect">
              <a:avLst/>
            </a:prstGeom>
          </p:spPr>
        </p:pic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DD5483D-DA87-3996-F510-A4A9B73F854C}"/>
                </a:ext>
              </a:extLst>
            </p:cNvPr>
            <p:cNvCxnSpPr>
              <a:cxnSpLocks/>
            </p:cNvCxnSpPr>
            <p:nvPr/>
          </p:nvCxnSpPr>
          <p:spPr>
            <a:xfrm>
              <a:off x="4176693" y="2893699"/>
              <a:ext cx="0" cy="163258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86DE634E-1582-8698-CCFC-65D6BD8E4D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017" y="2872738"/>
              <a:ext cx="3130108" cy="2096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4C41F661-1351-04F3-B089-9C4D15F69D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017" y="4529076"/>
              <a:ext cx="3130108" cy="592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165E6F7-ED71-A238-11EB-648F15D29041}"/>
                </a:ext>
              </a:extLst>
            </p:cNvPr>
            <p:cNvCxnSpPr>
              <a:cxnSpLocks/>
            </p:cNvCxnSpPr>
            <p:nvPr/>
          </p:nvCxnSpPr>
          <p:spPr>
            <a:xfrm>
              <a:off x="7223448" y="2893699"/>
              <a:ext cx="0" cy="164129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BD76D8A0-04FD-1D39-92AF-C709FB0DEC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9172" y="3709510"/>
              <a:ext cx="2394276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C72A3E3D-CC81-DA74-7F33-78E2D75F4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9172" y="2894404"/>
              <a:ext cx="0" cy="162099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D2193A37-8705-FEC0-FFBD-966CCC28A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3659" y="2913998"/>
              <a:ext cx="0" cy="162099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1775B3F-ACCF-E3B5-971B-FDB95E1C72A1}"/>
                </a:ext>
              </a:extLst>
            </p:cNvPr>
            <p:cNvSpPr/>
            <p:nvPr/>
          </p:nvSpPr>
          <p:spPr>
            <a:xfrm>
              <a:off x="7268758" y="2853320"/>
              <a:ext cx="1086877" cy="17050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57E1F82-6D83-8260-5776-839382066AEB}"/>
                </a:ext>
              </a:extLst>
            </p:cNvPr>
            <p:cNvSpPr/>
            <p:nvPr/>
          </p:nvSpPr>
          <p:spPr>
            <a:xfrm>
              <a:off x="4135017" y="2152891"/>
              <a:ext cx="1867461" cy="686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8F0E3CB-9577-9A1C-4C02-4B210D6DCFE9}"/>
                </a:ext>
              </a:extLst>
            </p:cNvPr>
            <p:cNvSpPr/>
            <p:nvPr/>
          </p:nvSpPr>
          <p:spPr>
            <a:xfrm>
              <a:off x="5376588" y="1420776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AEA20B0-D78B-4F9B-B1C3-FFB54D131324}"/>
                </a:ext>
              </a:extLst>
            </p:cNvPr>
            <p:cNvSpPr/>
            <p:nvPr/>
          </p:nvSpPr>
          <p:spPr>
            <a:xfrm>
              <a:off x="6091259" y="3745189"/>
              <a:ext cx="1086851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59AA601-AD05-3DE4-682A-EE0FC78173D5}"/>
                </a:ext>
              </a:extLst>
            </p:cNvPr>
            <p:cNvSpPr/>
            <p:nvPr/>
          </p:nvSpPr>
          <p:spPr>
            <a:xfrm>
              <a:off x="4135017" y="4571251"/>
              <a:ext cx="1873331" cy="6812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BB553C5-1517-B221-CA0B-DDDCA17124FF}"/>
                </a:ext>
              </a:extLst>
            </p:cNvPr>
            <p:cNvSpPr/>
            <p:nvPr/>
          </p:nvSpPr>
          <p:spPr>
            <a:xfrm>
              <a:off x="4214680" y="2920877"/>
              <a:ext cx="569154" cy="1566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9109712-0C9C-37EF-5946-5C094E70B8DE}"/>
                </a:ext>
              </a:extLst>
            </p:cNvPr>
            <p:cNvSpPr/>
            <p:nvPr/>
          </p:nvSpPr>
          <p:spPr>
            <a:xfrm>
              <a:off x="4853469" y="2923518"/>
              <a:ext cx="1156855" cy="7447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DB27E6D-0603-9B15-C8BD-1ECC5D9D29A8}"/>
                </a:ext>
              </a:extLst>
            </p:cNvPr>
            <p:cNvSpPr/>
            <p:nvPr/>
          </p:nvSpPr>
          <p:spPr>
            <a:xfrm>
              <a:off x="4867183" y="3749233"/>
              <a:ext cx="1141165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C8344D6-B77C-56AC-C99D-28CAF93E7C6F}"/>
                </a:ext>
              </a:extLst>
            </p:cNvPr>
            <p:cNvSpPr/>
            <p:nvPr/>
          </p:nvSpPr>
          <p:spPr>
            <a:xfrm>
              <a:off x="6091259" y="2925059"/>
              <a:ext cx="1094589" cy="743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5DAB9D6-B11A-2ED0-E12F-3822ED039066}"/>
                </a:ext>
              </a:extLst>
            </p:cNvPr>
            <p:cNvSpPr/>
            <p:nvPr/>
          </p:nvSpPr>
          <p:spPr>
            <a:xfrm>
              <a:off x="5376588" y="5303622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47E09DC-CCD2-703E-10F6-799666A7A297}"/>
                </a:ext>
              </a:extLst>
            </p:cNvPr>
            <p:cNvSpPr/>
            <p:nvPr/>
          </p:nvSpPr>
          <p:spPr>
            <a:xfrm rot="5400000">
              <a:off x="5661843" y="2025399"/>
              <a:ext cx="45719" cy="19594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0D9D403-F304-4A34-97B9-9BF5B3D4FA4B}"/>
                </a:ext>
              </a:extLst>
            </p:cNvPr>
            <p:cNvSpPr/>
            <p:nvPr/>
          </p:nvSpPr>
          <p:spPr>
            <a:xfrm rot="5400000">
              <a:off x="4476397" y="2738442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EB6E10D-7B8C-A441-7019-698F8FEDE19F}"/>
                </a:ext>
              </a:extLst>
            </p:cNvPr>
            <p:cNvSpPr/>
            <p:nvPr/>
          </p:nvSpPr>
          <p:spPr>
            <a:xfrm rot="5400000">
              <a:off x="4480073" y="448326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01EBE40-804A-D8B7-237B-D7AA96F9F850}"/>
                </a:ext>
              </a:extLst>
            </p:cNvPr>
            <p:cNvSpPr/>
            <p:nvPr/>
          </p:nvSpPr>
          <p:spPr>
            <a:xfrm rot="5400000">
              <a:off x="5677210" y="5177272"/>
              <a:ext cx="45719" cy="19594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783870D-F911-F09E-95BE-21E123676624}"/>
                </a:ext>
              </a:extLst>
            </p:cNvPr>
            <p:cNvSpPr/>
            <p:nvPr/>
          </p:nvSpPr>
          <p:spPr>
            <a:xfrm rot="5400000">
              <a:off x="5670503" y="448326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5548C9D-3829-63AC-6809-3301882FBAF9}"/>
                </a:ext>
              </a:extLst>
            </p:cNvPr>
            <p:cNvSpPr/>
            <p:nvPr/>
          </p:nvSpPr>
          <p:spPr>
            <a:xfrm rot="5400000">
              <a:off x="5677210" y="4375243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66CC9ED-E231-5510-55F7-F5FE1F948E17}"/>
                </a:ext>
              </a:extLst>
            </p:cNvPr>
            <p:cNvSpPr/>
            <p:nvPr/>
          </p:nvSpPr>
          <p:spPr>
            <a:xfrm rot="5400000">
              <a:off x="5094804" y="366084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9FD739E-4408-9F22-F9BB-7DA02A9F6DF4}"/>
                </a:ext>
              </a:extLst>
            </p:cNvPr>
            <p:cNvSpPr/>
            <p:nvPr/>
          </p:nvSpPr>
          <p:spPr>
            <a:xfrm rot="5400000">
              <a:off x="5670503" y="2730770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C86815A-90FB-88EC-50F6-471B229CAB20}"/>
                </a:ext>
              </a:extLst>
            </p:cNvPr>
            <p:cNvSpPr/>
            <p:nvPr/>
          </p:nvSpPr>
          <p:spPr>
            <a:xfrm rot="5400000">
              <a:off x="5126600" y="2822905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1F62E3F-4157-C6A1-213B-1B8698D10932}"/>
                </a:ext>
              </a:extLst>
            </p:cNvPr>
            <p:cNvSpPr/>
            <p:nvPr/>
          </p:nvSpPr>
          <p:spPr>
            <a:xfrm rot="5400000">
              <a:off x="6329186" y="2831104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9528841-7C4F-3956-54CB-A9EA6217F64C}"/>
                </a:ext>
              </a:extLst>
            </p:cNvPr>
            <p:cNvSpPr/>
            <p:nvPr/>
          </p:nvSpPr>
          <p:spPr>
            <a:xfrm rot="5400000">
              <a:off x="6941886" y="357220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2D2059C-5A74-8DEE-B091-689B30512E42}"/>
                </a:ext>
              </a:extLst>
            </p:cNvPr>
            <p:cNvSpPr/>
            <p:nvPr/>
          </p:nvSpPr>
          <p:spPr>
            <a:xfrm rot="5400000">
              <a:off x="6335268" y="365399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5A831CB-3F33-23E4-D27B-3B1917ED6AB5}"/>
                </a:ext>
              </a:extLst>
            </p:cNvPr>
            <p:cNvSpPr/>
            <p:nvPr/>
          </p:nvSpPr>
          <p:spPr>
            <a:xfrm rot="5400000">
              <a:off x="5661843" y="3553302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7D3E71E-6603-8976-2094-48272D5048CB}"/>
                </a:ext>
              </a:extLst>
            </p:cNvPr>
            <p:cNvSpPr/>
            <p:nvPr/>
          </p:nvSpPr>
          <p:spPr>
            <a:xfrm rot="5400000">
              <a:off x="6941886" y="437854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6B54007-B3F0-D98A-BF0D-33AAB58C7144}"/>
                </a:ext>
              </a:extLst>
            </p:cNvPr>
            <p:cNvSpPr/>
            <p:nvPr/>
          </p:nvSpPr>
          <p:spPr>
            <a:xfrm rot="10800000">
              <a:off x="7246626" y="3237277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C42323E-662A-4A61-D70E-AB77FC6D472C}"/>
                </a:ext>
              </a:extLst>
            </p:cNvPr>
            <p:cNvSpPr/>
            <p:nvPr/>
          </p:nvSpPr>
          <p:spPr>
            <a:xfrm rot="10800000">
              <a:off x="7245898" y="405633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49400AC-9972-AB49-4C73-6D4A1DEDB80C}"/>
                </a:ext>
              </a:extLst>
            </p:cNvPr>
            <p:cNvSpPr/>
            <p:nvPr/>
          </p:nvSpPr>
          <p:spPr>
            <a:xfrm rot="10800000">
              <a:off x="4740118" y="3237277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09C6B94-E344-3E3B-92A0-20184EFA8DF8}"/>
                </a:ext>
              </a:extLst>
            </p:cNvPr>
            <p:cNvSpPr/>
            <p:nvPr/>
          </p:nvSpPr>
          <p:spPr>
            <a:xfrm rot="10800000">
              <a:off x="4739390" y="405633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FC482BF0-BC03-842F-24DD-A49A0FCF7FF8}"/>
                </a:ext>
              </a:extLst>
            </p:cNvPr>
            <p:cNvSpPr/>
            <p:nvPr/>
          </p:nvSpPr>
          <p:spPr>
            <a:xfrm rot="10800000">
              <a:off x="4188480" y="362442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9EFC36E-F4E0-4568-D816-273E28FB4175}"/>
                </a:ext>
              </a:extLst>
            </p:cNvPr>
            <p:cNvSpPr/>
            <p:nvPr/>
          </p:nvSpPr>
          <p:spPr>
            <a:xfrm>
              <a:off x="5872612" y="2842191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2B69360-8977-6245-147C-FCC54C87A340}"/>
                </a:ext>
              </a:extLst>
            </p:cNvPr>
            <p:cNvSpPr/>
            <p:nvPr/>
          </p:nvSpPr>
          <p:spPr>
            <a:xfrm>
              <a:off x="5879914" y="3661756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EE1C981-4DDF-C52A-C16C-DD551F8070BC}"/>
                </a:ext>
              </a:extLst>
            </p:cNvPr>
            <p:cNvSpPr/>
            <p:nvPr/>
          </p:nvSpPr>
          <p:spPr>
            <a:xfrm>
              <a:off x="5876516" y="4481321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397BB19-EC30-36AC-CCCD-7CDF8E45D3DC}"/>
              </a:ext>
            </a:extLst>
          </p:cNvPr>
          <p:cNvSpPr/>
          <p:nvPr/>
        </p:nvSpPr>
        <p:spPr>
          <a:xfrm>
            <a:off x="8933574" y="4087813"/>
            <a:ext cx="317814" cy="35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6A49A7E-AB48-3615-CED3-165C4B3AA37D}"/>
              </a:ext>
            </a:extLst>
          </p:cNvPr>
          <p:cNvSpPr/>
          <p:nvPr/>
        </p:nvSpPr>
        <p:spPr>
          <a:xfrm>
            <a:off x="8926106" y="5311464"/>
            <a:ext cx="317814" cy="35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7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317</Words>
  <Application>Microsoft Office PowerPoint</Application>
  <PresentationFormat>와이드스크린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SLIME</dc:title>
  <dc:creator>창현 노</dc:creator>
  <cp:lastModifiedBy>창현 노</cp:lastModifiedBy>
  <cp:revision>4</cp:revision>
  <dcterms:created xsi:type="dcterms:W3CDTF">2023-07-03T12:42:07Z</dcterms:created>
  <dcterms:modified xsi:type="dcterms:W3CDTF">2023-07-05T22:52:00Z</dcterms:modified>
</cp:coreProperties>
</file>