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807CC-BF2D-E0E4-580B-B6E9FFF83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90D049-7B61-D4EB-38D6-55C341423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EF039-C430-1D88-3A1B-FA52539B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7CCD9-6DE9-0A06-A16F-B4271F1C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542A7-BD8C-91B2-8FD7-075D1727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8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AF640-3ECF-3787-F2AE-A67AFDDF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B28519-6D79-A693-798F-2B39B2E1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90D80-20A6-D380-BDCA-57ED05E8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37AE7-2386-80C4-DAA4-4E54890E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87293-9924-4016-F594-96392FD8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4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8C32BF-257D-3163-9EDD-CFCBFDD57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D229D1-5120-9917-89F6-FB052BDE8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7A0CF-0786-AA3D-BD7A-6B1ACDFA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14FCA-0A36-79DC-1A62-5D276466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70C1E-5EAE-2387-8D5E-F7A0E21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8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8A3C7-3021-3AE2-75B2-070A4BE9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55A7F-7196-B3D8-DED6-2A4D059DB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813F8-296C-30B3-EE99-4F479BC8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1620F-AD96-9FE6-8E17-FB9D20F5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DB48F-D7BE-3069-4FEB-FACFE410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3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E65CB-8CF9-A5F3-19D4-EC7A2692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35E51-D933-046E-EE3C-A67D34589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27FB6-F176-460F-A735-40F50498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AE489-3C36-57CA-7D9B-BA669189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8E035-2DD2-4B64-81D9-888EA1F5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2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EFE22-4A06-8A4B-B50B-8F678003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69A0A-8216-CD38-0DA6-AAB1AFFB2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F37C50-194B-183C-B2D4-C20B6DF6D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D96A7-DA7B-495E-3461-F5A8F7B5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5F7FF-8774-5F44-7D86-FCCA36D6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FABD85-53E3-FBFA-F2A1-6EC51173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3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E71DB-6983-3410-B449-7C8D6683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80070A-B298-C116-4DA5-EFEC27FBA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67F26D-68BC-EA7E-E666-FDE4D684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9FCEA5-B378-1427-1BBA-34BF4384A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92D3CE-8CC9-C3B0-DD54-11AA45722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64B25-6E50-BF7B-7706-8DA1D1FF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A48A96-CCB4-F20D-82A2-B8D274E6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19CC4-03CA-5713-2CCF-D47E036B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39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9CE7A-4960-60B0-C162-B2586059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CBE5E3-E176-FB52-0854-40B83688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EC1385-F571-FD19-8122-19A32ADB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288BD-7B7F-59BF-B2ED-96A64625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9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332AFC-0549-8B79-6648-124AD119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C49EFF-DE94-390F-751D-32B79201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283727-C16E-E7B2-D04D-EAD22969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7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464A9-EC33-72C5-0E45-D6DF4D24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0EFD9-121E-C4E6-0953-6FF11749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212897-F1D0-249A-E7E6-93BAAD2F6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2B62C1-862C-8C3F-F94B-F7537B86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79C18-89D5-A101-0C41-40C6718A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FAFFF-B9C8-FB52-0D90-F6B2E024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6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1BB08-A22A-E3C2-B28A-BDAF8D98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001EF6-3105-59A6-7BB7-A5812F48F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52DCE-51D9-A29B-228E-5B8B68A40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AC4C5-8186-B8CE-DC1C-BB51D4FD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8C07F8-E75D-F3E7-A3AC-87F7A6C0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21577A-8440-7CF5-DBEB-71141894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68154-FC37-9F6C-D8E7-4C9BBDB5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613C8-AEC9-20A7-E2F1-706880633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71FC9-7714-4405-C752-6877D8A14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940B9-C2D0-EDE5-F8F4-93B4422B0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1CB5D-53F7-B095-91FF-E315E8662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8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9EB1050-D473-A8EF-F871-EBBFB25DAA34}"/>
              </a:ext>
            </a:extLst>
          </p:cNvPr>
          <p:cNvSpPr/>
          <p:nvPr/>
        </p:nvSpPr>
        <p:spPr>
          <a:xfrm>
            <a:off x="155912" y="3519670"/>
            <a:ext cx="10846967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하수도 </a:t>
            </a:r>
            <a:r>
              <a:rPr lang="ko-KR" altLang="en-U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맵을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피하고 싶은 이유</a:t>
            </a:r>
            <a:b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하수도의 특징인 긴 관과 같은 형태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슬라임이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도망칠 수 있는 장소를 설정하기 어려움 긴 방의 형태라면 양쪽으로 이어지는 곳을 </a:t>
            </a:r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슬라임만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통과 가능한 경우 포위 되기 비교적 쉽고 쫓고 쫓기는 술래잡기에 가까운 플레이가 나오기 쉬울 것 같다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배수구에서 창살 사이를 지나가는 형태의 </a:t>
            </a:r>
            <a:r>
              <a:rPr lang="ko-KR" altLang="en-U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슬라임을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보여줄 수 있다</a:t>
            </a:r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3" name="그림 2" descr="스크린샷, PC 게임, 비디오 게임 소프트웨어, 어드벤처 게임이(가) 표시된 사진&#10;&#10;자동 생성된 설명">
            <a:extLst>
              <a:ext uri="{FF2B5EF4-FFF2-40B4-BE49-F238E27FC236}">
                <a16:creationId xmlns:a16="http://schemas.microsoft.com/office/drawing/2014/main" id="{1F575B52-690D-AC2D-7438-D2C08B9F4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7" t="45256" r="16769" b="16190"/>
          <a:stretch/>
        </p:blipFill>
        <p:spPr>
          <a:xfrm>
            <a:off x="1538764" y="556535"/>
            <a:ext cx="3172408" cy="264400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D600A58-9C27-2936-3837-CEFF9DCFB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637" y="556536"/>
            <a:ext cx="5539812" cy="26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63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509AF1-C322-6F32-E21B-EC0AF802F30F}"/>
              </a:ext>
            </a:extLst>
          </p:cNvPr>
          <p:cNvSpPr/>
          <p:nvPr/>
        </p:nvSpPr>
        <p:spPr>
          <a:xfrm>
            <a:off x="6717202" y="1999853"/>
            <a:ext cx="3654204" cy="1235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0F081F-3431-28F8-9C57-F2B235C5EB73}"/>
              </a:ext>
            </a:extLst>
          </p:cNvPr>
          <p:cNvSpPr/>
          <p:nvPr/>
        </p:nvSpPr>
        <p:spPr>
          <a:xfrm>
            <a:off x="452185" y="3662710"/>
            <a:ext cx="112876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방을 게이트로 이은 구조 </a:t>
            </a:r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 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복도에 방이 연결된 구조</a:t>
            </a:r>
            <a:endParaRPr lang="en-US" altLang="ko-KR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3A1764-C135-D6B7-DFFA-82D4946F3D99}"/>
              </a:ext>
            </a:extLst>
          </p:cNvPr>
          <p:cNvSpPr/>
          <p:nvPr/>
        </p:nvSpPr>
        <p:spPr>
          <a:xfrm>
            <a:off x="1264316" y="990634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52F09C-A2C7-5965-A829-09A60D32DA28}"/>
              </a:ext>
            </a:extLst>
          </p:cNvPr>
          <p:cNvSpPr/>
          <p:nvPr/>
        </p:nvSpPr>
        <p:spPr>
          <a:xfrm rot="10800000">
            <a:off x="6717202" y="990633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5AB2E-F828-B9F5-67DC-888CEEBF25C7}"/>
              </a:ext>
            </a:extLst>
          </p:cNvPr>
          <p:cNvSpPr/>
          <p:nvPr/>
        </p:nvSpPr>
        <p:spPr>
          <a:xfrm>
            <a:off x="3199446" y="990633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3FFF97-E305-3B3C-BF6E-466F44DFFB68}"/>
              </a:ext>
            </a:extLst>
          </p:cNvPr>
          <p:cNvSpPr/>
          <p:nvPr/>
        </p:nvSpPr>
        <p:spPr>
          <a:xfrm>
            <a:off x="8544304" y="990633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3F40F9-1996-BC74-2A29-992B57B8214B}"/>
              </a:ext>
            </a:extLst>
          </p:cNvPr>
          <p:cNvSpPr/>
          <p:nvPr/>
        </p:nvSpPr>
        <p:spPr>
          <a:xfrm>
            <a:off x="3069886" y="1291033"/>
            <a:ext cx="151092" cy="42712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3E4AA8-FA2A-FA40-A916-EA672A07A341}"/>
              </a:ext>
            </a:extLst>
          </p:cNvPr>
          <p:cNvSpPr/>
          <p:nvPr/>
        </p:nvSpPr>
        <p:spPr>
          <a:xfrm>
            <a:off x="7406997" y="1952318"/>
            <a:ext cx="447511" cy="95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E94AD3-868F-DEF5-077C-4EE2A5B58499}"/>
              </a:ext>
            </a:extLst>
          </p:cNvPr>
          <p:cNvSpPr/>
          <p:nvPr/>
        </p:nvSpPr>
        <p:spPr>
          <a:xfrm>
            <a:off x="9250034" y="1952318"/>
            <a:ext cx="447511" cy="95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5219E0-B746-2EAA-23B3-B11924467753}"/>
              </a:ext>
            </a:extLst>
          </p:cNvPr>
          <p:cNvSpPr/>
          <p:nvPr/>
        </p:nvSpPr>
        <p:spPr>
          <a:xfrm>
            <a:off x="7015128" y="2148850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복도</a:t>
            </a:r>
            <a:endParaRPr lang="en-US" altLang="ko-KR" sz="2000" b="1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0A93D8-F975-F1C9-0808-48B4900B8714}"/>
              </a:ext>
            </a:extLst>
          </p:cNvPr>
          <p:cNvSpPr/>
          <p:nvPr/>
        </p:nvSpPr>
        <p:spPr>
          <a:xfrm>
            <a:off x="3220978" y="1124499"/>
            <a:ext cx="4411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</a:t>
            </a:r>
            <a:endParaRPr lang="en-US" altLang="ko-KR" sz="20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B190B4-2976-46CC-5CFC-510462B589F7}"/>
              </a:ext>
            </a:extLst>
          </p:cNvPr>
          <p:cNvSpPr/>
          <p:nvPr/>
        </p:nvSpPr>
        <p:spPr>
          <a:xfrm>
            <a:off x="7271609" y="1558223"/>
            <a:ext cx="4411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</a:t>
            </a:r>
            <a:endParaRPr lang="en-US" altLang="ko-KR" sz="20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712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618B7F-7222-81F5-DD07-E5E9B8B92ECB}"/>
              </a:ext>
            </a:extLst>
          </p:cNvPr>
          <p:cNvSpPr/>
          <p:nvPr/>
        </p:nvSpPr>
        <p:spPr>
          <a:xfrm>
            <a:off x="863802" y="1114073"/>
            <a:ext cx="3559946" cy="14479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F3CB3F-4C7A-DC5C-B4E7-3ED2B18C536C}"/>
              </a:ext>
            </a:extLst>
          </p:cNvPr>
          <p:cNvSpPr/>
          <p:nvPr/>
        </p:nvSpPr>
        <p:spPr>
          <a:xfrm>
            <a:off x="1015887" y="3633928"/>
            <a:ext cx="99597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맵의</a:t>
            </a:r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지하 통로를 만드는 이유</a:t>
            </a:r>
            <a:b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플레이어와 만난 이후에 특정 장소로 도망쳐야 한다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쫓기는 플레이어가 안심할 수 있는 형태의 장소를 제공 </a:t>
            </a:r>
            <a:r>
              <a:rPr lang="ko-KR" alt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해야한다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쫓는 플레이어는 들어갈 수 없지만 쫓기는 플레이어만 이동할 수 있는 장소를 만든다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3F5B7A-4467-FE19-260A-F18E5EDFD3C6}"/>
              </a:ext>
            </a:extLst>
          </p:cNvPr>
          <p:cNvSpPr/>
          <p:nvPr/>
        </p:nvSpPr>
        <p:spPr>
          <a:xfrm>
            <a:off x="863797" y="2711795"/>
            <a:ext cx="3559946" cy="32847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24D5EF-7003-4982-0EFC-9E87B7C9328F}"/>
              </a:ext>
            </a:extLst>
          </p:cNvPr>
          <p:cNvSpPr/>
          <p:nvPr/>
        </p:nvSpPr>
        <p:spPr>
          <a:xfrm>
            <a:off x="4776753" y="1350706"/>
            <a:ext cx="46634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오브젝트가 배치된 방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197AD0-E609-A1A0-C17F-69CEEB0ABE7C}"/>
              </a:ext>
            </a:extLst>
          </p:cNvPr>
          <p:cNvSpPr/>
          <p:nvPr/>
        </p:nvSpPr>
        <p:spPr>
          <a:xfrm>
            <a:off x="4820034" y="2633956"/>
            <a:ext cx="45768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슬라임</a:t>
            </a:r>
            <a:r>
              <a:rPr lang="ko-KR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이동가능한 통로</a:t>
            </a:r>
            <a:endParaRPr lang="en-US" altLang="ko-KR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BF7815-65FA-C845-4296-2196595CE27E}"/>
              </a:ext>
            </a:extLst>
          </p:cNvPr>
          <p:cNvSpPr/>
          <p:nvPr/>
        </p:nvSpPr>
        <p:spPr>
          <a:xfrm>
            <a:off x="2278905" y="5495675"/>
            <a:ext cx="817082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오브젝트가 배치된 방 밑에 이동할 수 있는 </a:t>
            </a:r>
            <a:endParaRPr lang="en-US" altLang="ko-KR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배수구와 같은 형태가 존재</a:t>
            </a:r>
            <a:endParaRPr lang="en-US" altLang="ko-KR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856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D2DA9C-F322-A8B9-B7DE-6EEAC2A7E67C}"/>
              </a:ext>
            </a:extLst>
          </p:cNvPr>
          <p:cNvSpPr/>
          <p:nvPr/>
        </p:nvSpPr>
        <p:spPr>
          <a:xfrm>
            <a:off x="456894" y="310168"/>
            <a:ext cx="2630338" cy="1428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EB1050-D473-A8EF-F871-EBBFB25DAA34}"/>
              </a:ext>
            </a:extLst>
          </p:cNvPr>
          <p:cNvSpPr/>
          <p:nvPr/>
        </p:nvSpPr>
        <p:spPr>
          <a:xfrm>
            <a:off x="641682" y="3996351"/>
            <a:ext cx="10908635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많은 방의 형태로 </a:t>
            </a:r>
            <a:r>
              <a:rPr lang="ko-KR" alt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맵을</a:t>
            </a:r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만들어야 하는 이유</a:t>
            </a:r>
            <a:b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넓은 방이나 맵 전체가 하나로 이뤄진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맵의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경우 쫓는 플레이어의 입장에서 이동의 필요성이 줄어든다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b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게임플레이가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슬라임은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명의 플레이어를 상대로 숨바꼭질과 같이 피해 다녀야 하는데 이때 방의 개수가 너무 적어 모든 방을 확인하는데 걸리는 시간이 짧다면 성장하는데 필요한 시간이 적을 것이다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D9A455-8C77-1730-46C9-B1842A433172}"/>
              </a:ext>
            </a:extLst>
          </p:cNvPr>
          <p:cNvSpPr/>
          <p:nvPr/>
        </p:nvSpPr>
        <p:spPr>
          <a:xfrm>
            <a:off x="3465662" y="310167"/>
            <a:ext cx="2630338" cy="1428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50CA9B-0B89-CC04-539E-E0DB23F75FE0}"/>
              </a:ext>
            </a:extLst>
          </p:cNvPr>
          <p:cNvSpPr/>
          <p:nvPr/>
        </p:nvSpPr>
        <p:spPr>
          <a:xfrm>
            <a:off x="456894" y="2032256"/>
            <a:ext cx="2630338" cy="1428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2866A8-B030-8D30-C7E1-1E285BEBA389}"/>
              </a:ext>
            </a:extLst>
          </p:cNvPr>
          <p:cNvSpPr/>
          <p:nvPr/>
        </p:nvSpPr>
        <p:spPr>
          <a:xfrm>
            <a:off x="3465662" y="2032256"/>
            <a:ext cx="2630338" cy="1428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43A3E5-2924-D3D7-469B-B81FCD8DCA8B}"/>
              </a:ext>
            </a:extLst>
          </p:cNvPr>
          <p:cNvSpPr/>
          <p:nvPr/>
        </p:nvSpPr>
        <p:spPr>
          <a:xfrm>
            <a:off x="6366282" y="310168"/>
            <a:ext cx="2630338" cy="1428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06DF6E-6500-ECB8-FF1F-449F3173DFF0}"/>
              </a:ext>
            </a:extLst>
          </p:cNvPr>
          <p:cNvSpPr/>
          <p:nvPr/>
        </p:nvSpPr>
        <p:spPr>
          <a:xfrm>
            <a:off x="9375050" y="310167"/>
            <a:ext cx="2630338" cy="1428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7D5D1D-B70A-A837-54F7-4C51FB65BD25}"/>
              </a:ext>
            </a:extLst>
          </p:cNvPr>
          <p:cNvSpPr/>
          <p:nvPr/>
        </p:nvSpPr>
        <p:spPr>
          <a:xfrm>
            <a:off x="6366282" y="2032256"/>
            <a:ext cx="2630338" cy="1428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5292F6-4B70-74F0-AC23-B031E0193048}"/>
              </a:ext>
            </a:extLst>
          </p:cNvPr>
          <p:cNvSpPr/>
          <p:nvPr/>
        </p:nvSpPr>
        <p:spPr>
          <a:xfrm>
            <a:off x="9375050" y="2032256"/>
            <a:ext cx="2630338" cy="1428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4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9CA8A6-E22F-C466-2C6D-7A2DD59D93E2}"/>
              </a:ext>
            </a:extLst>
          </p:cNvPr>
          <p:cNvSpPr/>
          <p:nvPr/>
        </p:nvSpPr>
        <p:spPr>
          <a:xfrm>
            <a:off x="439153" y="397041"/>
            <a:ext cx="4824663" cy="2779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0F081F-3431-28F8-9C57-F2B235C5EB73}"/>
              </a:ext>
            </a:extLst>
          </p:cNvPr>
          <p:cNvSpPr/>
          <p:nvPr/>
        </p:nvSpPr>
        <p:spPr>
          <a:xfrm>
            <a:off x="641682" y="3996351"/>
            <a:ext cx="10908635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방의 크기와 구조</a:t>
            </a:r>
            <a:b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방의 크기는 플레이하며 수정할 </a:t>
            </a:r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요소 이지만 </a:t>
            </a:r>
            <a:r>
              <a:rPr lang="ko-KR" altLang="en-US" sz="1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슬라임이</a:t>
            </a:r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도망칠 수 있는 벤트와 거리가 멀어질 수 있게 크기는 너무 작게 설정하여 서는 안된다</a:t>
            </a:r>
            <a:r>
              <a:rPr lang="en-US" altLang="ko-KR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오브젝트들이 배치되어 문에서 한눈에 구석 까지는 보지 못하게 한다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F8103A-27B6-E504-038F-305097F91D65}"/>
              </a:ext>
            </a:extLst>
          </p:cNvPr>
          <p:cNvSpPr/>
          <p:nvPr/>
        </p:nvSpPr>
        <p:spPr>
          <a:xfrm>
            <a:off x="2264793" y="3025942"/>
            <a:ext cx="1046747" cy="22258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4A7A6F43-9EA4-ADBA-5D89-DE15A2C48DB2}"/>
              </a:ext>
            </a:extLst>
          </p:cNvPr>
          <p:cNvSpPr/>
          <p:nvPr/>
        </p:nvSpPr>
        <p:spPr>
          <a:xfrm rot="10800000">
            <a:off x="920415" y="397041"/>
            <a:ext cx="3700423" cy="2628901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93658B-1C65-B865-1786-369BA8C75C6C}"/>
              </a:ext>
            </a:extLst>
          </p:cNvPr>
          <p:cNvSpPr/>
          <p:nvPr/>
        </p:nvSpPr>
        <p:spPr>
          <a:xfrm>
            <a:off x="1778345" y="2853170"/>
            <a:ext cx="6463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문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383D48-C004-683E-B5FB-CD8C7935953E}"/>
              </a:ext>
            </a:extLst>
          </p:cNvPr>
          <p:cNvSpPr/>
          <p:nvPr/>
        </p:nvSpPr>
        <p:spPr>
          <a:xfrm>
            <a:off x="2928172" y="1273023"/>
            <a:ext cx="17315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시야 각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B9B49C-CD4D-E069-ED35-29EBA2B5F602}"/>
              </a:ext>
            </a:extLst>
          </p:cNvPr>
          <p:cNvSpPr/>
          <p:nvPr/>
        </p:nvSpPr>
        <p:spPr>
          <a:xfrm>
            <a:off x="1509202" y="1596188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2A4432-76DD-BA8A-5056-4AE6F602E1E1}"/>
              </a:ext>
            </a:extLst>
          </p:cNvPr>
          <p:cNvSpPr/>
          <p:nvPr/>
        </p:nvSpPr>
        <p:spPr>
          <a:xfrm>
            <a:off x="2014156" y="1422734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7675E6-6FB0-9007-F6D2-5136B402CA92}"/>
              </a:ext>
            </a:extLst>
          </p:cNvPr>
          <p:cNvSpPr/>
          <p:nvPr/>
        </p:nvSpPr>
        <p:spPr>
          <a:xfrm>
            <a:off x="2549932" y="1786990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E2C5B8-D453-9CBB-E7F1-8FF3B98F2E34}"/>
              </a:ext>
            </a:extLst>
          </p:cNvPr>
          <p:cNvSpPr/>
          <p:nvPr/>
        </p:nvSpPr>
        <p:spPr>
          <a:xfrm>
            <a:off x="823968" y="1497087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3B4C0D-8DFB-B4C1-F471-1FB61830AA87}"/>
              </a:ext>
            </a:extLst>
          </p:cNvPr>
          <p:cNvSpPr/>
          <p:nvPr/>
        </p:nvSpPr>
        <p:spPr>
          <a:xfrm>
            <a:off x="2929072" y="1980333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3905E3-46E6-8972-E5AF-28D19459BDF8}"/>
              </a:ext>
            </a:extLst>
          </p:cNvPr>
          <p:cNvSpPr/>
          <p:nvPr/>
        </p:nvSpPr>
        <p:spPr>
          <a:xfrm>
            <a:off x="3415217" y="2076210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4CCBE6-4F89-55DC-C099-C0D3A32EFC9F}"/>
              </a:ext>
            </a:extLst>
          </p:cNvPr>
          <p:cNvSpPr/>
          <p:nvPr/>
        </p:nvSpPr>
        <p:spPr>
          <a:xfrm>
            <a:off x="3879663" y="2356809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8EE976-CE44-6D5D-4FFB-FDA327C6AAC1}"/>
              </a:ext>
            </a:extLst>
          </p:cNvPr>
          <p:cNvSpPr/>
          <p:nvPr/>
        </p:nvSpPr>
        <p:spPr>
          <a:xfrm>
            <a:off x="4310455" y="2068107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8314A3-C88B-18F0-4433-F6926E803BCD}"/>
              </a:ext>
            </a:extLst>
          </p:cNvPr>
          <p:cNvSpPr/>
          <p:nvPr/>
        </p:nvSpPr>
        <p:spPr>
          <a:xfrm>
            <a:off x="4225195" y="988900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BF9DF7-7773-C941-5E85-753C916BE711}"/>
              </a:ext>
            </a:extLst>
          </p:cNvPr>
          <p:cNvSpPr/>
          <p:nvPr/>
        </p:nvSpPr>
        <p:spPr>
          <a:xfrm>
            <a:off x="2902081" y="1079103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DF9A42A-380C-08AE-7E4B-CC258413EDF9}"/>
              </a:ext>
            </a:extLst>
          </p:cNvPr>
          <p:cNvSpPr/>
          <p:nvPr/>
        </p:nvSpPr>
        <p:spPr>
          <a:xfrm>
            <a:off x="1509202" y="690653"/>
            <a:ext cx="755591" cy="58168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C3B6C11-7422-20DC-95A7-C0032AB26C7A}"/>
              </a:ext>
            </a:extLst>
          </p:cNvPr>
          <p:cNvSpPr/>
          <p:nvPr/>
        </p:nvSpPr>
        <p:spPr>
          <a:xfrm>
            <a:off x="2958625" y="418312"/>
            <a:ext cx="755591" cy="58168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192245-4A2E-F05A-B5D3-3C55F5A8F53A}"/>
              </a:ext>
            </a:extLst>
          </p:cNvPr>
          <p:cNvSpPr/>
          <p:nvPr/>
        </p:nvSpPr>
        <p:spPr>
          <a:xfrm>
            <a:off x="3602935" y="2754388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1BAD75A-389A-4719-6E1D-93FC453AA5CC}"/>
              </a:ext>
            </a:extLst>
          </p:cNvPr>
          <p:cNvSpPr/>
          <p:nvPr/>
        </p:nvSpPr>
        <p:spPr>
          <a:xfrm>
            <a:off x="4311907" y="2484141"/>
            <a:ext cx="755591" cy="58168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9D2BB0-0071-2CDC-B842-422A04D35D9C}"/>
              </a:ext>
            </a:extLst>
          </p:cNvPr>
          <p:cNvSpPr/>
          <p:nvPr/>
        </p:nvSpPr>
        <p:spPr>
          <a:xfrm>
            <a:off x="4791856" y="324852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사각지대</a:t>
            </a:r>
            <a:endParaRPr lang="en-US" altLang="ko-KR" sz="24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691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9CA8A6-E22F-C466-2C6D-7A2DD59D93E2}"/>
              </a:ext>
            </a:extLst>
          </p:cNvPr>
          <p:cNvSpPr/>
          <p:nvPr/>
        </p:nvSpPr>
        <p:spPr>
          <a:xfrm>
            <a:off x="439153" y="397041"/>
            <a:ext cx="4824663" cy="2779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0F081F-3431-28F8-9C57-F2B235C5EB73}"/>
              </a:ext>
            </a:extLst>
          </p:cNvPr>
          <p:cNvSpPr/>
          <p:nvPr/>
        </p:nvSpPr>
        <p:spPr>
          <a:xfrm>
            <a:off x="581524" y="3990335"/>
            <a:ext cx="112515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벤트의 위치</a:t>
            </a:r>
            <a:b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벤트의 </a:t>
            </a:r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위치는 문과 떨어진 곳에 위치하여 플레이어가 문에 들어온 직후 해당 구역으로 도망친다</a:t>
            </a:r>
            <a:r>
              <a:rPr lang="en-US" altLang="ko-KR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F8103A-27B6-E504-038F-305097F91D65}"/>
              </a:ext>
            </a:extLst>
          </p:cNvPr>
          <p:cNvSpPr/>
          <p:nvPr/>
        </p:nvSpPr>
        <p:spPr>
          <a:xfrm>
            <a:off x="2264793" y="3025942"/>
            <a:ext cx="1046747" cy="22258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079FD4-5AE5-223E-27CB-8200D97F0B21}"/>
              </a:ext>
            </a:extLst>
          </p:cNvPr>
          <p:cNvSpPr/>
          <p:nvPr/>
        </p:nvSpPr>
        <p:spPr>
          <a:xfrm>
            <a:off x="581524" y="511341"/>
            <a:ext cx="583531" cy="28875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DE3AD0-150A-672C-FFB0-53C5437EDA92}"/>
              </a:ext>
            </a:extLst>
          </p:cNvPr>
          <p:cNvSpPr/>
          <p:nvPr/>
        </p:nvSpPr>
        <p:spPr>
          <a:xfrm>
            <a:off x="753428" y="511341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벤트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89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E424D3-B5F4-7EE2-D489-E07E73878674}"/>
              </a:ext>
            </a:extLst>
          </p:cNvPr>
          <p:cNvSpPr/>
          <p:nvPr/>
        </p:nvSpPr>
        <p:spPr>
          <a:xfrm>
            <a:off x="439153" y="397041"/>
            <a:ext cx="4824663" cy="2779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0F081F-3431-28F8-9C57-F2B235C5EB73}"/>
              </a:ext>
            </a:extLst>
          </p:cNvPr>
          <p:cNvSpPr/>
          <p:nvPr/>
        </p:nvSpPr>
        <p:spPr>
          <a:xfrm>
            <a:off x="641682" y="3996351"/>
            <a:ext cx="1090863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오브젝트의 배치</a:t>
            </a:r>
            <a:b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문에 가까울 수록 오브젝트의 수와 크기가 큰 오브젝트를 많이 배치하여 </a:t>
            </a:r>
            <a:r>
              <a:rPr lang="ko-KR" altLang="en-U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슬라임이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리스크를 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감수하고 문에 가깝게 접근 할 수 있도록 한다</a:t>
            </a:r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F8103A-27B6-E504-038F-305097F91D65}"/>
              </a:ext>
            </a:extLst>
          </p:cNvPr>
          <p:cNvSpPr/>
          <p:nvPr/>
        </p:nvSpPr>
        <p:spPr>
          <a:xfrm>
            <a:off x="2264793" y="3025942"/>
            <a:ext cx="1046747" cy="22258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6261E2-B0D0-02E0-9C88-DB157F33DB51}"/>
              </a:ext>
            </a:extLst>
          </p:cNvPr>
          <p:cNvSpPr/>
          <p:nvPr/>
        </p:nvSpPr>
        <p:spPr>
          <a:xfrm>
            <a:off x="581524" y="511341"/>
            <a:ext cx="583531" cy="28875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DD1AE7-24CD-823A-2875-B133D4988040}"/>
              </a:ext>
            </a:extLst>
          </p:cNvPr>
          <p:cNvSpPr/>
          <p:nvPr/>
        </p:nvSpPr>
        <p:spPr>
          <a:xfrm>
            <a:off x="1689545" y="541420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9DEA78-3914-3496-3972-8D16750EB429}"/>
              </a:ext>
            </a:extLst>
          </p:cNvPr>
          <p:cNvSpPr/>
          <p:nvPr/>
        </p:nvSpPr>
        <p:spPr>
          <a:xfrm>
            <a:off x="581524" y="1351402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43A640-D7A5-900D-DDA3-53CD3FC69CF4}"/>
              </a:ext>
            </a:extLst>
          </p:cNvPr>
          <p:cNvSpPr/>
          <p:nvPr/>
        </p:nvSpPr>
        <p:spPr>
          <a:xfrm>
            <a:off x="2438401" y="571499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C95300-7099-6533-43BB-6C8FDD4D6AEC}"/>
              </a:ext>
            </a:extLst>
          </p:cNvPr>
          <p:cNvSpPr/>
          <p:nvPr/>
        </p:nvSpPr>
        <p:spPr>
          <a:xfrm>
            <a:off x="1090593" y="1732328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3875C3-DECD-2EEB-8142-2125D535C151}"/>
              </a:ext>
            </a:extLst>
          </p:cNvPr>
          <p:cNvSpPr/>
          <p:nvPr/>
        </p:nvSpPr>
        <p:spPr>
          <a:xfrm>
            <a:off x="698991" y="2394864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D1410D-C5A7-F2A7-4961-DA7AF783CB11}"/>
              </a:ext>
            </a:extLst>
          </p:cNvPr>
          <p:cNvSpPr/>
          <p:nvPr/>
        </p:nvSpPr>
        <p:spPr>
          <a:xfrm>
            <a:off x="2285682" y="1530231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7DE42B-05C8-BB04-21BB-204583A3103E}"/>
              </a:ext>
            </a:extLst>
          </p:cNvPr>
          <p:cNvSpPr/>
          <p:nvPr/>
        </p:nvSpPr>
        <p:spPr>
          <a:xfrm>
            <a:off x="1949370" y="2102455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0AE348-6B56-824D-8FF7-27B3380A23EC}"/>
              </a:ext>
            </a:extLst>
          </p:cNvPr>
          <p:cNvSpPr/>
          <p:nvPr/>
        </p:nvSpPr>
        <p:spPr>
          <a:xfrm>
            <a:off x="2971675" y="558425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9676AD-72B5-E3D8-5F68-0557B3D16916}"/>
              </a:ext>
            </a:extLst>
          </p:cNvPr>
          <p:cNvSpPr/>
          <p:nvPr/>
        </p:nvSpPr>
        <p:spPr>
          <a:xfrm>
            <a:off x="3504950" y="615401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1957E0-A331-A99F-C5C3-74A3300891A8}"/>
              </a:ext>
            </a:extLst>
          </p:cNvPr>
          <p:cNvSpPr/>
          <p:nvPr/>
        </p:nvSpPr>
        <p:spPr>
          <a:xfrm>
            <a:off x="3665632" y="1278282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4EAA5A-7CCA-5808-648A-B12126AF7B79}"/>
              </a:ext>
            </a:extLst>
          </p:cNvPr>
          <p:cNvSpPr/>
          <p:nvPr/>
        </p:nvSpPr>
        <p:spPr>
          <a:xfrm>
            <a:off x="3865645" y="837192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CE4EAA-789B-F3DE-01A3-3E7F478331D1}"/>
              </a:ext>
            </a:extLst>
          </p:cNvPr>
          <p:cNvSpPr/>
          <p:nvPr/>
        </p:nvSpPr>
        <p:spPr>
          <a:xfrm>
            <a:off x="4391817" y="1255539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43E636-1DBE-7FD8-9E23-F0D244DBFC4A}"/>
              </a:ext>
            </a:extLst>
          </p:cNvPr>
          <p:cNvSpPr/>
          <p:nvPr/>
        </p:nvSpPr>
        <p:spPr>
          <a:xfrm>
            <a:off x="3618476" y="1776877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3F67A3-59E6-435E-E793-F2D1224FCAA6}"/>
              </a:ext>
            </a:extLst>
          </p:cNvPr>
          <p:cNvSpPr/>
          <p:nvPr/>
        </p:nvSpPr>
        <p:spPr>
          <a:xfrm>
            <a:off x="4053126" y="2206647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CA8CDC-C6CD-2686-997D-F70CF18DD3C3}"/>
              </a:ext>
            </a:extLst>
          </p:cNvPr>
          <p:cNvSpPr/>
          <p:nvPr/>
        </p:nvSpPr>
        <p:spPr>
          <a:xfrm>
            <a:off x="3643314" y="2497407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8740CB-068D-60FE-1C6B-B759363487FD}"/>
              </a:ext>
            </a:extLst>
          </p:cNvPr>
          <p:cNvSpPr/>
          <p:nvPr/>
        </p:nvSpPr>
        <p:spPr>
          <a:xfrm>
            <a:off x="4473996" y="2007192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30DABB-B791-93C3-D834-8157DD718303}"/>
              </a:ext>
            </a:extLst>
          </p:cNvPr>
          <p:cNvSpPr/>
          <p:nvPr/>
        </p:nvSpPr>
        <p:spPr>
          <a:xfrm>
            <a:off x="4820656" y="1083773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205DB4-EF8B-81AF-0D65-17351E731E10}"/>
              </a:ext>
            </a:extLst>
          </p:cNvPr>
          <p:cNvSpPr/>
          <p:nvPr/>
        </p:nvSpPr>
        <p:spPr>
          <a:xfrm>
            <a:off x="4375996" y="813060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8D334C-29AA-9B90-34C4-309FF0724277}"/>
              </a:ext>
            </a:extLst>
          </p:cNvPr>
          <p:cNvSpPr/>
          <p:nvPr/>
        </p:nvSpPr>
        <p:spPr>
          <a:xfrm>
            <a:off x="4842671" y="1732328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CA4B6F-9A7A-3C9E-E725-BB559785386A}"/>
              </a:ext>
            </a:extLst>
          </p:cNvPr>
          <p:cNvSpPr/>
          <p:nvPr/>
        </p:nvSpPr>
        <p:spPr>
          <a:xfrm>
            <a:off x="4625628" y="2621483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626599-A714-7565-8A45-E421B2A541E3}"/>
              </a:ext>
            </a:extLst>
          </p:cNvPr>
          <p:cNvSpPr/>
          <p:nvPr/>
        </p:nvSpPr>
        <p:spPr>
          <a:xfrm>
            <a:off x="4889088" y="2200845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B8ACD2-3272-1A32-B2CD-DDBBF5F7DCF2}"/>
              </a:ext>
            </a:extLst>
          </p:cNvPr>
          <p:cNvSpPr/>
          <p:nvPr/>
        </p:nvSpPr>
        <p:spPr>
          <a:xfrm>
            <a:off x="1325788" y="2621483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FB2D9B-53B3-1F17-1F0E-7340B375EC16}"/>
              </a:ext>
            </a:extLst>
          </p:cNvPr>
          <p:cNvSpPr/>
          <p:nvPr/>
        </p:nvSpPr>
        <p:spPr>
          <a:xfrm>
            <a:off x="2753720" y="2528034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F02A9B-3139-E76D-3403-BA216293A07D}"/>
              </a:ext>
            </a:extLst>
          </p:cNvPr>
          <p:cNvSpPr/>
          <p:nvPr/>
        </p:nvSpPr>
        <p:spPr>
          <a:xfrm>
            <a:off x="3090482" y="2146132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551000-6471-7219-EAFD-F8167C6D0B30}"/>
              </a:ext>
            </a:extLst>
          </p:cNvPr>
          <p:cNvSpPr/>
          <p:nvPr/>
        </p:nvSpPr>
        <p:spPr>
          <a:xfrm>
            <a:off x="3175316" y="1736125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B18C4B-57B2-2447-8E02-2BE6FE8BAD5F}"/>
              </a:ext>
            </a:extLst>
          </p:cNvPr>
          <p:cNvSpPr/>
          <p:nvPr/>
        </p:nvSpPr>
        <p:spPr>
          <a:xfrm>
            <a:off x="2848985" y="1112811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02626D-371C-2D83-93DF-1DEA9534FDDF}"/>
              </a:ext>
            </a:extLst>
          </p:cNvPr>
          <p:cNvSpPr/>
          <p:nvPr/>
        </p:nvSpPr>
        <p:spPr>
          <a:xfrm>
            <a:off x="4750724" y="560396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F0CCAD-73E5-2449-2D91-C079175B67AA}"/>
              </a:ext>
            </a:extLst>
          </p:cNvPr>
          <p:cNvSpPr/>
          <p:nvPr/>
        </p:nvSpPr>
        <p:spPr>
          <a:xfrm>
            <a:off x="4049621" y="473666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95E146-0ECF-4CB9-DA98-A52757F54796}"/>
              </a:ext>
            </a:extLst>
          </p:cNvPr>
          <p:cNvSpPr/>
          <p:nvPr/>
        </p:nvSpPr>
        <p:spPr>
          <a:xfrm>
            <a:off x="4167821" y="1645229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840C6F-CE22-4951-4E5F-1AEB84014DE0}"/>
              </a:ext>
            </a:extLst>
          </p:cNvPr>
          <p:cNvSpPr/>
          <p:nvPr/>
        </p:nvSpPr>
        <p:spPr>
          <a:xfrm>
            <a:off x="4068528" y="2672413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1FB99E-AFF5-6256-2EE1-80947FB5D181}"/>
              </a:ext>
            </a:extLst>
          </p:cNvPr>
          <p:cNvSpPr/>
          <p:nvPr/>
        </p:nvSpPr>
        <p:spPr>
          <a:xfrm>
            <a:off x="3182859" y="2661234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E8CF92-36B1-4AF2-E872-4A349FE09115}"/>
              </a:ext>
            </a:extLst>
          </p:cNvPr>
          <p:cNvSpPr/>
          <p:nvPr/>
        </p:nvSpPr>
        <p:spPr>
          <a:xfrm>
            <a:off x="1811006" y="2686340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9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0F081F-3431-28F8-9C57-F2B235C5EB73}"/>
              </a:ext>
            </a:extLst>
          </p:cNvPr>
          <p:cNvSpPr/>
          <p:nvPr/>
        </p:nvSpPr>
        <p:spPr>
          <a:xfrm>
            <a:off x="452185" y="4877204"/>
            <a:ext cx="11287629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형 </a:t>
            </a:r>
            <a:r>
              <a:rPr lang="ko-KR" altLang="en-U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맵의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특징과 단점</a:t>
            </a:r>
            <a:b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맵의</a:t>
            </a:r>
            <a:r>
              <a:rPr lang="ko-KR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외각에서 먹을 수 있는 오브젝트의 숫자를 줄이고 중심부에 오브젝트의 밀도를 </a:t>
            </a:r>
            <a:r>
              <a:rPr lang="ko-KR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높혀</a:t>
            </a:r>
            <a:r>
              <a:rPr lang="ko-KR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리턴을 높인다</a:t>
            </a:r>
            <a:r>
              <a:rPr lang="en-US" altLang="ko-KR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쫓는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플레이어의 입자에서도 다른 위치로 이동하기 쉽고 오브젝트가 많은 중심부와 다른 방으로 이동하기 어려운 외각을 가는 것을 고민하게 된다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복도의 형태가 순환 하지 못하게 되면서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슬라임에게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쫓기게 되었을 때 막다른 길로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가게될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가능성이 크다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2CE653-8A00-8EF9-C880-CC5038088C24}"/>
              </a:ext>
            </a:extLst>
          </p:cNvPr>
          <p:cNvSpPr/>
          <p:nvPr/>
        </p:nvSpPr>
        <p:spPr>
          <a:xfrm>
            <a:off x="729609" y="3429001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3B7004-965D-0E54-993C-E73CEB1BF536}"/>
              </a:ext>
            </a:extLst>
          </p:cNvPr>
          <p:cNvSpPr/>
          <p:nvPr/>
        </p:nvSpPr>
        <p:spPr>
          <a:xfrm>
            <a:off x="729609" y="139983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9DEE84-B256-C7E5-1097-2403B5B572A0}"/>
              </a:ext>
            </a:extLst>
          </p:cNvPr>
          <p:cNvSpPr/>
          <p:nvPr/>
        </p:nvSpPr>
        <p:spPr>
          <a:xfrm>
            <a:off x="9110890" y="152354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D49533F-9FC3-5A45-CB5A-E06FE4B50A68}"/>
              </a:ext>
            </a:extLst>
          </p:cNvPr>
          <p:cNvSpPr/>
          <p:nvPr/>
        </p:nvSpPr>
        <p:spPr>
          <a:xfrm>
            <a:off x="2885691" y="139983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8544F6D-8B2C-0F2E-FA08-3D7706D05BA7}"/>
              </a:ext>
            </a:extLst>
          </p:cNvPr>
          <p:cNvSpPr/>
          <p:nvPr/>
        </p:nvSpPr>
        <p:spPr>
          <a:xfrm>
            <a:off x="4925527" y="114828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1183F41-CE87-1BF2-3036-CEE950F1F1DE}"/>
              </a:ext>
            </a:extLst>
          </p:cNvPr>
          <p:cNvSpPr/>
          <p:nvPr/>
        </p:nvSpPr>
        <p:spPr>
          <a:xfrm>
            <a:off x="5006528" y="3429000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748E9FB-8874-9B49-29AC-4F826BAEC45A}"/>
              </a:ext>
            </a:extLst>
          </p:cNvPr>
          <p:cNvSpPr/>
          <p:nvPr/>
        </p:nvSpPr>
        <p:spPr>
          <a:xfrm>
            <a:off x="2868068" y="3429000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2C4C104-FEC1-F707-7232-432D065C414D}"/>
              </a:ext>
            </a:extLst>
          </p:cNvPr>
          <p:cNvSpPr/>
          <p:nvPr/>
        </p:nvSpPr>
        <p:spPr>
          <a:xfrm>
            <a:off x="9129350" y="3429000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84E7F85-7765-F3B9-940C-BC72EB156A43}"/>
              </a:ext>
            </a:extLst>
          </p:cNvPr>
          <p:cNvSpPr/>
          <p:nvPr/>
        </p:nvSpPr>
        <p:spPr>
          <a:xfrm>
            <a:off x="6965363" y="112914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A88F01-FB73-F009-99DC-FF08B403FC71}"/>
              </a:ext>
            </a:extLst>
          </p:cNvPr>
          <p:cNvSpPr/>
          <p:nvPr/>
        </p:nvSpPr>
        <p:spPr>
          <a:xfrm>
            <a:off x="7080960" y="3386890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6ABE12-8AA3-A612-54C8-A379C8FA13C4}"/>
              </a:ext>
            </a:extLst>
          </p:cNvPr>
          <p:cNvSpPr/>
          <p:nvPr/>
        </p:nvSpPr>
        <p:spPr>
          <a:xfrm rot="5400000">
            <a:off x="4925526" y="1759504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21F64-4566-F22E-5F51-0571AD580565}"/>
              </a:ext>
            </a:extLst>
          </p:cNvPr>
          <p:cNvSpPr/>
          <p:nvPr/>
        </p:nvSpPr>
        <p:spPr>
          <a:xfrm>
            <a:off x="4809281" y="48547"/>
            <a:ext cx="2050391" cy="45960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9018546-5152-4209-408F-370DBEEEB03B}"/>
              </a:ext>
            </a:extLst>
          </p:cNvPr>
          <p:cNvSpPr/>
          <p:nvPr/>
        </p:nvSpPr>
        <p:spPr>
          <a:xfrm>
            <a:off x="7080960" y="2346578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중심부</a:t>
            </a:r>
            <a:endParaRPr lang="en-US" altLang="ko-KR" sz="28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503F3D5-68DC-27E3-B7CA-224ECEA566D1}"/>
              </a:ext>
            </a:extLst>
          </p:cNvPr>
          <p:cNvSpPr/>
          <p:nvPr/>
        </p:nvSpPr>
        <p:spPr>
          <a:xfrm>
            <a:off x="596389" y="69182"/>
            <a:ext cx="2050391" cy="459606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BB7538-EFFA-A10C-0D47-66A652473384}"/>
              </a:ext>
            </a:extLst>
          </p:cNvPr>
          <p:cNvSpPr/>
          <p:nvPr/>
        </p:nvSpPr>
        <p:spPr>
          <a:xfrm>
            <a:off x="9005199" y="69182"/>
            <a:ext cx="2050391" cy="459606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56F8405-D9BB-A344-6C2D-22F68E595B27}"/>
              </a:ext>
            </a:extLst>
          </p:cNvPr>
          <p:cNvSpPr/>
          <p:nvPr/>
        </p:nvSpPr>
        <p:spPr>
          <a:xfrm>
            <a:off x="2825219" y="2367213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외각</a:t>
            </a:r>
            <a:endParaRPr lang="en-US" altLang="ko-KR" sz="2800" b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84E300-C6BC-8E0D-2D82-C57D62448006}"/>
              </a:ext>
            </a:extLst>
          </p:cNvPr>
          <p:cNvSpPr/>
          <p:nvPr/>
        </p:nvSpPr>
        <p:spPr>
          <a:xfrm>
            <a:off x="1689545" y="541420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C9F1A4-481C-39CA-2196-12F26345D92A}"/>
              </a:ext>
            </a:extLst>
          </p:cNvPr>
          <p:cNvSpPr/>
          <p:nvPr/>
        </p:nvSpPr>
        <p:spPr>
          <a:xfrm>
            <a:off x="1099107" y="595962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CB2C464-F84F-EF7E-3EAB-6CC202001BC9}"/>
              </a:ext>
            </a:extLst>
          </p:cNvPr>
          <p:cNvSpPr/>
          <p:nvPr/>
        </p:nvSpPr>
        <p:spPr>
          <a:xfrm>
            <a:off x="1099107" y="3767671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7482189-9A12-CA19-D78E-2C3F470FB599}"/>
              </a:ext>
            </a:extLst>
          </p:cNvPr>
          <p:cNvSpPr/>
          <p:nvPr/>
        </p:nvSpPr>
        <p:spPr>
          <a:xfrm>
            <a:off x="1972081" y="3881971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3389BFD-64E2-31EA-B616-B077658F3339}"/>
              </a:ext>
            </a:extLst>
          </p:cNvPr>
          <p:cNvSpPr/>
          <p:nvPr/>
        </p:nvSpPr>
        <p:spPr>
          <a:xfrm>
            <a:off x="3518673" y="3559556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F049025-34B8-B7CC-2887-EB9942CAB6C8}"/>
              </a:ext>
            </a:extLst>
          </p:cNvPr>
          <p:cNvSpPr/>
          <p:nvPr/>
        </p:nvSpPr>
        <p:spPr>
          <a:xfrm>
            <a:off x="3276624" y="531502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297BE2-DA50-9235-A457-BA784A352411}"/>
              </a:ext>
            </a:extLst>
          </p:cNvPr>
          <p:cNvSpPr/>
          <p:nvPr/>
        </p:nvSpPr>
        <p:spPr>
          <a:xfrm>
            <a:off x="3846253" y="710262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AB5F6AA-13DE-7134-8F23-E364C78155CD}"/>
              </a:ext>
            </a:extLst>
          </p:cNvPr>
          <p:cNvSpPr/>
          <p:nvPr/>
        </p:nvSpPr>
        <p:spPr>
          <a:xfrm>
            <a:off x="3802362" y="347212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321A0E-D736-6FEE-CC4E-86AC0D3BB774}"/>
              </a:ext>
            </a:extLst>
          </p:cNvPr>
          <p:cNvSpPr/>
          <p:nvPr/>
        </p:nvSpPr>
        <p:spPr>
          <a:xfrm>
            <a:off x="4015101" y="3809781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5A5F3B5-3060-EFD9-CE3C-33E672305CA4}"/>
              </a:ext>
            </a:extLst>
          </p:cNvPr>
          <p:cNvSpPr/>
          <p:nvPr/>
        </p:nvSpPr>
        <p:spPr>
          <a:xfrm>
            <a:off x="3214382" y="3995247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2488D4C-D737-EF37-B79B-A1DC2DE49437}"/>
              </a:ext>
            </a:extLst>
          </p:cNvPr>
          <p:cNvSpPr/>
          <p:nvPr/>
        </p:nvSpPr>
        <p:spPr>
          <a:xfrm>
            <a:off x="7677617" y="3626066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1C7AE2B-9EB5-D678-2815-12002682E60D}"/>
              </a:ext>
            </a:extLst>
          </p:cNvPr>
          <p:cNvSpPr/>
          <p:nvPr/>
        </p:nvSpPr>
        <p:spPr>
          <a:xfrm>
            <a:off x="8204480" y="3622039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AD375-1606-504B-E300-6C148C02E464}"/>
              </a:ext>
            </a:extLst>
          </p:cNvPr>
          <p:cNvSpPr/>
          <p:nvPr/>
        </p:nvSpPr>
        <p:spPr>
          <a:xfrm>
            <a:off x="7982417" y="3930866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DCAD87-5FC3-093C-75CE-89900018F003}"/>
              </a:ext>
            </a:extLst>
          </p:cNvPr>
          <p:cNvSpPr/>
          <p:nvPr/>
        </p:nvSpPr>
        <p:spPr>
          <a:xfrm>
            <a:off x="9570818" y="3650980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9B9795-E8D8-0E29-3439-DCAEC6F66A95}"/>
              </a:ext>
            </a:extLst>
          </p:cNvPr>
          <p:cNvSpPr/>
          <p:nvPr/>
        </p:nvSpPr>
        <p:spPr>
          <a:xfrm>
            <a:off x="10115611" y="3799485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5D2D4D6-54B0-5E94-6065-D079BA87FDB2}"/>
              </a:ext>
            </a:extLst>
          </p:cNvPr>
          <p:cNvSpPr/>
          <p:nvPr/>
        </p:nvSpPr>
        <p:spPr>
          <a:xfrm>
            <a:off x="6056208" y="259024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61A821C-C5DB-2E94-1CE5-948267C62603}"/>
              </a:ext>
            </a:extLst>
          </p:cNvPr>
          <p:cNvSpPr/>
          <p:nvPr/>
        </p:nvSpPr>
        <p:spPr>
          <a:xfrm>
            <a:off x="5149176" y="318693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DC9841-7B9C-EB83-4DE5-A51CA3C6641E}"/>
              </a:ext>
            </a:extLst>
          </p:cNvPr>
          <p:cNvSpPr/>
          <p:nvPr/>
        </p:nvSpPr>
        <p:spPr>
          <a:xfrm>
            <a:off x="5378539" y="766184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70AF0A8-9C5E-B85F-DEAD-0707DFEE1E3E}"/>
              </a:ext>
            </a:extLst>
          </p:cNvPr>
          <p:cNvSpPr/>
          <p:nvPr/>
        </p:nvSpPr>
        <p:spPr>
          <a:xfrm>
            <a:off x="5606537" y="487624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63DE1D2-95BE-C993-03F6-EABCB163A988}"/>
              </a:ext>
            </a:extLst>
          </p:cNvPr>
          <p:cNvSpPr/>
          <p:nvPr/>
        </p:nvSpPr>
        <p:spPr>
          <a:xfrm>
            <a:off x="6041219" y="682151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D10BE9-9AE5-4154-0B9A-762419E08DFA}"/>
              </a:ext>
            </a:extLst>
          </p:cNvPr>
          <p:cNvSpPr/>
          <p:nvPr/>
        </p:nvSpPr>
        <p:spPr>
          <a:xfrm>
            <a:off x="5445655" y="1837063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4228F7-321D-FAF9-73C1-9BBA45EE74DC}"/>
              </a:ext>
            </a:extLst>
          </p:cNvPr>
          <p:cNvSpPr/>
          <p:nvPr/>
        </p:nvSpPr>
        <p:spPr>
          <a:xfrm>
            <a:off x="5520436" y="2260190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15C8223-85DE-050B-C3FE-67CC76D7697C}"/>
              </a:ext>
            </a:extLst>
          </p:cNvPr>
          <p:cNvSpPr/>
          <p:nvPr/>
        </p:nvSpPr>
        <p:spPr>
          <a:xfrm>
            <a:off x="5917844" y="1703349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8B3A56F-E868-BAFB-526C-470D5900A2E1}"/>
              </a:ext>
            </a:extLst>
          </p:cNvPr>
          <p:cNvSpPr/>
          <p:nvPr/>
        </p:nvSpPr>
        <p:spPr>
          <a:xfrm>
            <a:off x="5902855" y="2294263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FE2C304-84EC-B4E2-7982-436B986723A4}"/>
              </a:ext>
            </a:extLst>
          </p:cNvPr>
          <p:cNvSpPr/>
          <p:nvPr/>
        </p:nvSpPr>
        <p:spPr>
          <a:xfrm>
            <a:off x="5722383" y="2741112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BCD364F-C1DD-90F7-791D-7FA66C32AD9B}"/>
              </a:ext>
            </a:extLst>
          </p:cNvPr>
          <p:cNvSpPr/>
          <p:nvPr/>
        </p:nvSpPr>
        <p:spPr>
          <a:xfrm>
            <a:off x="5245879" y="3673856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61E6D-AD85-F94E-366D-299616F95E4E}"/>
              </a:ext>
            </a:extLst>
          </p:cNvPr>
          <p:cNvSpPr/>
          <p:nvPr/>
        </p:nvSpPr>
        <p:spPr>
          <a:xfrm>
            <a:off x="5695601" y="3549866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212EDD9-1426-80F9-41B0-95B746DD4B93}"/>
              </a:ext>
            </a:extLst>
          </p:cNvPr>
          <p:cNvSpPr/>
          <p:nvPr/>
        </p:nvSpPr>
        <p:spPr>
          <a:xfrm>
            <a:off x="5686371" y="3921874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9DABDBE-E8F3-B51D-F757-60C39050516E}"/>
              </a:ext>
            </a:extLst>
          </p:cNvPr>
          <p:cNvSpPr/>
          <p:nvPr/>
        </p:nvSpPr>
        <p:spPr>
          <a:xfrm>
            <a:off x="6215318" y="3736339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AC2611-5EFA-F135-DD46-BB90204EC683}"/>
              </a:ext>
            </a:extLst>
          </p:cNvPr>
          <p:cNvSpPr/>
          <p:nvPr/>
        </p:nvSpPr>
        <p:spPr>
          <a:xfrm>
            <a:off x="6152801" y="4007066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453643C-3AFF-61B9-C8EA-F5A0A43EDEDD}"/>
              </a:ext>
            </a:extLst>
          </p:cNvPr>
          <p:cNvSpPr/>
          <p:nvPr/>
        </p:nvSpPr>
        <p:spPr>
          <a:xfrm>
            <a:off x="7291090" y="345508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34AEC6A-2989-0FEE-E7B4-F8EBEC0A8854}"/>
              </a:ext>
            </a:extLst>
          </p:cNvPr>
          <p:cNvSpPr/>
          <p:nvPr/>
        </p:nvSpPr>
        <p:spPr>
          <a:xfrm>
            <a:off x="8103306" y="340111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18DE0AE-D30E-2654-1BDA-87D8895BEDA5}"/>
              </a:ext>
            </a:extLst>
          </p:cNvPr>
          <p:cNvSpPr/>
          <p:nvPr/>
        </p:nvSpPr>
        <p:spPr>
          <a:xfrm>
            <a:off x="7595890" y="650308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84B676E-11B6-F06F-3A73-8C0526A93A6A}"/>
              </a:ext>
            </a:extLst>
          </p:cNvPr>
          <p:cNvSpPr/>
          <p:nvPr/>
        </p:nvSpPr>
        <p:spPr>
          <a:xfrm>
            <a:off x="9759371" y="443562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E4A794-44CB-7963-AC16-5E2740DFE5F5}"/>
              </a:ext>
            </a:extLst>
          </p:cNvPr>
          <p:cNvSpPr/>
          <p:nvPr/>
        </p:nvSpPr>
        <p:spPr>
          <a:xfrm>
            <a:off x="10082065" y="752389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1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0F081F-3431-28F8-9C57-F2B235C5EB73}"/>
              </a:ext>
            </a:extLst>
          </p:cNvPr>
          <p:cNvSpPr/>
          <p:nvPr/>
        </p:nvSpPr>
        <p:spPr>
          <a:xfrm>
            <a:off x="452185" y="4877204"/>
            <a:ext cx="11287629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사각형 형태의 특징과 장단점</a:t>
            </a:r>
            <a:b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위치에서 비슷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양의 리턴과 리스크를 가진다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복도형의 경우 순환 구조를 가지지만 모니터가 보통 지사각형이기 때문에 </a:t>
            </a:r>
            <a:r>
              <a:rPr lang="ko-KR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맵을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직사각형으로 구성한다면 구조적 차이가 있다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3A1764-C135-D6B7-DFFA-82D4946F3D99}"/>
              </a:ext>
            </a:extLst>
          </p:cNvPr>
          <p:cNvSpPr/>
          <p:nvPr/>
        </p:nvSpPr>
        <p:spPr>
          <a:xfrm>
            <a:off x="1746278" y="258694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52F09C-A2C7-5965-A829-09A60D32DA28}"/>
              </a:ext>
            </a:extLst>
          </p:cNvPr>
          <p:cNvSpPr/>
          <p:nvPr/>
        </p:nvSpPr>
        <p:spPr>
          <a:xfrm rot="5400000">
            <a:off x="242023" y="1792185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45E1F2-D20E-9D31-7B85-E42C51DC25EA}"/>
              </a:ext>
            </a:extLst>
          </p:cNvPr>
          <p:cNvSpPr/>
          <p:nvPr/>
        </p:nvSpPr>
        <p:spPr>
          <a:xfrm>
            <a:off x="6038698" y="3335371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3FBF7A-938A-32BD-CF88-BE0B821887E4}"/>
              </a:ext>
            </a:extLst>
          </p:cNvPr>
          <p:cNvSpPr/>
          <p:nvPr/>
        </p:nvSpPr>
        <p:spPr>
          <a:xfrm>
            <a:off x="3915972" y="3335371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9C3172-0F29-0EC6-F4E7-B4FD3638ADE4}"/>
              </a:ext>
            </a:extLst>
          </p:cNvPr>
          <p:cNvSpPr/>
          <p:nvPr/>
        </p:nvSpPr>
        <p:spPr>
          <a:xfrm>
            <a:off x="1709877" y="3303088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85A121-CD27-179D-4E04-C1E87F5730F9}"/>
              </a:ext>
            </a:extLst>
          </p:cNvPr>
          <p:cNvSpPr/>
          <p:nvPr/>
        </p:nvSpPr>
        <p:spPr>
          <a:xfrm>
            <a:off x="8146157" y="3335370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5AB2E-F828-B9F5-67DC-888CEEBF25C7}"/>
              </a:ext>
            </a:extLst>
          </p:cNvPr>
          <p:cNvSpPr/>
          <p:nvPr/>
        </p:nvSpPr>
        <p:spPr>
          <a:xfrm>
            <a:off x="3879571" y="258694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3FFF97-E305-3B3C-BF6E-466F44DFFB68}"/>
              </a:ext>
            </a:extLst>
          </p:cNvPr>
          <p:cNvSpPr/>
          <p:nvPr/>
        </p:nvSpPr>
        <p:spPr>
          <a:xfrm>
            <a:off x="6012864" y="258693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E33DBE-BFAC-9A09-BCF9-BD9A5599126B}"/>
              </a:ext>
            </a:extLst>
          </p:cNvPr>
          <p:cNvSpPr/>
          <p:nvPr/>
        </p:nvSpPr>
        <p:spPr>
          <a:xfrm>
            <a:off x="8146157" y="258692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1AC70B-F928-38B6-00BF-1C5CC2415B6F}"/>
              </a:ext>
            </a:extLst>
          </p:cNvPr>
          <p:cNvSpPr/>
          <p:nvPr/>
        </p:nvSpPr>
        <p:spPr>
          <a:xfrm rot="5400000">
            <a:off x="9724299" y="1716828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3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0F081F-3431-28F8-9C57-F2B235C5EB73}"/>
              </a:ext>
            </a:extLst>
          </p:cNvPr>
          <p:cNvSpPr/>
          <p:nvPr/>
        </p:nvSpPr>
        <p:spPr>
          <a:xfrm>
            <a:off x="452185" y="4877204"/>
            <a:ext cx="11519236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형과 사각형을 합친 형태</a:t>
            </a:r>
            <a:b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위치에서 비슷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양의 리턴과 리스크를 가진다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복도형의 경우 순환 구조를 가지지만 모니터가 보통 지사각형이기 때문에 </a:t>
            </a:r>
            <a:r>
              <a:rPr lang="ko-KR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맵을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직사각형으로 구성한다면 구조적 차이가 있다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3A1764-C135-D6B7-DFFA-82D4946F3D99}"/>
              </a:ext>
            </a:extLst>
          </p:cNvPr>
          <p:cNvSpPr/>
          <p:nvPr/>
        </p:nvSpPr>
        <p:spPr>
          <a:xfrm>
            <a:off x="737105" y="258691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52F09C-A2C7-5965-A829-09A60D32DA28}"/>
              </a:ext>
            </a:extLst>
          </p:cNvPr>
          <p:cNvSpPr/>
          <p:nvPr/>
        </p:nvSpPr>
        <p:spPr>
          <a:xfrm rot="5400000">
            <a:off x="311534" y="1792186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45E1F2-D20E-9D31-7B85-E42C51DC25EA}"/>
              </a:ext>
            </a:extLst>
          </p:cNvPr>
          <p:cNvSpPr/>
          <p:nvPr/>
        </p:nvSpPr>
        <p:spPr>
          <a:xfrm>
            <a:off x="7013256" y="3335371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3FBF7A-938A-32BD-CF88-BE0B821887E4}"/>
              </a:ext>
            </a:extLst>
          </p:cNvPr>
          <p:cNvSpPr/>
          <p:nvPr/>
        </p:nvSpPr>
        <p:spPr>
          <a:xfrm>
            <a:off x="2844564" y="3335370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9C3172-0F29-0EC6-F4E7-B4FD3638ADE4}"/>
              </a:ext>
            </a:extLst>
          </p:cNvPr>
          <p:cNvSpPr/>
          <p:nvPr/>
        </p:nvSpPr>
        <p:spPr>
          <a:xfrm>
            <a:off x="737105" y="3325679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85A121-CD27-179D-4E04-C1E87F5730F9}"/>
              </a:ext>
            </a:extLst>
          </p:cNvPr>
          <p:cNvSpPr/>
          <p:nvPr/>
        </p:nvSpPr>
        <p:spPr>
          <a:xfrm>
            <a:off x="9120715" y="3335371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5AB2E-F828-B9F5-67DC-888CEEBF25C7}"/>
              </a:ext>
            </a:extLst>
          </p:cNvPr>
          <p:cNvSpPr/>
          <p:nvPr/>
        </p:nvSpPr>
        <p:spPr>
          <a:xfrm>
            <a:off x="2844564" y="258689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3FFF97-E305-3B3C-BF6E-466F44DFFB68}"/>
              </a:ext>
            </a:extLst>
          </p:cNvPr>
          <p:cNvSpPr/>
          <p:nvPr/>
        </p:nvSpPr>
        <p:spPr>
          <a:xfrm>
            <a:off x="6987422" y="258693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E33DBE-BFAC-9A09-BCF9-BD9A5599126B}"/>
              </a:ext>
            </a:extLst>
          </p:cNvPr>
          <p:cNvSpPr/>
          <p:nvPr/>
        </p:nvSpPr>
        <p:spPr>
          <a:xfrm>
            <a:off x="9120715" y="258692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1AC70B-F928-38B6-00BF-1C5CC2415B6F}"/>
              </a:ext>
            </a:extLst>
          </p:cNvPr>
          <p:cNvSpPr/>
          <p:nvPr/>
        </p:nvSpPr>
        <p:spPr>
          <a:xfrm rot="5400000">
            <a:off x="9539184" y="1792186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79787D-8739-D71F-FFF8-8D041B15C316}"/>
              </a:ext>
            </a:extLst>
          </p:cNvPr>
          <p:cNvSpPr/>
          <p:nvPr/>
        </p:nvSpPr>
        <p:spPr>
          <a:xfrm rot="5400000">
            <a:off x="4905849" y="1792187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8C1E02-6562-FDC3-B7E3-7CCC50D0DE6A}"/>
              </a:ext>
            </a:extLst>
          </p:cNvPr>
          <p:cNvSpPr/>
          <p:nvPr/>
        </p:nvSpPr>
        <p:spPr>
          <a:xfrm rot="10800000">
            <a:off x="4900089" y="258689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4FFCF7-F112-42CA-F373-AEE6AF9B518F}"/>
              </a:ext>
            </a:extLst>
          </p:cNvPr>
          <p:cNvSpPr/>
          <p:nvPr/>
        </p:nvSpPr>
        <p:spPr>
          <a:xfrm rot="10800000">
            <a:off x="4905797" y="3335371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9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381</Words>
  <Application>Microsoft Office PowerPoint</Application>
  <PresentationFormat>와이드스크린</PresentationFormat>
  <Paragraphs>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창현 노</dc:creator>
  <cp:lastModifiedBy>창현 노</cp:lastModifiedBy>
  <cp:revision>1</cp:revision>
  <dcterms:created xsi:type="dcterms:W3CDTF">2023-09-25T09:43:37Z</dcterms:created>
  <dcterms:modified xsi:type="dcterms:W3CDTF">2023-09-25T14:01:02Z</dcterms:modified>
</cp:coreProperties>
</file>