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3" r:id="rId4"/>
    <p:sldId id="263" r:id="rId5"/>
    <p:sldId id="281" r:id="rId6"/>
    <p:sldId id="262" r:id="rId7"/>
    <p:sldId id="267" r:id="rId8"/>
    <p:sldId id="279" r:id="rId9"/>
    <p:sldId id="271" r:id="rId10"/>
    <p:sldId id="282" r:id="rId11"/>
    <p:sldId id="280" r:id="rId12"/>
    <p:sldId id="278" r:id="rId13"/>
    <p:sldId id="283" r:id="rId14"/>
    <p:sldId id="277" r:id="rId15"/>
    <p:sldId id="268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8" autoAdjust="0"/>
    <p:restoredTop sz="9738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21A1-F118-F801-2E6B-691F94F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A9BDB-2328-B8B7-F893-5509C6FF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7369-4904-EF10-9AF0-46210FF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F087C-4B03-B95F-6ACA-27EB030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FB019-1ED6-7CE2-799C-9377BD6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C919-1A42-5463-0CD4-1F55BF1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8B2F9-06ED-B1F1-8C0B-6790DD09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D321-18B3-0842-50A4-A584D995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F3C-5A99-AA13-0D87-33AD77C6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7B0C-0D8D-03BE-E43D-F7C3F11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49755-EEC4-8DAE-F8C8-38E63925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7886F-4C89-0702-C3C8-56FFB62F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1024-B55F-7FC1-B715-A9A815E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E471-7B47-E756-8487-3177613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EEFE-52F6-3517-309C-AC4C385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0411-9E71-FA0C-0462-C581341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68474-3D52-B1A2-C460-E2E13E7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C744-2E36-C19C-77D3-08294456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D8992-5307-6A81-90AC-9AC1AC0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8ADA-4AB7-C432-3F7A-75AD97E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530-918D-8428-34C8-2069204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D1108-A419-73D6-113A-F3FCB3CE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A5A9-32FC-6DA7-608C-E446873E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DEF0-7BCE-0AD5-4E1B-8EF6B44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321E0-F1B9-8FA2-9294-2159FAA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B525A-9814-BDA4-B16C-3B275CF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D8D6-294A-B34D-1001-5626EECF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D2EA3-9ECF-C9C7-167A-603838B3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A4B2B-673A-D553-FB38-282AE7A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4EB6-48C4-7D7C-59F8-D88C792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808EB-8A3F-E055-05BF-054EFE6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825E-4471-E6DF-29DC-1ED2D09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5F638-4F5C-95DD-11B6-469C0D3D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7B674-C417-975C-19C5-86457656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B31DD-E3E6-71FF-1A38-F280BB01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489E1-CE2F-0A90-74E0-ADB59DD74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5EA43-9365-45DC-64C5-67E6D9C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1B024-F7FA-175F-D501-C53214A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A7002-19B3-4806-AB88-D0CE886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17324-DA08-EEFF-BFE3-F7A66C9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55CDD-D1D1-8024-0ABE-7ED7CA8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89E4B-962D-7F4D-6D10-EA64B73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60036-5612-25AF-41BE-E161723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78BDA-6834-16B7-EE91-0B85ED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71F08-CE23-39FF-6A58-8EC917B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19345-6FB5-EA2E-0F5A-1D6E4C1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51E6-21E6-A596-D063-B877B14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F1D9-C66E-E0DE-07BA-E619355D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DBB28-82A0-60ED-6084-8D2F3402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ECEA-CF22-0D55-4AB7-327FDE8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7E0CD-2611-59FB-2A82-B23F1FC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AC1B0-588F-97D2-07E7-CF752B6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87B9-6621-C09B-5111-BF9E02E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FBB1F-78A1-9552-B05D-AEFDD26C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CF1E8-5F72-9C62-8BD3-B7BCAE4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407-50B8-BF5B-025E-C9ECDA7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C16E7-4F47-C618-B53F-972A9A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10AA2-6000-873E-319C-76982DA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4AF-4036-7197-B8C0-B70416E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42423-E210-0A1E-4AF4-9D85FD5A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2894-4E17-AFBC-4CAC-48A2377A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888F-38F8-E1B4-82DA-7BC0753E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D55C-C692-1509-FCF6-70EB7D6A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0AD642-0FC2-F91D-8EF9-B5ADC192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53" y="1889061"/>
            <a:ext cx="2181466" cy="248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6B4A26-B56A-EEE7-7D0B-1A9F14EE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85" y="2350989"/>
            <a:ext cx="1599957" cy="15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7F7994-FCF1-AFBB-C5E2-94C0FF7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253" y="2184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6CF1ED-2948-9C71-AE57-77EB08E4F4A1}"/>
              </a:ext>
            </a:extLst>
          </p:cNvPr>
          <p:cNvSpPr/>
          <p:nvPr/>
        </p:nvSpPr>
        <p:spPr>
          <a:xfrm>
            <a:off x="9051541" y="4298959"/>
            <a:ext cx="24881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블렌더</a:t>
            </a:r>
            <a:r>
              <a:rPr lang="en-US" altLang="ko-KR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모델링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33B49B-2DF9-B090-91C8-B555762E78E8}"/>
              </a:ext>
            </a:extLst>
          </p:cNvPr>
          <p:cNvSpPr/>
          <p:nvPr/>
        </p:nvSpPr>
        <p:spPr>
          <a:xfrm>
            <a:off x="1152284" y="4321904"/>
            <a:ext cx="33650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studio- C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C0252-9C2B-D812-028E-1A8072885F67}"/>
              </a:ext>
            </a:extLst>
          </p:cNvPr>
          <p:cNvSpPr/>
          <p:nvPr/>
        </p:nvSpPr>
        <p:spPr>
          <a:xfrm>
            <a:off x="5035735" y="4292354"/>
            <a:ext cx="3332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블루프린트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A2F353-62AC-56D2-6490-7305695B510A}"/>
              </a:ext>
            </a:extLst>
          </p:cNvPr>
          <p:cNvCxnSpPr>
            <a:cxnSpLocks/>
          </p:cNvCxnSpPr>
          <p:nvPr/>
        </p:nvCxnSpPr>
        <p:spPr>
          <a:xfrm flipV="1">
            <a:off x="4638988" y="1296140"/>
            <a:ext cx="0" cy="342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70C21-881A-B87E-03A4-B17B18254832}"/>
              </a:ext>
            </a:extLst>
          </p:cNvPr>
          <p:cNvCxnSpPr>
            <a:cxnSpLocks/>
          </p:cNvCxnSpPr>
          <p:nvPr/>
        </p:nvCxnSpPr>
        <p:spPr>
          <a:xfrm flipV="1">
            <a:off x="8720116" y="1296140"/>
            <a:ext cx="0" cy="342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152284" y="5439978"/>
            <a:ext cx="104679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블루 프린트로 게임의 베이스를 만들고 </a:t>
            </a:r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블루프린트로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지원하지 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않는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기능들은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활용하여 코딩하여 플러그인을 적용 시킨다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42B17-0563-DBA8-23E2-06326E347804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7E95E-A59F-0051-B79C-E2E1B01E1A00}"/>
              </a:ext>
            </a:extLst>
          </p:cNvPr>
          <p:cNvSpPr/>
          <p:nvPr/>
        </p:nvSpPr>
        <p:spPr>
          <a:xfrm>
            <a:off x="1052763" y="3514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37611E-9824-C019-1CBE-EC533E55B73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8924C9-0342-5CB2-4977-768B9C37B33E}"/>
              </a:ext>
            </a:extLst>
          </p:cNvPr>
          <p:cNvSpPr/>
          <p:nvPr/>
        </p:nvSpPr>
        <p:spPr>
          <a:xfrm>
            <a:off x="4565351" y="1377821"/>
            <a:ext cx="1276658" cy="20700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811856" y="4859458"/>
            <a:ext cx="8956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중간 크기 이상의 오브젝트에게 배출하여 작은 오브젝트로 부술  수 있다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볼륨의 상관없이 시간에 따라 일정한 값이 감소함으로 쪼개서 흡수하는 것이 유리하다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BB8EDFB-9AEB-B90D-EF13-5812E2687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1735478" y="2305221"/>
            <a:ext cx="1930239" cy="14368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B6A19-1F83-EBF1-7DE4-F89B690F497A}"/>
              </a:ext>
            </a:extLst>
          </p:cNvPr>
          <p:cNvSpPr/>
          <p:nvPr/>
        </p:nvSpPr>
        <p:spPr>
          <a:xfrm>
            <a:off x="4694701" y="2153344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A89FC-0BBE-F63E-9A02-01F6740D1D3B}"/>
              </a:ext>
            </a:extLst>
          </p:cNvPr>
          <p:cNvSpPr/>
          <p:nvPr/>
        </p:nvSpPr>
        <p:spPr>
          <a:xfrm>
            <a:off x="2066125" y="308781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DB2DB3-7D16-06B4-DD72-F2CC53F30A85}"/>
              </a:ext>
            </a:extLst>
          </p:cNvPr>
          <p:cNvCxnSpPr>
            <a:cxnSpLocks/>
          </p:cNvCxnSpPr>
          <p:nvPr/>
        </p:nvCxnSpPr>
        <p:spPr>
          <a:xfrm flipV="1">
            <a:off x="3665717" y="2442003"/>
            <a:ext cx="977304" cy="41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F7D582-1096-C7CF-DFAE-454BE09C5331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39DD1D-BD49-9BC9-40C4-7D6259A866FF}"/>
              </a:ext>
            </a:extLst>
          </p:cNvPr>
          <p:cNvSpPr/>
          <p:nvPr/>
        </p:nvSpPr>
        <p:spPr>
          <a:xfrm>
            <a:off x="1052763" y="46961"/>
            <a:ext cx="40286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오브젝트 배출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38EBF9-FB77-A7A3-7105-6B99F41C9E10}"/>
              </a:ext>
            </a:extLst>
          </p:cNvPr>
          <p:cNvSpPr/>
          <p:nvPr/>
        </p:nvSpPr>
        <p:spPr>
          <a:xfrm>
            <a:off x="9659190" y="2940147"/>
            <a:ext cx="466685" cy="569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7EFB52-E7F0-0969-50FB-1C9A0EC906DC}"/>
              </a:ext>
            </a:extLst>
          </p:cNvPr>
          <p:cNvSpPr/>
          <p:nvPr/>
        </p:nvSpPr>
        <p:spPr>
          <a:xfrm>
            <a:off x="8390420" y="2723067"/>
            <a:ext cx="466685" cy="569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260B23-C75F-41CA-093B-C25E54F9B1FE}"/>
              </a:ext>
            </a:extLst>
          </p:cNvPr>
          <p:cNvSpPr/>
          <p:nvPr/>
        </p:nvSpPr>
        <p:spPr>
          <a:xfrm>
            <a:off x="9354597" y="2163341"/>
            <a:ext cx="466685" cy="569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375E98-D159-660A-6C9C-FFFF0054FC98}"/>
              </a:ext>
            </a:extLst>
          </p:cNvPr>
          <p:cNvCxnSpPr/>
          <p:nvPr/>
        </p:nvCxnSpPr>
        <p:spPr>
          <a:xfrm>
            <a:off x="6764785" y="1007046"/>
            <a:ext cx="0" cy="3089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4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7000D7-BB77-CB7B-B5D1-BEEE8A771281}"/>
              </a:ext>
            </a:extLst>
          </p:cNvPr>
          <p:cNvSpPr/>
          <p:nvPr/>
        </p:nvSpPr>
        <p:spPr>
          <a:xfrm>
            <a:off x="1323065" y="2118084"/>
            <a:ext cx="1473868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HP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2EA402-A2EE-5161-8198-5D24E4BA0BF7}"/>
              </a:ext>
            </a:extLst>
          </p:cNvPr>
          <p:cNvSpPr/>
          <p:nvPr/>
        </p:nvSpPr>
        <p:spPr>
          <a:xfrm>
            <a:off x="3701306" y="2118084"/>
            <a:ext cx="2175711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크기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지름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C45713-D48A-6FFC-A54F-55E37687F13E}"/>
              </a:ext>
            </a:extLst>
          </p:cNvPr>
          <p:cNvCxnSpPr>
            <a:cxnSpLocks/>
          </p:cNvCxnSpPr>
          <p:nvPr/>
        </p:nvCxnSpPr>
        <p:spPr>
          <a:xfrm>
            <a:off x="2906773" y="2379768"/>
            <a:ext cx="65772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3AE05-D719-A520-01C5-16F6EFCC1696}"/>
              </a:ext>
            </a:extLst>
          </p:cNvPr>
          <p:cNvSpPr/>
          <p:nvPr/>
        </p:nvSpPr>
        <p:spPr>
          <a:xfrm>
            <a:off x="1323065" y="3407468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842E2E-FBF4-9C6A-E70A-A817E9738EFA}"/>
              </a:ext>
            </a:extLst>
          </p:cNvPr>
          <p:cNvSpPr/>
          <p:nvPr/>
        </p:nvSpPr>
        <p:spPr>
          <a:xfrm>
            <a:off x="5092960" y="3405136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오브젝트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30A440-3008-DBDC-CD84-7662CABEA58F}"/>
              </a:ext>
            </a:extLst>
          </p:cNvPr>
          <p:cNvCxnSpPr/>
          <p:nvPr/>
        </p:nvCxnSpPr>
        <p:spPr>
          <a:xfrm>
            <a:off x="4246738" y="3666822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1267C7-D497-F0A3-B89D-331C3B08647D}"/>
              </a:ext>
            </a:extLst>
          </p:cNvPr>
          <p:cNvCxnSpPr>
            <a:cxnSpLocks/>
          </p:cNvCxnSpPr>
          <p:nvPr/>
        </p:nvCxnSpPr>
        <p:spPr>
          <a:xfrm>
            <a:off x="9668484" y="912830"/>
            <a:ext cx="5967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BA468F-2780-C89F-DB0D-6B2084C17736}"/>
              </a:ext>
            </a:extLst>
          </p:cNvPr>
          <p:cNvSpPr/>
          <p:nvPr/>
        </p:nvSpPr>
        <p:spPr>
          <a:xfrm>
            <a:off x="10472275" y="728164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비례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AB5577-BBD9-8A7D-FEBE-B6D321E29AF1}"/>
              </a:ext>
            </a:extLst>
          </p:cNvPr>
          <p:cNvCxnSpPr/>
          <p:nvPr/>
        </p:nvCxnSpPr>
        <p:spPr>
          <a:xfrm>
            <a:off x="9609561" y="1359350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CB3A53-1679-AD1C-D393-DFB72159054A}"/>
              </a:ext>
            </a:extLst>
          </p:cNvPr>
          <p:cNvSpPr/>
          <p:nvPr/>
        </p:nvSpPr>
        <p:spPr>
          <a:xfrm>
            <a:off x="10472274" y="1174684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관련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A66301-69E1-83DB-FB8A-1EEE4DA240FA}"/>
              </a:ext>
            </a:extLst>
          </p:cNvPr>
          <p:cNvCxnSpPr>
            <a:cxnSpLocks/>
          </p:cNvCxnSpPr>
          <p:nvPr/>
        </p:nvCxnSpPr>
        <p:spPr>
          <a:xfrm>
            <a:off x="1959969" y="2772801"/>
            <a:ext cx="0" cy="432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8B2DD4-87C9-6A44-0F03-4028F9EF1D60}"/>
              </a:ext>
            </a:extLst>
          </p:cNvPr>
          <p:cNvCxnSpPr/>
          <p:nvPr/>
        </p:nvCxnSpPr>
        <p:spPr>
          <a:xfrm>
            <a:off x="6036668" y="2379769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0524D-77B2-0796-0296-3FB804CC01C8}"/>
              </a:ext>
            </a:extLst>
          </p:cNvPr>
          <p:cNvSpPr/>
          <p:nvPr/>
        </p:nvSpPr>
        <p:spPr>
          <a:xfrm>
            <a:off x="6823181" y="2118082"/>
            <a:ext cx="2786380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특수 오브젝트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288E1F-64EE-A0B8-BECC-1A2F5E67ACB2}"/>
              </a:ext>
            </a:extLst>
          </p:cNvPr>
          <p:cNvCxnSpPr>
            <a:cxnSpLocks/>
          </p:cNvCxnSpPr>
          <p:nvPr/>
        </p:nvCxnSpPr>
        <p:spPr>
          <a:xfrm>
            <a:off x="9668484" y="1876357"/>
            <a:ext cx="5967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13EF1D-458F-DC86-5ABD-1E424003118F}"/>
              </a:ext>
            </a:extLst>
          </p:cNvPr>
          <p:cNvSpPr/>
          <p:nvPr/>
        </p:nvSpPr>
        <p:spPr>
          <a:xfrm>
            <a:off x="10356858" y="1691691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반비례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3585C8-CA20-6C06-9CF6-5CEA4CC30958}"/>
              </a:ext>
            </a:extLst>
          </p:cNvPr>
          <p:cNvCxnSpPr>
            <a:cxnSpLocks/>
          </p:cNvCxnSpPr>
          <p:nvPr/>
        </p:nvCxnSpPr>
        <p:spPr>
          <a:xfrm>
            <a:off x="1959969" y="1607097"/>
            <a:ext cx="0" cy="432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4439DA-45CA-724B-98A8-45A6DB528063}"/>
              </a:ext>
            </a:extLst>
          </p:cNvPr>
          <p:cNvSpPr/>
          <p:nvPr/>
        </p:nvSpPr>
        <p:spPr>
          <a:xfrm>
            <a:off x="1323065" y="890087"/>
            <a:ext cx="1943100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이동속도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F456AD-52FC-DBC3-BB53-30BD7E79E20C}"/>
              </a:ext>
            </a:extLst>
          </p:cNvPr>
          <p:cNvSpPr/>
          <p:nvPr/>
        </p:nvSpPr>
        <p:spPr>
          <a:xfrm>
            <a:off x="1258790" y="5115768"/>
            <a:ext cx="1473868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HP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118FCC-1822-F462-0ADF-E3C382018ECC}"/>
              </a:ext>
            </a:extLst>
          </p:cNvPr>
          <p:cNvSpPr/>
          <p:nvPr/>
        </p:nvSpPr>
        <p:spPr>
          <a:xfrm>
            <a:off x="2837871" y="5111103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1D1E36-E347-AEDF-DF86-ABBCC46EA771}"/>
              </a:ext>
            </a:extLst>
          </p:cNvPr>
          <p:cNvSpPr/>
          <p:nvPr/>
        </p:nvSpPr>
        <p:spPr>
          <a:xfrm>
            <a:off x="1258790" y="5772146"/>
            <a:ext cx="2175711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크기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지름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0618C-B225-68C8-DB58-71C8DDCFDA5F}"/>
              </a:ext>
            </a:extLst>
          </p:cNvPr>
          <p:cNvSpPr/>
          <p:nvPr/>
        </p:nvSpPr>
        <p:spPr>
          <a:xfrm>
            <a:off x="3625940" y="5772146"/>
            <a:ext cx="1943100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이동속도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5EE642-BB0A-2D02-04AD-15F1F0E709E4}"/>
              </a:ext>
            </a:extLst>
          </p:cNvPr>
          <p:cNvSpPr/>
          <p:nvPr/>
        </p:nvSpPr>
        <p:spPr>
          <a:xfrm>
            <a:off x="8696935" y="5149487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오브젝트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04F627-7CEB-9907-D3FC-E22AA35CFBEA}"/>
              </a:ext>
            </a:extLst>
          </p:cNvPr>
          <p:cNvSpPr/>
          <p:nvPr/>
        </p:nvSpPr>
        <p:spPr>
          <a:xfrm>
            <a:off x="8696934" y="5810532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위치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C55845-A0E9-080D-CB63-D88795A540E8}"/>
              </a:ext>
            </a:extLst>
          </p:cNvPr>
          <p:cNvSpPr/>
          <p:nvPr/>
        </p:nvSpPr>
        <p:spPr>
          <a:xfrm>
            <a:off x="5720839" y="5111102"/>
            <a:ext cx="22934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슬라임의</a:t>
            </a:r>
            <a:r>
              <a:rPr lang="ko-KR" altLang="en-US" b="1" dirty="0">
                <a:solidFill>
                  <a:schemeClr val="tx1"/>
                </a:solidFill>
              </a:rPr>
              <a:t> 위치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22A3F-9442-10C9-3690-1913CF6DDE7D}"/>
              </a:ext>
            </a:extLst>
          </p:cNvPr>
          <p:cNvSpPr/>
          <p:nvPr/>
        </p:nvSpPr>
        <p:spPr>
          <a:xfrm>
            <a:off x="1270159" y="4445061"/>
            <a:ext cx="1943100" cy="523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108AFA-FF5B-FED4-77FC-5226D73547BD}"/>
              </a:ext>
            </a:extLst>
          </p:cNvPr>
          <p:cNvSpPr/>
          <p:nvPr/>
        </p:nvSpPr>
        <p:spPr>
          <a:xfrm>
            <a:off x="8696934" y="4483446"/>
            <a:ext cx="1943100" cy="523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오브젝터</a:t>
            </a:r>
            <a:r>
              <a:rPr lang="ko-KR" altLang="en-US" b="1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61672-5253-DA27-E0DA-16F0D7A64AC9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064FFD-5305-72AD-B008-FE4773AEDFF0}"/>
              </a:ext>
            </a:extLst>
          </p:cNvPr>
          <p:cNvSpPr/>
          <p:nvPr/>
        </p:nvSpPr>
        <p:spPr>
          <a:xfrm>
            <a:off x="1052763" y="35148"/>
            <a:ext cx="2755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스테이터스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E51010-1198-5726-2B01-D524268D3378}"/>
              </a:ext>
            </a:extLst>
          </p:cNvPr>
          <p:cNvCxnSpPr>
            <a:cxnSpLocks/>
          </p:cNvCxnSpPr>
          <p:nvPr/>
        </p:nvCxnSpPr>
        <p:spPr>
          <a:xfrm>
            <a:off x="12800" y="428223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8C3D0B-A2D4-94A2-1E3F-7155CE26D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3582658" y="1721011"/>
            <a:ext cx="1967097" cy="1530754"/>
          </a:xfrm>
          <a:prstGeom prst="rect">
            <a:avLst/>
          </a:prstGeom>
        </p:spPr>
      </p:pic>
      <p:pic>
        <p:nvPicPr>
          <p:cNvPr id="4" name="그림 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ACF5D339-B8D2-CA10-4B08-4E101E8F3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6499239" y="1448155"/>
            <a:ext cx="2380906" cy="18820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5DDBB2F-9588-9EE6-7A7C-CDA1174B80A2}"/>
              </a:ext>
            </a:extLst>
          </p:cNvPr>
          <p:cNvCxnSpPr>
            <a:cxnSpLocks/>
          </p:cNvCxnSpPr>
          <p:nvPr/>
        </p:nvCxnSpPr>
        <p:spPr>
          <a:xfrm>
            <a:off x="5792252" y="257538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20A42BB-E39A-0D49-4CB6-8BE1D7DAB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4340185" y="2284510"/>
            <a:ext cx="562455" cy="562455"/>
          </a:xfrm>
          <a:prstGeom prst="rect">
            <a:avLst/>
          </a:prstGeom>
        </p:spPr>
      </p:pic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B3AB6A-7B8C-B970-577D-63DF3348C903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018C1F-56C7-ECB8-8824-314F9492528F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F847D2-16E0-78ED-2F70-B9CF566E1D4E}"/>
              </a:ext>
            </a:extLst>
          </p:cNvPr>
          <p:cNvSpPr/>
          <p:nvPr/>
        </p:nvSpPr>
        <p:spPr>
          <a:xfrm>
            <a:off x="1052763" y="35148"/>
            <a:ext cx="18325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변화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835FF7-0175-5507-895F-8F7B75130C31}"/>
              </a:ext>
            </a:extLst>
          </p:cNvPr>
          <p:cNvSpPr/>
          <p:nvPr/>
        </p:nvSpPr>
        <p:spPr>
          <a:xfrm>
            <a:off x="1785224" y="4907398"/>
            <a:ext cx="89567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크기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이상이 되면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맵에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배치된 특수한 오브젝트를 흡수하여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될 수 있다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74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ACF5D339-B8D2-CA10-4B08-4E101E8F3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4279821" y="753200"/>
            <a:ext cx="4446928" cy="3515147"/>
          </a:xfrm>
          <a:prstGeom prst="rect">
            <a:avLst/>
          </a:prstGeom>
        </p:spPr>
      </p:pic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B3AB6A-7B8C-B970-577D-63DF3348C903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018C1F-56C7-ECB8-8824-314F9492528F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F847D2-16E0-78ED-2F70-B9CF566E1D4E}"/>
              </a:ext>
            </a:extLst>
          </p:cNvPr>
          <p:cNvSpPr/>
          <p:nvPr/>
        </p:nvSpPr>
        <p:spPr>
          <a:xfrm>
            <a:off x="1052763" y="35148"/>
            <a:ext cx="25378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</a:t>
            </a:r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변화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835FF7-0175-5507-895F-8F7B75130C31}"/>
              </a:ext>
            </a:extLst>
          </p:cNvPr>
          <p:cNvSpPr/>
          <p:nvPr/>
        </p:nvSpPr>
        <p:spPr>
          <a:xfrm>
            <a:off x="1785224" y="4907398"/>
            <a:ext cx="89567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되면 더 이상 오브젝트를 흡수하거나 소화하지 않고 닿는 오브젝트를 삭제 시킨다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9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22661E28-9C87-D025-E631-1E261FA70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8085715" y="4033221"/>
            <a:ext cx="2380906" cy="18820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AFFF6D2-2D58-D86F-733E-FDE8B3D6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58" y="4234613"/>
            <a:ext cx="1086150" cy="173034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AB0EEA6-C432-EFE9-EE6F-37EDBDD8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41" y="4159166"/>
            <a:ext cx="1714059" cy="1962819"/>
          </a:xfrm>
          <a:prstGeom prst="rect">
            <a:avLst/>
          </a:prstGeom>
        </p:spPr>
      </p:pic>
      <p:pic>
        <p:nvPicPr>
          <p:cNvPr id="3" name="그림 2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0ECAB58E-B0A7-46E2-DB98-674756BDE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2849321" y="1358477"/>
            <a:ext cx="2380906" cy="1882026"/>
          </a:xfrm>
          <a:prstGeom prst="rect">
            <a:avLst/>
          </a:prstGeom>
        </p:spPr>
      </p:pic>
      <p:pic>
        <p:nvPicPr>
          <p:cNvPr id="23" name="그림 22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AFC05207-E02B-DA09-4024-EACABBD191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9206" r="22737" b="37528"/>
          <a:stretch/>
        </p:blipFill>
        <p:spPr>
          <a:xfrm>
            <a:off x="9547312" y="1304569"/>
            <a:ext cx="2195501" cy="1776277"/>
          </a:xfrm>
          <a:prstGeom prst="rect">
            <a:avLst/>
          </a:prstGeom>
        </p:spPr>
      </p:pic>
      <p:pic>
        <p:nvPicPr>
          <p:cNvPr id="24" name="그림 2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89628F8F-1919-F824-B456-98339A682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6784151" y="999366"/>
            <a:ext cx="2380906" cy="1882026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1093539"/>
            <a:ext cx="811545" cy="811545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2286400" y="1465802"/>
            <a:ext cx="382751" cy="38275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884839" y="2364169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6A64E78-D447-93C2-2181-AE748567A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378" y="2182203"/>
            <a:ext cx="639539" cy="63953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1411550" y="3694688"/>
            <a:ext cx="104408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487818" y="1062896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7425728" y="3224520"/>
            <a:ext cx="3697324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 </a:t>
            </a:r>
            <a:r>
              <a:rPr lang="ko-KR" altLang="en-US" sz="1400" b="1" dirty="0">
                <a:solidFill>
                  <a:srgbClr val="C00000"/>
                </a:solidFill>
              </a:rPr>
              <a:t>플레이어를 먹을 수 있게 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0ECFB52-B35B-4700-7214-C1EA71DD6EAF}"/>
              </a:ext>
            </a:extLst>
          </p:cNvPr>
          <p:cNvSpPr txBox="1">
            <a:spLocks/>
          </p:cNvSpPr>
          <p:nvPr/>
        </p:nvSpPr>
        <p:spPr>
          <a:xfrm>
            <a:off x="1489334" y="3235323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더 이상 빨아 들려지지 않는다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9" name="그림 28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E25ECDE-4AAC-2503-09F2-22AABD0AB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41" y="4748641"/>
            <a:ext cx="639539" cy="639539"/>
          </a:xfrm>
          <a:prstGeom prst="rect">
            <a:avLst/>
          </a:prstGeom>
        </p:spPr>
      </p:pic>
      <p:pic>
        <p:nvPicPr>
          <p:cNvPr id="34" name="그림 3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B814FF3-5AC7-F931-2180-811466CCE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49" y="4756800"/>
            <a:ext cx="639539" cy="639539"/>
          </a:xfrm>
          <a:prstGeom prst="rect">
            <a:avLst/>
          </a:prstGeom>
        </p:spPr>
      </p:pic>
      <p:pic>
        <p:nvPicPr>
          <p:cNvPr id="38" name="그림 3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71581CB-DB2F-B2DF-34FA-B65436993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13" y="4437030"/>
            <a:ext cx="639539" cy="639539"/>
          </a:xfrm>
          <a:prstGeom prst="rect">
            <a:avLst/>
          </a:prstGeom>
        </p:spPr>
      </p:pic>
      <p:sp>
        <p:nvSpPr>
          <p:cNvPr id="39" name="내용 개체 틀 4">
            <a:extLst>
              <a:ext uri="{FF2B5EF4-FFF2-40B4-BE49-F238E27FC236}">
                <a16:creationId xmlns:a16="http://schemas.microsoft.com/office/drawing/2014/main" id="{E9BF2D2D-5D84-3CD0-2F08-550CAB9CFD3F}"/>
              </a:ext>
            </a:extLst>
          </p:cNvPr>
          <p:cNvSpPr txBox="1">
            <a:spLocks/>
          </p:cNvSpPr>
          <p:nvPr/>
        </p:nvSpPr>
        <p:spPr>
          <a:xfrm>
            <a:off x="7505649" y="6013663"/>
            <a:ext cx="3660324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rgbClr val="C00000"/>
                </a:solidFill>
              </a:rPr>
              <a:t>모든 플레이어를 먹어 치우면 승리한다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D38156-941E-8B69-24E6-F89417BA4409}"/>
              </a:ext>
            </a:extLst>
          </p:cNvPr>
          <p:cNvCxnSpPr/>
          <p:nvPr/>
        </p:nvCxnSpPr>
        <p:spPr>
          <a:xfrm>
            <a:off x="3161278" y="514057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B7CE33BE-2788-1CA1-71E3-DAAA508E56A0}"/>
              </a:ext>
            </a:extLst>
          </p:cNvPr>
          <p:cNvSpPr txBox="1">
            <a:spLocks/>
          </p:cNvSpPr>
          <p:nvPr/>
        </p:nvSpPr>
        <p:spPr>
          <a:xfrm>
            <a:off x="1518807" y="6099378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벽을 타고 올라 갈 수 없다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CDB000F-6CFB-C043-8B8F-95645B4DE40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29A1D-5D9D-C4A7-D302-F3D4F2234FED}"/>
              </a:ext>
            </a:extLst>
          </p:cNvPr>
          <p:cNvSpPr/>
          <p:nvPr/>
        </p:nvSpPr>
        <p:spPr>
          <a:xfrm>
            <a:off x="1052763" y="35148"/>
            <a:ext cx="28456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</a:t>
            </a:r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0DFCB3-FC14-7649-A853-E293179DFD0C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8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793291" y="4541821"/>
            <a:ext cx="93659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이동속도는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크기는 높이를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100cm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인칭으로 플레이한다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5" name="그림 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B2818366-B71F-A1CE-69F0-BAFAF82E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3" y="1622300"/>
            <a:ext cx="1893809" cy="189380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3352E3-B35D-8AE6-91D4-CC992C8AAB3A}"/>
              </a:ext>
            </a:extLst>
          </p:cNvPr>
          <p:cNvCxnSpPr>
            <a:cxnSpLocks/>
          </p:cNvCxnSpPr>
          <p:nvPr/>
        </p:nvCxnSpPr>
        <p:spPr>
          <a:xfrm>
            <a:off x="5244802" y="1623582"/>
            <a:ext cx="0" cy="1893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A8E6E0-CB2D-FFF2-B9A7-A4BEE2BD9930}"/>
              </a:ext>
            </a:extLst>
          </p:cNvPr>
          <p:cNvSpPr/>
          <p:nvPr/>
        </p:nvSpPr>
        <p:spPr>
          <a:xfrm>
            <a:off x="5458652" y="2569204"/>
            <a:ext cx="9941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0cm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E5155E-C772-81A0-B3FE-3C7B8AD7D938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F82A4-685B-C100-78B4-62DB245FD9B6}"/>
              </a:ext>
            </a:extLst>
          </p:cNvPr>
          <p:cNvSpPr/>
          <p:nvPr/>
        </p:nvSpPr>
        <p:spPr>
          <a:xfrm>
            <a:off x="1052763" y="3514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E5D56-2E69-0F7C-05AD-88D95C448F6E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0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760649" y="3292034"/>
            <a:ext cx="936594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플레이어는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돌아 다니며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찾고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빨아드려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퇴치해야한다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E5155E-C772-81A0-B3FE-3C7B8AD7D938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F82A4-685B-C100-78B4-62DB245FD9B6}"/>
              </a:ext>
            </a:extLst>
          </p:cNvPr>
          <p:cNvSpPr/>
          <p:nvPr/>
        </p:nvSpPr>
        <p:spPr>
          <a:xfrm>
            <a:off x="1052763" y="3514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E5D56-2E69-0F7C-05AD-88D95C448F6E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F8F95-02D2-AFAB-90C9-AD211BAC0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16057" r="21148" b="37657"/>
          <a:stretch/>
        </p:blipFill>
        <p:spPr>
          <a:xfrm>
            <a:off x="5667906" y="993185"/>
            <a:ext cx="615589" cy="464596"/>
          </a:xfrm>
          <a:prstGeom prst="rect">
            <a:avLst/>
          </a:prstGeom>
        </p:spPr>
      </p:pic>
      <p:pic>
        <p:nvPicPr>
          <p:cNvPr id="3" name="그림 2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EB83F94A-4E8C-767D-E4E4-DA8756E48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39" y="979523"/>
            <a:ext cx="2131216" cy="2131216"/>
          </a:xfrm>
          <a:prstGeom prst="rect">
            <a:avLst/>
          </a:prstGeom>
        </p:spPr>
      </p:pic>
      <p:pic>
        <p:nvPicPr>
          <p:cNvPr id="4" name="그림 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4D51D72-D5BC-753E-DAF1-2D9AEB37A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23" y="800064"/>
            <a:ext cx="2079161" cy="2079161"/>
          </a:xfrm>
          <a:prstGeom prst="rect">
            <a:avLst/>
          </a:prstGeom>
        </p:spPr>
      </p:pic>
      <p:pic>
        <p:nvPicPr>
          <p:cNvPr id="8" name="그림 7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98BD62F-D50B-7BD1-01F1-2DB4886DC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1482">
            <a:off x="6528660" y="1479889"/>
            <a:ext cx="820231" cy="82023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9523F2-AEB8-5CBE-CCE4-1CB1823946F1}"/>
              </a:ext>
            </a:extLst>
          </p:cNvPr>
          <p:cNvCxnSpPr/>
          <p:nvPr/>
        </p:nvCxnSpPr>
        <p:spPr>
          <a:xfrm>
            <a:off x="2772023" y="4611883"/>
            <a:ext cx="73431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224575-F469-922F-4FE4-A6B44BB5DB86}"/>
              </a:ext>
            </a:extLst>
          </p:cNvPr>
          <p:cNvCxnSpPr/>
          <p:nvPr/>
        </p:nvCxnSpPr>
        <p:spPr>
          <a:xfrm>
            <a:off x="4132193" y="4042611"/>
            <a:ext cx="0" cy="10077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50E59D-32CF-CBC8-B414-635FEE4B9031}"/>
              </a:ext>
            </a:extLst>
          </p:cNvPr>
          <p:cNvCxnSpPr/>
          <p:nvPr/>
        </p:nvCxnSpPr>
        <p:spPr>
          <a:xfrm>
            <a:off x="6525258" y="4042611"/>
            <a:ext cx="0" cy="10077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39E28E-E357-2229-6D51-1758825CD8A1}"/>
              </a:ext>
            </a:extLst>
          </p:cNvPr>
          <p:cNvSpPr/>
          <p:nvPr/>
        </p:nvSpPr>
        <p:spPr>
          <a:xfrm>
            <a:off x="3901200" y="5123785"/>
            <a:ext cx="4619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B1972-E735-871C-A063-BECCF919D588}"/>
              </a:ext>
            </a:extLst>
          </p:cNvPr>
          <p:cNvSpPr/>
          <p:nvPr/>
        </p:nvSpPr>
        <p:spPr>
          <a:xfrm>
            <a:off x="6078825" y="5129259"/>
            <a:ext cx="8903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5M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D2238E-3FD7-D0C1-CD50-A2445B2655D1}"/>
              </a:ext>
            </a:extLst>
          </p:cNvPr>
          <p:cNvSpPr/>
          <p:nvPr/>
        </p:nvSpPr>
        <p:spPr>
          <a:xfrm>
            <a:off x="9575175" y="5153550"/>
            <a:ext cx="8903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FE9772-FC84-02D9-B2C3-3CE296EEDED5}"/>
              </a:ext>
            </a:extLst>
          </p:cNvPr>
          <p:cNvSpPr/>
          <p:nvPr/>
        </p:nvSpPr>
        <p:spPr>
          <a:xfrm>
            <a:off x="2699120" y="4815360"/>
            <a:ext cx="12426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DMG/sec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A5BC22-2DC3-6A2C-3910-C570ACB8A9FC}"/>
              </a:ext>
            </a:extLst>
          </p:cNvPr>
          <p:cNvSpPr/>
          <p:nvPr/>
        </p:nvSpPr>
        <p:spPr>
          <a:xfrm>
            <a:off x="4645023" y="4815360"/>
            <a:ext cx="1138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DMG/sec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463E08-CE5B-AF0D-9ACD-64FCDE60CE93}"/>
              </a:ext>
            </a:extLst>
          </p:cNvPr>
          <p:cNvSpPr/>
          <p:nvPr/>
        </p:nvSpPr>
        <p:spPr>
          <a:xfrm>
            <a:off x="7689971" y="4815360"/>
            <a:ext cx="1138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DMG/sec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8BC4AD-FE71-AE43-CED1-41F2F86F2828}"/>
              </a:ext>
            </a:extLst>
          </p:cNvPr>
          <p:cNvSpPr/>
          <p:nvPr/>
        </p:nvSpPr>
        <p:spPr>
          <a:xfrm>
            <a:off x="1803860" y="5491739"/>
            <a:ext cx="963945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플레이어가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좌클릭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할 시 플레이어 화면 중심으로 벡터를 보내고 해당 벡터에 위치한 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슬라임에게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데미지를 주고 플레이어 방향으로 포스를 적용시킨다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구간을 거리에 따라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M,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M,25M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데미지는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,5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/sec,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당겨지는 힘의 량은 가까울 수록 더 강하다</a:t>
            </a:r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745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살인마 올스타즈가 극장으로, '데바데' 영화화 발표 &lt; 게임 &lt; 뉴스 &lt; 기사본문 - 경향게임스">
            <a:extLst>
              <a:ext uri="{FF2B5EF4-FFF2-40B4-BE49-F238E27FC236}">
                <a16:creationId xmlns:a16="http://schemas.microsoft.com/office/drawing/2014/main" id="{06B0BEFB-AFF5-D132-7707-4C9571B7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39" y="1392172"/>
            <a:ext cx="3456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3099E1-F461-3E34-22F4-2C8F0938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39" y="3974809"/>
            <a:ext cx="34538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E4C4E6-973C-8D7F-D36B-62E3F47E6D1B}"/>
              </a:ext>
            </a:extLst>
          </p:cNvPr>
          <p:cNvSpPr/>
          <p:nvPr/>
        </p:nvSpPr>
        <p:spPr>
          <a:xfrm>
            <a:off x="2458132" y="3552172"/>
            <a:ext cx="21852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데드바이데이라이트</a:t>
            </a:r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CA4D0B-33B3-A2D4-BD57-63FA9BFFE9CE}"/>
              </a:ext>
            </a:extLst>
          </p:cNvPr>
          <p:cNvSpPr/>
          <p:nvPr/>
        </p:nvSpPr>
        <p:spPr>
          <a:xfrm>
            <a:off x="3605881" y="6163659"/>
            <a:ext cx="103746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이볼브</a:t>
            </a:r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B6364-6202-0000-D6C3-F470DDAE8FC9}"/>
              </a:ext>
            </a:extLst>
          </p:cNvPr>
          <p:cNvSpPr/>
          <p:nvPr/>
        </p:nvSpPr>
        <p:spPr>
          <a:xfrm>
            <a:off x="5514010" y="4567132"/>
            <a:ext cx="61627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/>
              <a:t>강력한 </a:t>
            </a:r>
            <a:r>
              <a:rPr lang="en-US" altLang="ko-KR" b="1" dirty="0"/>
              <a:t>1</a:t>
            </a:r>
            <a:r>
              <a:rPr lang="ko-KR" altLang="en-US" b="1" dirty="0"/>
              <a:t>명의 플레이어를 상대로 </a:t>
            </a:r>
            <a:endParaRPr lang="en-US" altLang="ko-KR" b="1" dirty="0"/>
          </a:p>
          <a:p>
            <a:pPr algn="ctr"/>
            <a:r>
              <a:rPr lang="ko-KR" altLang="en-US" b="1" dirty="0"/>
              <a:t>다수의 플레이어들이 협력하여 대결하는</a:t>
            </a:r>
            <a:endParaRPr lang="en-US" altLang="ko-KR" b="1" dirty="0"/>
          </a:p>
          <a:p>
            <a:pPr algn="ctr"/>
            <a:r>
              <a:rPr lang="ko-KR" altLang="en-US" b="1" dirty="0"/>
              <a:t>비대칭 </a:t>
            </a:r>
            <a:r>
              <a:rPr lang="en-US" altLang="ko-KR" b="1" dirty="0"/>
              <a:t>PVP </a:t>
            </a:r>
            <a:r>
              <a:rPr lang="ko-KR" altLang="en-US" b="1" dirty="0"/>
              <a:t>게임</a:t>
            </a:r>
            <a:endParaRPr lang="en-US" altLang="ko-KR" b="1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94E43ACA-F58D-7298-3137-D7E0185A8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52" y="1731315"/>
            <a:ext cx="814134" cy="814134"/>
          </a:xfrm>
          <a:prstGeom prst="rect">
            <a:avLst/>
          </a:prstGeom>
        </p:spPr>
      </p:pic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7CB6E3EA-E77A-2662-3DBC-84417DC49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82" y="1729889"/>
            <a:ext cx="815560" cy="8155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A7209A-71ED-DEC8-E3EB-0FE472A2911B}"/>
              </a:ext>
            </a:extLst>
          </p:cNvPr>
          <p:cNvSpPr/>
          <p:nvPr/>
        </p:nvSpPr>
        <p:spPr>
          <a:xfrm>
            <a:off x="8079948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CB4D86-6A0D-A418-391F-72907798FBC2}"/>
              </a:ext>
            </a:extLst>
          </p:cNvPr>
          <p:cNvSpPr/>
          <p:nvPr/>
        </p:nvSpPr>
        <p:spPr>
          <a:xfrm>
            <a:off x="6447574" y="2697568"/>
            <a:ext cx="670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E56E99-BB25-23DF-D8F2-661720705AAC}"/>
              </a:ext>
            </a:extLst>
          </p:cNvPr>
          <p:cNvSpPr/>
          <p:nvPr/>
        </p:nvSpPr>
        <p:spPr>
          <a:xfrm>
            <a:off x="9789267" y="269756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다수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3F9D3-3022-378C-E45B-4391472CB509}"/>
              </a:ext>
            </a:extLst>
          </p:cNvPr>
          <p:cNvSpPr/>
          <p:nvPr/>
        </p:nvSpPr>
        <p:spPr>
          <a:xfrm>
            <a:off x="5390947" y="1293639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E42AF9-93F3-20E6-BF4B-FA8C40A9BBD1}"/>
              </a:ext>
            </a:extLst>
          </p:cNvPr>
          <p:cNvCxnSpPr>
            <a:cxnSpLocks/>
          </p:cNvCxnSpPr>
          <p:nvPr/>
        </p:nvCxnSpPr>
        <p:spPr>
          <a:xfrm>
            <a:off x="5323114" y="3915452"/>
            <a:ext cx="6544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7AEEC6-682D-5AFD-26EC-6DFF520DA64E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BF8CE-8620-0A96-7D58-B3C63CEAAA30}"/>
              </a:ext>
            </a:extLst>
          </p:cNvPr>
          <p:cNvSpPr/>
          <p:nvPr/>
        </p:nvSpPr>
        <p:spPr>
          <a:xfrm>
            <a:off x="1052763" y="3514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AC4EFA-589A-B493-72CF-D74D9A1251AC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1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BEE459C-7673-0326-3B70-9A4E7B141F90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06EB82-5D9A-BD72-40F1-BFD1F6317CCD}"/>
              </a:ext>
            </a:extLst>
          </p:cNvPr>
          <p:cNvSpPr/>
          <p:nvPr/>
        </p:nvSpPr>
        <p:spPr>
          <a:xfrm>
            <a:off x="1052763" y="3514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진행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E5B9A-B785-5DD8-53BE-1C144EC4F269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AEF129-CAAF-45B3-614D-02734B3B4F11}"/>
              </a:ext>
            </a:extLst>
          </p:cNvPr>
          <p:cNvSpPr/>
          <p:nvPr/>
        </p:nvSpPr>
        <p:spPr>
          <a:xfrm>
            <a:off x="8684131" y="1463339"/>
            <a:ext cx="2297545" cy="666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다른 플레이어 추격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0B879A-17DC-20D9-7955-E4DA1340F26C}"/>
              </a:ext>
            </a:extLst>
          </p:cNvPr>
          <p:cNvSpPr/>
          <p:nvPr/>
        </p:nvSpPr>
        <p:spPr>
          <a:xfrm>
            <a:off x="5764155" y="622183"/>
            <a:ext cx="2297545" cy="66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특수 오브젝트 흡수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947FC-0AF1-2740-6A24-85A2C63E0905}"/>
              </a:ext>
            </a:extLst>
          </p:cNvPr>
          <p:cNvSpPr/>
          <p:nvPr/>
        </p:nvSpPr>
        <p:spPr>
          <a:xfrm>
            <a:off x="3061428" y="1477020"/>
            <a:ext cx="2297545" cy="666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도주와 성장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83350C-E38C-D937-9473-A7753E60AA69}"/>
              </a:ext>
            </a:extLst>
          </p:cNvPr>
          <p:cNvSpPr/>
          <p:nvPr/>
        </p:nvSpPr>
        <p:spPr>
          <a:xfrm>
            <a:off x="3051332" y="3095728"/>
            <a:ext cx="2297545" cy="6665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추격과 퇴치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C00484-BF71-855A-8974-A3E7AE8EAA70}"/>
              </a:ext>
            </a:extLst>
          </p:cNvPr>
          <p:cNvSpPr/>
          <p:nvPr/>
        </p:nvSpPr>
        <p:spPr>
          <a:xfrm>
            <a:off x="8674034" y="3095728"/>
            <a:ext cx="2297545" cy="6665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탈출</a:t>
            </a:r>
          </a:p>
        </p:txBody>
      </p:sp>
      <p:pic>
        <p:nvPicPr>
          <p:cNvPr id="31" name="그림 30" descr="블랙, 어둠이(가) 표시된 사진&#10;&#10;자동 생성된 설명">
            <a:extLst>
              <a:ext uri="{FF2B5EF4-FFF2-40B4-BE49-F238E27FC236}">
                <a16:creationId xmlns:a16="http://schemas.microsoft.com/office/drawing/2014/main" id="{CEBFFEA6-30A3-5528-9FF0-D51E056FF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2" y="3095728"/>
            <a:ext cx="814134" cy="81413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68D28AC-2F8E-DD41-FB1D-46D0B52C1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14214" r="17920" b="34259"/>
          <a:stretch/>
        </p:blipFill>
        <p:spPr>
          <a:xfrm>
            <a:off x="1639932" y="1339754"/>
            <a:ext cx="1062302" cy="818915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D333DF6-5D70-887E-6E8D-EB6A1F87FEBE}"/>
              </a:ext>
            </a:extLst>
          </p:cNvPr>
          <p:cNvCxnSpPr>
            <a:cxnSpLocks/>
          </p:cNvCxnSpPr>
          <p:nvPr/>
        </p:nvCxnSpPr>
        <p:spPr>
          <a:xfrm>
            <a:off x="0" y="4315691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CB1A149-41A9-6A7C-50E8-7112216261A3}"/>
              </a:ext>
            </a:extLst>
          </p:cNvPr>
          <p:cNvSpPr/>
          <p:nvPr/>
        </p:nvSpPr>
        <p:spPr>
          <a:xfrm>
            <a:off x="6406901" y="1641389"/>
            <a:ext cx="852256" cy="3378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CE6779B-337A-AFAB-DE16-F7F632B1DC65}"/>
              </a:ext>
            </a:extLst>
          </p:cNvPr>
          <p:cNvSpPr/>
          <p:nvPr/>
        </p:nvSpPr>
        <p:spPr>
          <a:xfrm>
            <a:off x="6416997" y="3320007"/>
            <a:ext cx="852256" cy="3378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FFDC-0AB5-EB47-40F8-8A9549F81C80}"/>
              </a:ext>
            </a:extLst>
          </p:cNvPr>
          <p:cNvSpPr/>
          <p:nvPr/>
        </p:nvSpPr>
        <p:spPr>
          <a:xfrm>
            <a:off x="1376039" y="4632287"/>
            <a:ext cx="102537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/>
              <a:t>슬라임은</a:t>
            </a:r>
            <a:r>
              <a:rPr lang="ko-KR" altLang="en-US" b="1" dirty="0"/>
              <a:t> 특정 크기가 되어 특수 오브젝트를 흡수할 수 있을 때 까지 다른 플레이어들에게서 도망 다니며 오브젝트를 흡수하며 크기를 키운다</a:t>
            </a:r>
            <a:r>
              <a:rPr lang="en-US" altLang="ko-KR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나머지 플레이어들은 </a:t>
            </a:r>
            <a:r>
              <a:rPr lang="ko-KR" altLang="en-US" b="1" dirty="0" err="1"/>
              <a:t>슬라임이</a:t>
            </a:r>
            <a:r>
              <a:rPr lang="ko-KR" altLang="en-US" b="1" dirty="0"/>
              <a:t> 성장하기 이전 </a:t>
            </a:r>
            <a:r>
              <a:rPr lang="ko-KR" altLang="en-US" b="1" dirty="0" err="1"/>
              <a:t>슬라임을</a:t>
            </a:r>
            <a:r>
              <a:rPr lang="ko-KR" altLang="en-US" b="1" dirty="0"/>
              <a:t> 찾아서 흡입기로 </a:t>
            </a:r>
            <a:r>
              <a:rPr lang="ko-KR" altLang="en-US" b="1" dirty="0" err="1"/>
              <a:t>슬라임이</a:t>
            </a:r>
            <a:r>
              <a:rPr lang="ko-KR" altLang="en-US" b="1" dirty="0"/>
              <a:t> 성장하는 것을 방해할 수 있고 완전히 빨아 드려서 퇴치할 수 있다</a:t>
            </a:r>
            <a:r>
              <a:rPr lang="en-US" altLang="ko-KR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특수 오브젝트를 흡수한 이후에는 입장이 바뀌어 </a:t>
            </a:r>
            <a:r>
              <a:rPr lang="ko-KR" altLang="en-US" b="1" dirty="0" err="1"/>
              <a:t>슬라임은</a:t>
            </a:r>
            <a:r>
              <a:rPr lang="ko-KR" altLang="en-US" b="1" dirty="0"/>
              <a:t> 다른 플레이어들을 모두 </a:t>
            </a:r>
            <a:r>
              <a:rPr lang="ko-KR" altLang="en-US" b="1" dirty="0" err="1"/>
              <a:t>먹어치우는</a:t>
            </a:r>
            <a:r>
              <a:rPr lang="ko-KR" altLang="en-US" b="1" dirty="0"/>
              <a:t> 것을 목표로 하고 나머지 플레이어들은 탈출을 목표로 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91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147634" y="4556897"/>
            <a:ext cx="1094949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크기는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비례한다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이라면 지름도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30CM)</a:t>
            </a: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초기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이고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최대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이동속도는 크기에 따라 감소한다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 플레이어의 이동속도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할 때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150%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-(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HP*0.5%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)= 90%~149.5%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사이의 속도로 이동한다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3010974" y="1928384"/>
            <a:ext cx="1930239" cy="1436869"/>
          </a:xfrm>
          <a:prstGeom prst="rect">
            <a:avLst/>
          </a:prstGeom>
        </p:spPr>
      </p:pic>
      <p:sp>
        <p:nvSpPr>
          <p:cNvPr id="4" name="부분 원형 3">
            <a:extLst>
              <a:ext uri="{FF2B5EF4-FFF2-40B4-BE49-F238E27FC236}">
                <a16:creationId xmlns:a16="http://schemas.microsoft.com/office/drawing/2014/main" id="{8FA95334-649D-1C8B-7ED5-D56C282D1D70}"/>
              </a:ext>
            </a:extLst>
          </p:cNvPr>
          <p:cNvSpPr>
            <a:spLocks noChangeAspect="1"/>
          </p:cNvSpPr>
          <p:nvPr/>
        </p:nvSpPr>
        <p:spPr>
          <a:xfrm rot="10800000">
            <a:off x="8215907" y="1916497"/>
            <a:ext cx="2486871" cy="2336154"/>
          </a:xfrm>
          <a:prstGeom prst="pie">
            <a:avLst>
              <a:gd name="adj1" fmla="val 0"/>
              <a:gd name="adj2" fmla="val 1082203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F635C7-CEFE-2F0A-B889-BB6FD5F70559}"/>
              </a:ext>
            </a:extLst>
          </p:cNvPr>
          <p:cNvCxnSpPr/>
          <p:nvPr/>
        </p:nvCxnSpPr>
        <p:spPr>
          <a:xfrm>
            <a:off x="8215907" y="3351311"/>
            <a:ext cx="2486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5A388F-18DD-730B-F14C-07ED0B0FA7B4}"/>
              </a:ext>
            </a:extLst>
          </p:cNvPr>
          <p:cNvSpPr/>
          <p:nvPr/>
        </p:nvSpPr>
        <p:spPr>
          <a:xfrm>
            <a:off x="9036790" y="3351311"/>
            <a:ext cx="8451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30cm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6829C9-ABE3-50C2-7FAF-E1BE145F6B00}"/>
              </a:ext>
            </a:extLst>
          </p:cNvPr>
          <p:cNvSpPr/>
          <p:nvPr/>
        </p:nvSpPr>
        <p:spPr>
          <a:xfrm>
            <a:off x="9069937" y="2372732"/>
            <a:ext cx="9268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30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2CE8A0-22A5-9BF6-65CB-F1E0EF13CADC}"/>
              </a:ext>
            </a:extLst>
          </p:cNvPr>
          <p:cNvSpPr/>
          <p:nvPr/>
        </p:nvSpPr>
        <p:spPr>
          <a:xfrm>
            <a:off x="1052763" y="35148"/>
            <a:ext cx="2755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스테이터스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1D532-6192-BD94-FFA3-AD15BC4E5CA0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218479" y="4851192"/>
            <a:ext cx="108078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맵에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배치되어 있고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이를 흡수 하여 크기를 키운다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오브젝트는 크게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구분한다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오브젝트의 사이즈에 따라서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수치가 있다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(50,20,10)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CCAD23-9328-E2CB-31FC-BD023257924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F56BBC-ACD3-6422-BEE0-D6CDB6B37C2C}"/>
              </a:ext>
            </a:extLst>
          </p:cNvPr>
          <p:cNvSpPr/>
          <p:nvPr/>
        </p:nvSpPr>
        <p:spPr>
          <a:xfrm>
            <a:off x="1052763" y="3514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아름답고 쓰기 편한 책상 위 물건들, &lt;On The Desk&gt; : 네이버 블로그">
            <a:extLst>
              <a:ext uri="{FF2B5EF4-FFF2-40B4-BE49-F238E27FC236}">
                <a16:creationId xmlns:a16="http://schemas.microsoft.com/office/drawing/2014/main" id="{815D0FDA-996D-94A1-0F0A-C4B310C0D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79" y="1144347"/>
            <a:ext cx="4381130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2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793290" y="4886345"/>
            <a:ext cx="100495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남은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수치보다 작은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가진 오브젝트가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슬라임과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출돌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할 경우 해당 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오브젝트를 흡수 할 수 있다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1904846" y="1648489"/>
            <a:ext cx="1930239" cy="14368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D9BB39-8324-1314-6356-B2B2639A106B}"/>
              </a:ext>
            </a:extLst>
          </p:cNvPr>
          <p:cNvSpPr/>
          <p:nvPr/>
        </p:nvSpPr>
        <p:spPr>
          <a:xfrm>
            <a:off x="6058070" y="251105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EA0DC-DDD7-36F2-FE55-7A705D1C75D3}"/>
              </a:ext>
            </a:extLst>
          </p:cNvPr>
          <p:cNvSpPr/>
          <p:nvPr/>
        </p:nvSpPr>
        <p:spPr>
          <a:xfrm>
            <a:off x="2071791" y="3331755"/>
            <a:ext cx="18023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olume 100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ED3AC2-C7F6-A4B0-B1A6-8B54DD6A0D72}"/>
              </a:ext>
            </a:extLst>
          </p:cNvPr>
          <p:cNvSpPr/>
          <p:nvPr/>
        </p:nvSpPr>
        <p:spPr>
          <a:xfrm>
            <a:off x="5040667" y="3373213"/>
            <a:ext cx="187769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20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42AFF2-9AD4-022B-701E-AB154722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8976026" y="1858279"/>
            <a:ext cx="1930239" cy="14368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5C180D-FA43-86F3-EB3E-C435C989CF66}"/>
              </a:ext>
            </a:extLst>
          </p:cNvPr>
          <p:cNvSpPr/>
          <p:nvPr/>
        </p:nvSpPr>
        <p:spPr>
          <a:xfrm>
            <a:off x="9273955" y="3373213"/>
            <a:ext cx="20892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60/100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0739E-5388-DF28-2B5D-68846B9F1AEB}"/>
              </a:ext>
            </a:extLst>
          </p:cNvPr>
          <p:cNvSpPr/>
          <p:nvPr/>
        </p:nvSpPr>
        <p:spPr>
          <a:xfrm>
            <a:off x="9413719" y="2614206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48E1D-18C5-626C-B0EB-10CE53072F70}"/>
              </a:ext>
            </a:extLst>
          </p:cNvPr>
          <p:cNvSpPr/>
          <p:nvPr/>
        </p:nvSpPr>
        <p:spPr>
          <a:xfrm>
            <a:off x="9967315" y="248313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CCAD23-9328-E2CB-31FC-BD023257924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F56BBC-ACD3-6422-BEE0-D6CDB6B37C2C}"/>
              </a:ext>
            </a:extLst>
          </p:cNvPr>
          <p:cNvSpPr/>
          <p:nvPr/>
        </p:nvSpPr>
        <p:spPr>
          <a:xfrm>
            <a:off x="1052763" y="35148"/>
            <a:ext cx="34804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흡수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11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775534" y="4891436"/>
            <a:ext cx="93570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에게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흡수된 오브젝트는 시간에 따라서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수치가 감소한다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이때 줄어든 오브젝트의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 값 만큼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증가한다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2821771" y="2033960"/>
            <a:ext cx="1930239" cy="14368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3690172" y="269002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57CCB-914A-3EDA-7BF3-12F3EC513C1D}"/>
              </a:ext>
            </a:extLst>
          </p:cNvPr>
          <p:cNvSpPr/>
          <p:nvPr/>
        </p:nvSpPr>
        <p:spPr>
          <a:xfrm>
            <a:off x="5422196" y="1554780"/>
            <a:ext cx="287383" cy="1753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ABD2C0-030E-6669-D959-E5CC8B191D2F}"/>
              </a:ext>
            </a:extLst>
          </p:cNvPr>
          <p:cNvSpPr/>
          <p:nvPr/>
        </p:nvSpPr>
        <p:spPr>
          <a:xfrm>
            <a:off x="5433668" y="2816554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3152418" y="2816554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F3363B-ECA3-AE4D-788A-0217CA71978D}"/>
              </a:ext>
            </a:extLst>
          </p:cNvPr>
          <p:cNvSpPr/>
          <p:nvPr/>
        </p:nvSpPr>
        <p:spPr>
          <a:xfrm>
            <a:off x="5433668" y="2343149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94F584-F267-0D5C-63C0-CEF413A3A625}"/>
              </a:ext>
            </a:extLst>
          </p:cNvPr>
          <p:cNvSpPr/>
          <p:nvPr/>
        </p:nvSpPr>
        <p:spPr>
          <a:xfrm>
            <a:off x="10255942" y="2367199"/>
            <a:ext cx="264438" cy="397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E68E141-9FA6-50AC-5C9F-EA511FEE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7843197" y="1818501"/>
            <a:ext cx="2163487" cy="161049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F9AE1-8877-7A2E-8236-24D8F3F4BE6B}"/>
              </a:ext>
            </a:extLst>
          </p:cNvPr>
          <p:cNvSpPr/>
          <p:nvPr/>
        </p:nvSpPr>
        <p:spPr>
          <a:xfrm>
            <a:off x="8806913" y="2712347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DF066D-16D4-58E3-5A5E-4DDCAF714CBF}"/>
              </a:ext>
            </a:extLst>
          </p:cNvPr>
          <p:cNvSpPr/>
          <p:nvPr/>
        </p:nvSpPr>
        <p:spPr>
          <a:xfrm>
            <a:off x="10244551" y="1304532"/>
            <a:ext cx="287383" cy="187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63598B-0EB7-2622-3D04-5DCAC22FB18A}"/>
              </a:ext>
            </a:extLst>
          </p:cNvPr>
          <p:cNvSpPr/>
          <p:nvPr/>
        </p:nvSpPr>
        <p:spPr>
          <a:xfrm>
            <a:off x="10256023" y="2762077"/>
            <a:ext cx="264438" cy="397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51D21C-EF39-8EFE-2396-849623AD80BF}"/>
              </a:ext>
            </a:extLst>
          </p:cNvPr>
          <p:cNvSpPr/>
          <p:nvPr/>
        </p:nvSpPr>
        <p:spPr>
          <a:xfrm>
            <a:off x="8256203" y="2862106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B83EB1-B1B3-830D-A58D-92E1BF1D33B4}"/>
              </a:ext>
            </a:extLst>
          </p:cNvPr>
          <p:cNvSpPr/>
          <p:nvPr/>
        </p:nvSpPr>
        <p:spPr>
          <a:xfrm>
            <a:off x="8180780" y="1330938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B61479-7FF7-802B-D9C6-ADEC71B467C9}"/>
              </a:ext>
            </a:extLst>
          </p:cNvPr>
          <p:cNvSpPr/>
          <p:nvPr/>
        </p:nvSpPr>
        <p:spPr>
          <a:xfrm>
            <a:off x="9168052" y="939973"/>
            <a:ext cx="24402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증가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339B32-3FAE-7C0A-BD1D-83D4CC67A2DF}"/>
              </a:ext>
            </a:extLst>
          </p:cNvPr>
          <p:cNvSpPr/>
          <p:nvPr/>
        </p:nvSpPr>
        <p:spPr>
          <a:xfrm>
            <a:off x="9706725" y="693567"/>
            <a:ext cx="13628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증가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95D682-DCAB-90A6-9856-77BB68CE3AFB}"/>
              </a:ext>
            </a:extLst>
          </p:cNvPr>
          <p:cNvSpPr/>
          <p:nvPr/>
        </p:nvSpPr>
        <p:spPr>
          <a:xfrm>
            <a:off x="3564169" y="3574300"/>
            <a:ext cx="18069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40/100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6468E4-1137-C182-7161-AA3D293DA5BC}"/>
              </a:ext>
            </a:extLst>
          </p:cNvPr>
          <p:cNvSpPr/>
          <p:nvPr/>
        </p:nvSpPr>
        <p:spPr>
          <a:xfrm>
            <a:off x="8581256" y="3526335"/>
            <a:ext cx="18069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/106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3ED522-9BF4-DBB1-E44D-250DCD53FDF4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A22DC1-AB9E-A597-0A30-F79A6F6D313B}"/>
              </a:ext>
            </a:extLst>
          </p:cNvPr>
          <p:cNvSpPr/>
          <p:nvPr/>
        </p:nvSpPr>
        <p:spPr>
          <a:xfrm>
            <a:off x="1052763" y="35148"/>
            <a:ext cx="34804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소화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8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791691" y="4907794"/>
            <a:ext cx="82690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남은 용량보다 큰 오브젝트에 대해서는 충돌판정을 진행한다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46961"/>
            <a:ext cx="48734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슬라임과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오브젝트 충돌 판정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2555925" y="2180853"/>
            <a:ext cx="1593979" cy="11865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3376458" y="269103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57CCB-914A-3EDA-7BF3-12F3EC513C1D}"/>
              </a:ext>
            </a:extLst>
          </p:cNvPr>
          <p:cNvSpPr/>
          <p:nvPr/>
        </p:nvSpPr>
        <p:spPr>
          <a:xfrm>
            <a:off x="5156350" y="2180853"/>
            <a:ext cx="287383" cy="1023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ABD2C0-030E-6669-D959-E5CC8B191D2F}"/>
              </a:ext>
            </a:extLst>
          </p:cNvPr>
          <p:cNvSpPr/>
          <p:nvPr/>
        </p:nvSpPr>
        <p:spPr>
          <a:xfrm>
            <a:off x="5167822" y="2713135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2886572" y="271313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F3363B-ECA3-AE4D-788A-0217CA71978D}"/>
              </a:ext>
            </a:extLst>
          </p:cNvPr>
          <p:cNvSpPr/>
          <p:nvPr/>
        </p:nvSpPr>
        <p:spPr>
          <a:xfrm>
            <a:off x="5167822" y="2239730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E68E141-9FA6-50AC-5C9F-EA511FEE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7589841" y="2252150"/>
            <a:ext cx="1498200" cy="11152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F9AE1-8877-7A2E-8236-24D8F3F4BE6B}"/>
              </a:ext>
            </a:extLst>
          </p:cNvPr>
          <p:cNvSpPr/>
          <p:nvPr/>
        </p:nvSpPr>
        <p:spPr>
          <a:xfrm>
            <a:off x="8384112" y="2691034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51D21C-EF39-8EFE-2396-849623AD80BF}"/>
              </a:ext>
            </a:extLst>
          </p:cNvPr>
          <p:cNvSpPr/>
          <p:nvPr/>
        </p:nvSpPr>
        <p:spPr>
          <a:xfrm>
            <a:off x="7889871" y="2788123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95D682-DCAB-90A6-9856-77BB68CE3AFB}"/>
              </a:ext>
            </a:extLst>
          </p:cNvPr>
          <p:cNvSpPr/>
          <p:nvPr/>
        </p:nvSpPr>
        <p:spPr>
          <a:xfrm>
            <a:off x="3350420" y="3470881"/>
            <a:ext cx="17027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/50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A6D3D-2A83-01CF-CF11-F040FE7F555B}"/>
              </a:ext>
            </a:extLst>
          </p:cNvPr>
          <p:cNvSpPr/>
          <p:nvPr/>
        </p:nvSpPr>
        <p:spPr>
          <a:xfrm>
            <a:off x="9071030" y="1825570"/>
            <a:ext cx="1351768" cy="1435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5EBD0CD0-6425-8ABA-3D27-712E0E2F5517}"/>
              </a:ext>
            </a:extLst>
          </p:cNvPr>
          <p:cNvSpPr/>
          <p:nvPr/>
        </p:nvSpPr>
        <p:spPr>
          <a:xfrm>
            <a:off x="8734449" y="2634150"/>
            <a:ext cx="556766" cy="635120"/>
          </a:xfrm>
          <a:prstGeom prst="irregularSeal1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D6ECB9-FD87-B212-62EC-5108EA600337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A72525-6BB7-62C7-378F-6BC5D5E8F80D}"/>
              </a:ext>
            </a:extLst>
          </p:cNvPr>
          <p:cNvSpPr/>
          <p:nvPr/>
        </p:nvSpPr>
        <p:spPr>
          <a:xfrm>
            <a:off x="8804989" y="1452954"/>
            <a:ext cx="18838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용량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30265-FA08-8405-2A78-8054E0A168FC}"/>
              </a:ext>
            </a:extLst>
          </p:cNvPr>
          <p:cNvSpPr/>
          <p:nvPr/>
        </p:nvSpPr>
        <p:spPr>
          <a:xfrm>
            <a:off x="7289911" y="3513342"/>
            <a:ext cx="21259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남은 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511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1811856" y="4859458"/>
            <a:ext cx="89567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좌 클릭 할 경우 내부의 흡수된 오브젝트 중 마지막으로 흡수된 오브젝트를 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일정한 포스를 주어 날린다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오브젝트에 충돌한 플레이어는 일정시간 행동불가 상태가 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3045959" y="1912640"/>
            <a:ext cx="1930239" cy="14368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3914360" y="256870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3376606" y="2695234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8EDFB-9AEB-B90D-EF13-5812E2687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5881350" y="1992131"/>
            <a:ext cx="1930239" cy="14368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B6A19-1F83-EBF1-7DE4-F89B690F497A}"/>
              </a:ext>
            </a:extLst>
          </p:cNvPr>
          <p:cNvSpPr/>
          <p:nvPr/>
        </p:nvSpPr>
        <p:spPr>
          <a:xfrm>
            <a:off x="9958716" y="1685452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A89FC-0BBE-F63E-9A02-01F6740D1D3B}"/>
              </a:ext>
            </a:extLst>
          </p:cNvPr>
          <p:cNvSpPr/>
          <p:nvPr/>
        </p:nvSpPr>
        <p:spPr>
          <a:xfrm>
            <a:off x="6211997" y="277472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DB2DB3-7D16-06B4-DD72-F2CC53F30A85}"/>
              </a:ext>
            </a:extLst>
          </p:cNvPr>
          <p:cNvCxnSpPr/>
          <p:nvPr/>
        </p:nvCxnSpPr>
        <p:spPr>
          <a:xfrm flipV="1">
            <a:off x="7811589" y="2027046"/>
            <a:ext cx="1952897" cy="51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F7D582-1096-C7CF-DFAE-454BE09C5331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39DD1D-BD49-9BC9-40C4-7D6259A866FF}"/>
              </a:ext>
            </a:extLst>
          </p:cNvPr>
          <p:cNvSpPr/>
          <p:nvPr/>
        </p:nvSpPr>
        <p:spPr>
          <a:xfrm>
            <a:off x="1052763" y="46961"/>
            <a:ext cx="40286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오브젝트 배출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60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617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SLIME</dc:title>
  <dc:creator>창현 노</dc:creator>
  <cp:lastModifiedBy>창현 노</cp:lastModifiedBy>
  <cp:revision>11</cp:revision>
  <dcterms:created xsi:type="dcterms:W3CDTF">2023-07-03T12:42:07Z</dcterms:created>
  <dcterms:modified xsi:type="dcterms:W3CDTF">2023-08-13T22:52:56Z</dcterms:modified>
</cp:coreProperties>
</file>