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>
        <p:scale>
          <a:sx n="75" d="100"/>
          <a:sy n="75" d="100"/>
        </p:scale>
        <p:origin x="212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4ADBE-68FD-9D1A-8147-C04910FC0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26F912-1812-27CF-2AAD-E3816E022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0B0A9-516D-92CA-AEFA-AD34C85D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D290-0F76-4E84-928E-25ADD698E59A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56960-FC1F-114F-C525-92D86B3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8C6CE-015A-35AE-8D63-5F5E9C07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86D-19EF-4701-851D-0B6D2B4D9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5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18F8-330A-73C5-EDA8-1EA05D8D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849764-18C2-851E-B1B2-5DFFB34A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6AB8F-F3C9-407F-18C1-C1517C5A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D290-0F76-4E84-928E-25ADD698E59A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EE454-34AA-8823-3B3A-F31E6481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59CE3-1BD0-7795-71C4-A9F78999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86D-19EF-4701-851D-0B6D2B4D9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0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9B4BBF-F3B4-E90E-39AF-990B25456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E3F3DB-F859-958A-1446-4244DFA7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B5ECE-8D6D-39BE-1410-68DE22C3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D290-0F76-4E84-928E-25ADD698E59A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3753B-929A-284E-0CA8-4732D84B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EDE0A-7B0D-BC31-831F-7BDE4BA8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86D-19EF-4701-851D-0B6D2B4D9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3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C2699-ABD7-2ECE-3838-56812D3E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3ABC8-ADA1-A933-7814-DB01AEA1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973EC-C7D6-1424-4537-0BC7553C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D290-0F76-4E84-928E-25ADD698E59A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5A46-054F-A7DD-0AC5-1979F06A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C8230-3433-21EB-5881-739437BD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86D-19EF-4701-851D-0B6D2B4D9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2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904A8-69D4-FB94-7C4C-0C7416A1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1ABCC-1ECD-8F15-8295-59B819D87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FB298-D906-3FAD-8465-6611663F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D290-0F76-4E84-928E-25ADD698E59A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760-FD8F-4A11-4275-0513E1D3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2034B-C9D1-B130-9147-D2EEF867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86D-19EF-4701-851D-0B6D2B4D9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5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8E884-1FAD-EA1B-F199-367861DF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7630C-2E90-5431-780A-CC8AD2227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D8536C-914F-F422-23E3-21B1111D7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E9AA7-793A-B77E-9EFC-EBFA3F65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D290-0F76-4E84-928E-25ADD698E59A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DB06E5-A045-3852-F8CC-C3D5B156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26F5F-629D-082D-5EDE-4A9A03B0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86D-19EF-4701-851D-0B6D2B4D9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0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5B88D-3591-D863-A4FC-B75BD56B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EBF99-9C03-3A93-13E2-FD65D898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22BF91-8BB3-A19A-571D-D189AF542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DD7B5F-CB59-84A8-4629-4277B6326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87687-7686-5132-15F8-3A568FE56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B0627A-B7DA-A9FD-38B4-E532E734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D290-0F76-4E84-928E-25ADD698E59A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669229-36AC-1B77-B5CC-BCA9218D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B6D7CD-C1F0-BD4F-DEF9-3DD111A1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86D-19EF-4701-851D-0B6D2B4D9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3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72B7-7902-14AE-1CC9-74F654E1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5DD3F0-6F75-27BA-8398-ECD96A88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D290-0F76-4E84-928E-25ADD698E59A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82FD78-1905-8AC1-1E5B-E1EDE57F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1B2A5C-28F6-9A44-8D32-481576CE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86D-19EF-4701-851D-0B6D2B4D9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A3F983-F702-4776-FEAC-2F342F77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D290-0F76-4E84-928E-25ADD698E59A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05F8EF-E17E-4310-CD19-DB812246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C066B-F05C-0806-627C-32F4F5C5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86D-19EF-4701-851D-0B6D2B4D9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2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517F3-4F45-23AD-1FFA-8853F93D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A36E6-76AD-2EE6-024D-028014CD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01080-E924-E8F0-4DB4-D77CEAF0E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A63E1-8469-A46E-4999-FC891D30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D290-0F76-4E84-928E-25ADD698E59A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1E8E9-1833-7E8F-53F5-D857300E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7D7D5-09AF-4B46-9936-CF9706FD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86D-19EF-4701-851D-0B6D2B4D9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8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CB9D6-9DF8-CC88-A3DC-2C61BEFF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E32163-5503-D543-D7BA-58E30CEEB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666828-EF9E-F6A2-509E-DB4E9F426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5D621-28D0-6A9B-686A-A251ACD5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D290-0F76-4E84-928E-25ADD698E59A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8936A-858E-17FA-A5A7-522DC8C8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B333F0-D4F4-C7FE-B70B-97DD95E7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86D-19EF-4701-851D-0B6D2B4D9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6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6EB1C7-5ADF-E5DD-ED30-B0D255FF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35507-8EC2-5599-89CE-1A5FD496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CC794-2AE5-90E1-2D8B-4542407B0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ED290-0F76-4E84-928E-25ADD698E59A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ABD8D-A74B-1BFA-67D6-215D96FBC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91EE7-23EB-7E29-E833-BDA3E53A2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EDE86D-19EF-4701-851D-0B6D2B4D9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F45B3C-3E00-2589-9B37-03B5F403B263}"/>
              </a:ext>
            </a:extLst>
          </p:cNvPr>
          <p:cNvGrpSpPr/>
          <p:nvPr/>
        </p:nvGrpSpPr>
        <p:grpSpPr>
          <a:xfrm>
            <a:off x="152400" y="2514599"/>
            <a:ext cx="11887200" cy="914401"/>
            <a:chOff x="152400" y="2979501"/>
            <a:chExt cx="11887200" cy="1537642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0F0AF66-2FA0-F3C8-15C0-27528480D2D3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3009900"/>
              <a:ext cx="5816600" cy="150724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22A0B48-F8F1-E9A8-1A21-0BD8939BB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181" y="2979501"/>
              <a:ext cx="5717419" cy="153764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90E2A2-9A9C-D2AA-3B6B-1BE5BC892B5E}"/>
              </a:ext>
            </a:extLst>
          </p:cNvPr>
          <p:cNvSpPr/>
          <p:nvPr/>
        </p:nvSpPr>
        <p:spPr>
          <a:xfrm>
            <a:off x="323850" y="68498"/>
            <a:ext cx="11544301" cy="2659743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그린, 벌레이(가) 표시된 사진&#10;&#10;자동 생성된 설명">
            <a:extLst>
              <a:ext uri="{FF2B5EF4-FFF2-40B4-BE49-F238E27FC236}">
                <a16:creationId xmlns:a16="http://schemas.microsoft.com/office/drawing/2014/main" id="{A291903D-C07D-D844-85FA-641692787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4" y="515025"/>
            <a:ext cx="9737813" cy="1766688"/>
          </a:xfrm>
          <a:prstGeom prst="rect">
            <a:avLst/>
          </a:prstGeom>
        </p:spPr>
      </p:pic>
      <p:pic>
        <p:nvPicPr>
          <p:cNvPr id="7" name="그림 6" descr="그린이(가) 표시된 사진&#10;&#10;자동 생성된 설명">
            <a:extLst>
              <a:ext uri="{FF2B5EF4-FFF2-40B4-BE49-F238E27FC236}">
                <a16:creationId xmlns:a16="http://schemas.microsoft.com/office/drawing/2014/main" id="{D0851302-09A0-0B3D-2DA6-06C55ECDE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77" y="409747"/>
            <a:ext cx="2514599" cy="1658565"/>
          </a:xfrm>
          <a:prstGeom prst="rect">
            <a:avLst/>
          </a:prstGeom>
          <a:effectLst>
            <a:outerShdw blurRad="165100" dist="152400" dir="6600000" sx="103000" sy="103000" algn="tr" rotWithShape="0">
              <a:prstClr val="black">
                <a:alpha val="40000"/>
              </a:prstClr>
            </a:outerShdw>
          </a:effec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887A3E-1C77-37DE-C07F-D047912F700F}"/>
              </a:ext>
            </a:extLst>
          </p:cNvPr>
          <p:cNvSpPr/>
          <p:nvPr/>
        </p:nvSpPr>
        <p:spPr>
          <a:xfrm>
            <a:off x="738504" y="4422097"/>
            <a:ext cx="10714993" cy="21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비디오 카메라 단색으로 채워진">
            <a:extLst>
              <a:ext uri="{FF2B5EF4-FFF2-40B4-BE49-F238E27FC236}">
                <a16:creationId xmlns:a16="http://schemas.microsoft.com/office/drawing/2014/main" id="{DF4989ED-4179-5B7A-7BA1-1BA5E17D3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5562599" y="3354587"/>
            <a:ext cx="914400" cy="914400"/>
          </a:xfrm>
          <a:prstGeom prst="rect">
            <a:avLst/>
          </a:prstGeom>
        </p:spPr>
      </p:pic>
      <p:pic>
        <p:nvPicPr>
          <p:cNvPr id="42" name="그림 41" descr="그린, 벌레이(가) 표시된 사진&#10;&#10;자동 생성된 설명">
            <a:extLst>
              <a:ext uri="{FF2B5EF4-FFF2-40B4-BE49-F238E27FC236}">
                <a16:creationId xmlns:a16="http://schemas.microsoft.com/office/drawing/2014/main" id="{729C4E46-9A63-B26D-8A6B-B7CA232D7F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harpenSoften amount="1000"/>
                    </a14:imgEffect>
                    <a14:imgEffect>
                      <a14:saturation sat="400000"/>
                    </a14:imgEffect>
                    <a14:imgEffect>
                      <a14:brightnessContrast bright="100000" contras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92" y="4429798"/>
            <a:ext cx="9737813" cy="2160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51F6E57-E4E2-753A-D346-F228A75BA941}"/>
              </a:ext>
            </a:extLst>
          </p:cNvPr>
          <p:cNvSpPr txBox="1"/>
          <p:nvPr/>
        </p:nvSpPr>
        <p:spPr>
          <a:xfrm>
            <a:off x="10201655" y="2828923"/>
            <a:ext cx="17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Scene Capture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8DEE76-F70C-A197-5B5D-3A58A3F88565}"/>
              </a:ext>
            </a:extLst>
          </p:cNvPr>
          <p:cNvSpPr txBox="1"/>
          <p:nvPr/>
        </p:nvSpPr>
        <p:spPr>
          <a:xfrm>
            <a:off x="9687821" y="3976210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Render Target</a:t>
            </a:r>
          </a:p>
        </p:txBody>
      </p:sp>
    </p:spTree>
    <p:extLst>
      <p:ext uri="{BB962C8B-B14F-4D97-AF65-F5344CB8AC3E}">
        <p14:creationId xmlns:p14="http://schemas.microsoft.com/office/powerpoint/2010/main" val="314068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EE5CB2B9DFE14CB8AEAC5F8802D507" ma:contentTypeVersion="4" ma:contentTypeDescription="새 문서를 만듭니다." ma:contentTypeScope="" ma:versionID="3b09a728c1244fac68020d0fab442ef4">
  <xsd:schema xmlns:xsd="http://www.w3.org/2001/XMLSchema" xmlns:xs="http://www.w3.org/2001/XMLSchema" xmlns:p="http://schemas.microsoft.com/office/2006/metadata/properties" xmlns:ns3="0bb21b6b-3fa6-4b5f-844b-c2abf1b335e7" targetNamespace="http://schemas.microsoft.com/office/2006/metadata/properties" ma:root="true" ma:fieldsID="956e6f75176dc80d479e37c3a9454edb" ns3:_="">
    <xsd:import namespace="0bb21b6b-3fa6-4b5f-844b-c2abf1b335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21b6b-3fa6-4b5f-844b-c2abf1b33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bb21b6b-3fa6-4b5f-844b-c2abf1b335e7" xsi:nil="true"/>
  </documentManagement>
</p:properties>
</file>

<file path=customXml/itemProps1.xml><?xml version="1.0" encoding="utf-8"?>
<ds:datastoreItem xmlns:ds="http://schemas.openxmlformats.org/officeDocument/2006/customXml" ds:itemID="{F2CFAB4A-DC02-44C2-A796-66147C073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21b6b-3fa6-4b5f-844b-c2abf1b335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37CD85-B0A6-41FE-86CD-E1A0283A28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45DFE6-CE5D-4437-94E2-CF22BE63B747}">
  <ds:schemaRefs>
    <ds:schemaRef ds:uri="http://purl.org/dc/elements/1.1/"/>
    <ds:schemaRef ds:uri="0bb21b6b-3fa6-4b5f-844b-c2abf1b335e7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고윤범(2019184001)</dc:creator>
  <cp:lastModifiedBy>고윤범(2019184001)</cp:lastModifiedBy>
  <cp:revision>1</cp:revision>
  <dcterms:created xsi:type="dcterms:W3CDTF">2024-01-15T15:48:50Z</dcterms:created>
  <dcterms:modified xsi:type="dcterms:W3CDTF">2024-01-15T16:12:37Z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0x010100FBEE5CB2B9DFE14CB8AEAC5F8802D507</vt:lpwstr>
  </property>
</Properties>
</file>