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1" r:id="rId5"/>
    <p:sldId id="259" r:id="rId6"/>
    <p:sldId id="269" r:id="rId7"/>
    <p:sldId id="260" r:id="rId8"/>
    <p:sldId id="261" r:id="rId9"/>
    <p:sldId id="262" r:id="rId10"/>
    <p:sldId id="263" r:id="rId11"/>
    <p:sldId id="264" r:id="rId12"/>
    <p:sldId id="270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A58A7-709E-46FC-AEE1-1473306D45A0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97C7F-6880-495D-AEB3-EF559C637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78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7C7F-6880-495D-AEB3-EF559C637BB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70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16E7A-04FE-FED9-5E66-FF39519EE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715443-0115-208C-FEB5-79C7412A9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52A9F2-9FD3-8FBC-19E3-AB2FC28C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938B-F5F0-4775-96EC-70191FEAE962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6A5504-6055-82ED-0BED-4ACE4F49A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17368-9AE8-EFFE-14D1-4BF22829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8109-4F81-4A83-B368-402F7EE7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84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AE485-6646-6ABF-32CD-A212BE1C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BCE507-950C-BB16-BC2C-E061654F7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98EA52-9F4E-7FCD-1146-72B0AFD2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938B-F5F0-4775-96EC-70191FEAE962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8E0A66-53EF-9BC2-C4B4-C0BE77F7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3A4B0F-BA0C-F970-DFAE-A074DE57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8109-4F81-4A83-B368-402F7EE7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89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F18C61-FCDB-40DE-121C-07F8F3276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ECFF90-0926-E619-50AD-F7D2FC779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F2FB9B-4409-97C4-CAC2-EA15994E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938B-F5F0-4775-96EC-70191FEAE962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596B17-C382-BCEC-51BA-4E6979166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E04EC2-7148-45F1-D7D3-E4E42445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8109-4F81-4A83-B368-402F7EE7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71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0D16D-9815-A22A-AA50-B387BE16D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BDABB-5DCB-0CD0-8DEC-709C08F9D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52231D-569B-764C-6D2B-19564CFFB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938B-F5F0-4775-96EC-70191FEAE962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06CBFF-548E-457F-3135-46D262E5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02C50B-AA75-0063-3626-2BA58C25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8109-4F81-4A83-B368-402F7EE7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90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DC7EF-416F-E245-6D3B-020369372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941863-5526-CA3C-6240-1B046EF0A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260FB4-DB55-BEB8-6F12-84368A427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938B-F5F0-4775-96EC-70191FEAE962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1C2A02-3560-ED91-7025-40331DB0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99B55-A7F4-B37F-EDE7-F92B0ABF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8109-4F81-4A83-B368-402F7EE7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96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DC6E7-D2D7-7A3C-FACD-16C59284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F4E15-6161-1567-391B-BAC6B2697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7219CC-AC35-DFF6-97F4-A18AE5C86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36518E-586D-CA0F-8F40-5FC5D2162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938B-F5F0-4775-96EC-70191FEAE962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CD15CF-8E2C-3BBB-40A5-09482340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4A60D2-06E8-2BED-CC33-1C44DD7E6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8109-4F81-4A83-B368-402F7EE7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13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248CA-8A61-8A3B-6993-C06BC2DF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B885E4-761D-EA21-DDE8-013E1C604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85625C-3258-895A-4CF2-F08BEDAC6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B7A6B8-5758-64C8-50D4-76128BD93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36AB75-D245-2C1D-A2B6-2C5D975ED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198D22-1835-3EE2-A8F2-345067CD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938B-F5F0-4775-96EC-70191FEAE962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96BEE-A798-F9CA-E43C-7D78336B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A900ED-9BB7-505C-5920-5744DF089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8109-4F81-4A83-B368-402F7EE7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8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5AD86-283C-2029-6C73-4519D990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782DB2-2357-7E13-3DE3-D146298E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938B-F5F0-4775-96EC-70191FEAE962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B775B4-0B67-02DE-3B50-14447A2D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A562BD-C28F-0433-A2C7-D5EEFF5F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8109-4F81-4A83-B368-402F7EE7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04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D58FB8-5168-6ABA-569D-880840F58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938B-F5F0-4775-96EC-70191FEAE962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481EC6-29C8-65B4-69F5-D418BED7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F204EA-E76E-59BF-DB91-B5ABAD89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8109-4F81-4A83-B368-402F7EE7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56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B92C-883A-61E6-523A-A8625A42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3418BD-999B-3D19-6D9F-FE1B5BD6F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D4497C-1E0C-E3B5-1431-225BD1882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D464B-1DCD-5947-1A3F-03403FD46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938B-F5F0-4775-96EC-70191FEAE962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8E9C31-4E4F-F1B9-546C-B91A4AA1C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8AD9B5-4A1E-EB4A-AA9D-D54C711B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8109-4F81-4A83-B368-402F7EE7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75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72AAC-445E-A30B-753D-90846C6A7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1CA06A-6189-F683-5EAD-DB9C9F46A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3588DC-F679-DAEC-5CEF-6400ED3A9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A3A94C-7319-546C-8229-9D28CB9CB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938B-F5F0-4775-96EC-70191FEAE962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D674F-AF60-266B-70B4-C9DBEA8F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5A25B5-60CD-A549-5254-1E4C08E0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8109-4F81-4A83-B368-402F7EE7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34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A87A69-704C-F8B0-91B5-830541DF1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DAF33D-74E1-DBA3-EC36-644F895BF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44E1C-1F7E-2A48-2367-4E1005DAC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A2938B-F5F0-4775-96EC-70191FEAE962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D27A3-7675-9CAD-3983-D7DF658EB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D99FF5-F2CE-0A51-5436-9F0D01EFE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4C8109-4F81-4A83-B368-402F7EE7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82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A8C072-AF56-BA34-483D-54A489184721}"/>
              </a:ext>
            </a:extLst>
          </p:cNvPr>
          <p:cNvSpPr/>
          <p:nvPr/>
        </p:nvSpPr>
        <p:spPr>
          <a:xfrm>
            <a:off x="3306612" y="1681460"/>
            <a:ext cx="557877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88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Eat Up All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9E8277-114A-C354-B5F3-D219D5892A23}"/>
              </a:ext>
            </a:extLst>
          </p:cNvPr>
          <p:cNvSpPr/>
          <p:nvPr/>
        </p:nvSpPr>
        <p:spPr>
          <a:xfrm>
            <a:off x="4551343" y="3729991"/>
            <a:ext cx="308930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고윤범</a:t>
            </a:r>
            <a:r>
              <a:rPr lang="en-US" altLang="ko-K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노창현</a:t>
            </a:r>
            <a:r>
              <a:rPr lang="en-US" altLang="ko-K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양재성</a:t>
            </a:r>
            <a:endParaRPr lang="en-US" altLang="ko-K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CC714B-F2A6-E66C-1386-5D60B73A0C62}"/>
              </a:ext>
            </a:extLst>
          </p:cNvPr>
          <p:cNvSpPr/>
          <p:nvPr/>
        </p:nvSpPr>
        <p:spPr>
          <a:xfrm>
            <a:off x="214581" y="6306146"/>
            <a:ext cx="286649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지도교수님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이형구 교수님</a:t>
            </a: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그림 7" descr="스크린샷, 다채로움이(가) 표시된 사진&#10;&#10;자동 생성된 설명">
            <a:extLst>
              <a:ext uri="{FF2B5EF4-FFF2-40B4-BE49-F238E27FC236}">
                <a16:creationId xmlns:a16="http://schemas.microsoft.com/office/drawing/2014/main" id="{5F0CBEFF-1AD8-1FFE-A9B6-F88B6B657A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518" b="61255"/>
          <a:stretch/>
        </p:blipFill>
        <p:spPr>
          <a:xfrm>
            <a:off x="2667000" y="2941149"/>
            <a:ext cx="6858000" cy="97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91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BF6C5F-499E-B79E-B8EA-3960EB89DDE2}"/>
              </a:ext>
            </a:extLst>
          </p:cNvPr>
          <p:cNvSpPr/>
          <p:nvPr/>
        </p:nvSpPr>
        <p:spPr>
          <a:xfrm>
            <a:off x="292990" y="176510"/>
            <a:ext cx="49055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개발 내용 </a:t>
            </a:r>
            <a:r>
              <a:rPr lang="en-US" altLang="ko-KR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서버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ED716D-0378-36B4-0801-2AFF20DBB503}"/>
              </a:ext>
            </a:extLst>
          </p:cNvPr>
          <p:cNvSpPr/>
          <p:nvPr/>
        </p:nvSpPr>
        <p:spPr>
          <a:xfrm>
            <a:off x="466725" y="1200150"/>
            <a:ext cx="5438775" cy="29146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75973E-D0C8-7DE4-A40F-6CF6F1A89151}"/>
              </a:ext>
            </a:extLst>
          </p:cNvPr>
          <p:cNvSpPr/>
          <p:nvPr/>
        </p:nvSpPr>
        <p:spPr>
          <a:xfrm>
            <a:off x="6286502" y="1200150"/>
            <a:ext cx="5438775" cy="29146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93C7C7-FD8F-08C0-14FD-99374B612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952" y="2419052"/>
            <a:ext cx="4657725" cy="1228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작업 내용 대표 이미지</a:t>
            </a:r>
            <a:br>
              <a:rPr lang="en-US" altLang="ko-KR" sz="2000" b="1" dirty="0"/>
            </a:br>
            <a:endParaRPr lang="en-US" altLang="ko-KR" sz="2000" b="1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6E3DF7D-A94D-76E9-BAAA-9E2B434CCA2B}"/>
              </a:ext>
            </a:extLst>
          </p:cNvPr>
          <p:cNvSpPr txBox="1">
            <a:spLocks/>
          </p:cNvSpPr>
          <p:nvPr/>
        </p:nvSpPr>
        <p:spPr>
          <a:xfrm>
            <a:off x="7153277" y="2419051"/>
            <a:ext cx="4657725" cy="1228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/>
              <a:t>작업 내용 대표 이미지</a:t>
            </a:r>
            <a:br>
              <a:rPr lang="en-US" altLang="ko-KR" sz="2000" b="1" dirty="0"/>
            </a:br>
            <a:endParaRPr lang="en-US" altLang="ko-KR" sz="2000" b="1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0C38CF48-B117-1F0D-6A79-6D730DFAA7C7}"/>
              </a:ext>
            </a:extLst>
          </p:cNvPr>
          <p:cNvSpPr txBox="1">
            <a:spLocks/>
          </p:cNvSpPr>
          <p:nvPr/>
        </p:nvSpPr>
        <p:spPr>
          <a:xfrm>
            <a:off x="466725" y="4581227"/>
            <a:ext cx="4857748" cy="1771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/>
              <a:t>작업 내용</a:t>
            </a:r>
            <a:br>
              <a:rPr lang="en-US" altLang="ko-KR" sz="2000" b="1" dirty="0"/>
            </a:br>
            <a:r>
              <a:rPr lang="en-US" altLang="ko-KR" sz="1800" dirty="0"/>
              <a:t>-</a:t>
            </a:r>
            <a:r>
              <a:rPr lang="ko-KR" altLang="en-US" sz="1800" dirty="0"/>
              <a:t>짧게 작업내용 설명</a:t>
            </a:r>
            <a:br>
              <a:rPr lang="en-US" altLang="ko-KR" sz="2000" b="1" dirty="0"/>
            </a:br>
            <a:endParaRPr lang="en-US" altLang="ko-KR" sz="2000" b="1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00D0733-0D94-799F-A294-070BD7D49E0C}"/>
              </a:ext>
            </a:extLst>
          </p:cNvPr>
          <p:cNvSpPr txBox="1">
            <a:spLocks/>
          </p:cNvSpPr>
          <p:nvPr/>
        </p:nvSpPr>
        <p:spPr>
          <a:xfrm>
            <a:off x="6286502" y="4581227"/>
            <a:ext cx="4857748" cy="1771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/>
              <a:t>작업 내용</a:t>
            </a:r>
            <a:br>
              <a:rPr lang="en-US" altLang="ko-KR" sz="2000" b="1" dirty="0"/>
            </a:br>
            <a:r>
              <a:rPr lang="en-US" altLang="ko-KR" sz="1800" dirty="0"/>
              <a:t>-</a:t>
            </a:r>
            <a:r>
              <a:rPr lang="ko-KR" altLang="en-US" sz="1800" dirty="0"/>
              <a:t>짧게 작업내용 설명</a:t>
            </a:r>
            <a:br>
              <a:rPr lang="en-US" altLang="ko-KR" sz="2000" b="1" dirty="0"/>
            </a:b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625103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2522BD2-CB4B-9CCE-37D6-D5CCECF0D4AC}"/>
              </a:ext>
            </a:extLst>
          </p:cNvPr>
          <p:cNvSpPr/>
          <p:nvPr/>
        </p:nvSpPr>
        <p:spPr>
          <a:xfrm>
            <a:off x="292990" y="176510"/>
            <a:ext cx="5585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개발 내용 </a:t>
            </a:r>
            <a:r>
              <a:rPr lang="en-US" altLang="ko-KR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sz="5400" b="1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모델링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44F80D1-6731-2137-01D8-6F19878B1B7C}"/>
              </a:ext>
            </a:extLst>
          </p:cNvPr>
          <p:cNvSpPr txBox="1">
            <a:spLocks/>
          </p:cNvSpPr>
          <p:nvPr/>
        </p:nvSpPr>
        <p:spPr>
          <a:xfrm>
            <a:off x="466725" y="4581227"/>
            <a:ext cx="4857748" cy="1771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 err="1"/>
              <a:t>슬라임</a:t>
            </a:r>
            <a:r>
              <a:rPr lang="ko-KR" altLang="en-US" sz="2000" b="1" dirty="0"/>
              <a:t> 애니메이션</a:t>
            </a:r>
            <a:br>
              <a:rPr lang="en-US" altLang="ko-KR" sz="2000" b="1" dirty="0"/>
            </a:br>
            <a:r>
              <a:rPr lang="en-US" altLang="ko-KR" sz="1800" dirty="0"/>
              <a:t>-</a:t>
            </a:r>
            <a:r>
              <a:rPr lang="ko-KR" altLang="en-US" sz="1800" dirty="0"/>
              <a:t>짧게 작업내용 설명</a:t>
            </a:r>
            <a:br>
              <a:rPr lang="en-US" altLang="ko-KR" sz="2000" b="1" dirty="0"/>
            </a:br>
            <a:endParaRPr lang="en-US" altLang="ko-KR" sz="2000" b="1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CC34F2C8-832B-7D01-FE80-06DA10F92A97}"/>
              </a:ext>
            </a:extLst>
          </p:cNvPr>
          <p:cNvSpPr txBox="1">
            <a:spLocks/>
          </p:cNvSpPr>
          <p:nvPr/>
        </p:nvSpPr>
        <p:spPr>
          <a:xfrm>
            <a:off x="6353177" y="4571404"/>
            <a:ext cx="4857748" cy="1771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/>
              <a:t>맵 제작 및 배치</a:t>
            </a:r>
            <a:br>
              <a:rPr lang="en-US" altLang="ko-KR" sz="2000" b="1" dirty="0"/>
            </a:br>
            <a:r>
              <a:rPr lang="en-US" altLang="ko-KR" sz="1800" dirty="0"/>
              <a:t>-</a:t>
            </a:r>
            <a:r>
              <a:rPr lang="ko-KR" altLang="en-US" sz="1800" dirty="0"/>
              <a:t>짧게 작업내용 설명</a:t>
            </a:r>
            <a:br>
              <a:rPr lang="en-US" altLang="ko-KR" sz="2000" b="1" dirty="0"/>
            </a:br>
            <a:endParaRPr lang="en-US" altLang="ko-KR" sz="20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B951CE8-A2F3-445E-1E90-5A47E1D7B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77" y="1172020"/>
            <a:ext cx="5162548" cy="294278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013DB4A-99B2-42D5-8D29-95836509F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1172020"/>
            <a:ext cx="4857748" cy="300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05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2522BD2-CB4B-9CCE-37D6-D5CCECF0D4AC}"/>
              </a:ext>
            </a:extLst>
          </p:cNvPr>
          <p:cNvSpPr/>
          <p:nvPr/>
        </p:nvSpPr>
        <p:spPr>
          <a:xfrm>
            <a:off x="292990" y="176510"/>
            <a:ext cx="5585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개발 내용 </a:t>
            </a:r>
            <a:r>
              <a:rPr lang="en-US" altLang="ko-KR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sz="5400" b="1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모델링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44F80D1-6731-2137-01D8-6F19878B1B7C}"/>
              </a:ext>
            </a:extLst>
          </p:cNvPr>
          <p:cNvSpPr txBox="1">
            <a:spLocks/>
          </p:cNvSpPr>
          <p:nvPr/>
        </p:nvSpPr>
        <p:spPr>
          <a:xfrm>
            <a:off x="466725" y="4581227"/>
            <a:ext cx="4857748" cy="1771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/>
              <a:t>캐릭터 제작</a:t>
            </a:r>
            <a:br>
              <a:rPr lang="en-US" altLang="ko-KR" sz="2000" b="1" dirty="0"/>
            </a:br>
            <a:r>
              <a:rPr lang="en-US" altLang="ko-KR" sz="1800" dirty="0"/>
              <a:t>-</a:t>
            </a:r>
            <a:r>
              <a:rPr lang="ko-KR" altLang="en-US" sz="1800" dirty="0"/>
              <a:t>짧게 작업내용 설명</a:t>
            </a:r>
            <a:br>
              <a:rPr lang="en-US" altLang="ko-KR" sz="2000" b="1" dirty="0"/>
            </a:br>
            <a:endParaRPr lang="en-US" altLang="ko-KR" sz="2000" b="1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CC34F2C8-832B-7D01-FE80-06DA10F92A97}"/>
              </a:ext>
            </a:extLst>
          </p:cNvPr>
          <p:cNvSpPr txBox="1">
            <a:spLocks/>
          </p:cNvSpPr>
          <p:nvPr/>
        </p:nvSpPr>
        <p:spPr>
          <a:xfrm>
            <a:off x="6353177" y="4571404"/>
            <a:ext cx="4857748" cy="1771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/>
              <a:t>오브젝트 제작</a:t>
            </a:r>
            <a:br>
              <a:rPr lang="en-US" altLang="ko-KR" sz="2000" b="1" dirty="0"/>
            </a:br>
            <a:r>
              <a:rPr lang="en-US" altLang="ko-KR" sz="1800" dirty="0"/>
              <a:t>-</a:t>
            </a:r>
            <a:r>
              <a:rPr lang="ko-KR" altLang="en-US" sz="1800" dirty="0"/>
              <a:t>짧게 작업내용 설명</a:t>
            </a:r>
            <a:br>
              <a:rPr lang="en-US" altLang="ko-KR" sz="2000" b="1" dirty="0"/>
            </a:br>
            <a:endParaRPr lang="en-US" altLang="ko-KR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7EF812-7AAF-A9D1-1489-531D602D5D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12" r="26247"/>
          <a:stretch/>
        </p:blipFill>
        <p:spPr>
          <a:xfrm>
            <a:off x="466725" y="1333807"/>
            <a:ext cx="2314575" cy="30134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974E37-3AD9-A96C-04BD-CCEECB832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599" y="1333807"/>
            <a:ext cx="2314575" cy="300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34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2C7B751-DCEB-0BFC-1D4A-D5ED3D8ED0AF}"/>
              </a:ext>
            </a:extLst>
          </p:cNvPr>
          <p:cNvSpPr/>
          <p:nvPr/>
        </p:nvSpPr>
        <p:spPr>
          <a:xfrm>
            <a:off x="292990" y="176510"/>
            <a:ext cx="4964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문제점 및 보완책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1145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44C0C1C-829B-E530-7BE4-E9CC9464EB85}"/>
              </a:ext>
            </a:extLst>
          </p:cNvPr>
          <p:cNvSpPr/>
          <p:nvPr/>
        </p:nvSpPr>
        <p:spPr>
          <a:xfrm>
            <a:off x="292990" y="176510"/>
            <a:ext cx="44069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향후 개발 일정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7" name="내용 개체 틀 3">
            <a:extLst>
              <a:ext uri="{FF2B5EF4-FFF2-40B4-BE49-F238E27FC236}">
                <a16:creationId xmlns:a16="http://schemas.microsoft.com/office/drawing/2014/main" id="{FBF2E30E-760B-9B69-E0A6-84490D3F50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195833"/>
              </p:ext>
            </p:extLst>
          </p:nvPr>
        </p:nvGraphicFramePr>
        <p:xfrm>
          <a:off x="838200" y="2568575"/>
          <a:ext cx="10515596" cy="1487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4183932538"/>
                    </a:ext>
                  </a:extLst>
                </a:gridCol>
                <a:gridCol w="3019425">
                  <a:extLst>
                    <a:ext uri="{9D8B030D-6E8A-4147-A177-3AD203B41FA5}">
                      <a16:colId xmlns:a16="http://schemas.microsoft.com/office/drawing/2014/main" val="3460361674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940473001"/>
                    </a:ext>
                  </a:extLst>
                </a:gridCol>
                <a:gridCol w="2847971">
                  <a:extLst>
                    <a:ext uri="{9D8B030D-6E8A-4147-A177-3AD203B41FA5}">
                      <a16:colId xmlns:a16="http://schemas.microsoft.com/office/drawing/2014/main" val="255304401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모델링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96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표정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28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최적화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오브젝트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캐릭터 추가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12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테스트 및 버그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테스트 및 버그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및 버그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210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676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514F28-D231-B916-3CFE-BDD39395E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영상 업로드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9FF79F-F3CB-C707-EC86-24A88650D4C5}"/>
              </a:ext>
            </a:extLst>
          </p:cNvPr>
          <p:cNvSpPr/>
          <p:nvPr/>
        </p:nvSpPr>
        <p:spPr>
          <a:xfrm>
            <a:off x="292990" y="176510"/>
            <a:ext cx="27927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데모 시연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9877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00AD4DB-CD7E-042A-0EC6-B18BE7CFF70B}"/>
              </a:ext>
            </a:extLst>
          </p:cNvPr>
          <p:cNvSpPr/>
          <p:nvPr/>
        </p:nvSpPr>
        <p:spPr>
          <a:xfrm>
            <a:off x="4487227" y="2967335"/>
            <a:ext cx="32175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감사합니다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957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E8A4EA-23A4-FDAD-6A61-977923A2FA19}"/>
              </a:ext>
            </a:extLst>
          </p:cNvPr>
          <p:cNvSpPr/>
          <p:nvPr/>
        </p:nvSpPr>
        <p:spPr>
          <a:xfrm>
            <a:off x="292990" y="176510"/>
            <a:ext cx="20810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INDEX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31C452-A5D2-FD8C-0A3E-2F4227A8DF10}"/>
              </a:ext>
            </a:extLst>
          </p:cNvPr>
          <p:cNvSpPr/>
          <p:nvPr/>
        </p:nvSpPr>
        <p:spPr>
          <a:xfrm>
            <a:off x="982785" y="1314450"/>
            <a:ext cx="4318811" cy="45539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1.</a:t>
            </a:r>
            <a:r>
              <a:rPr lang="ko-KR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개요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en-US" altLang="ko-KR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2.</a:t>
            </a:r>
            <a:r>
              <a:rPr lang="ko-KR" alt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게임조작</a:t>
            </a:r>
            <a:endParaRPr lang="en-US" altLang="ko-KR" sz="2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3.</a:t>
            </a:r>
            <a:r>
              <a:rPr lang="ko-KR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기술요소와 중점 연구 분야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4.</a:t>
            </a:r>
            <a:r>
              <a:rPr lang="ko-KR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구성원 역할 분담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3A27D3-8CC5-8729-41B1-5C83194B2FD1}"/>
              </a:ext>
            </a:extLst>
          </p:cNvPr>
          <p:cNvSpPr/>
          <p:nvPr/>
        </p:nvSpPr>
        <p:spPr>
          <a:xfrm>
            <a:off x="6421560" y="1314450"/>
            <a:ext cx="2941831" cy="45539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5.</a:t>
            </a:r>
            <a:r>
              <a:rPr lang="ko-KR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개발 내용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6.</a:t>
            </a:r>
            <a:r>
              <a:rPr lang="ko-KR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문제점 및 보완책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7.</a:t>
            </a:r>
            <a:r>
              <a:rPr lang="ko-KR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향후 개발 일정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8.</a:t>
            </a:r>
            <a:r>
              <a:rPr lang="ko-KR" alt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데모시연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71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6694CE-CC9A-AF8C-8CEB-BF4E1775C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0" y="5200650"/>
            <a:ext cx="8058150" cy="129063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장르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3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인 비대칭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PVP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게임</a:t>
            </a:r>
            <a:b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플레이 타임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3~5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분</a:t>
            </a:r>
            <a:b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플레이 인원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슬라임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명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헌터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AC1C3D-C95B-64A7-B92C-B2787DEE7959}"/>
              </a:ext>
            </a:extLst>
          </p:cNvPr>
          <p:cNvSpPr/>
          <p:nvPr/>
        </p:nvSpPr>
        <p:spPr>
          <a:xfrm>
            <a:off x="292990" y="176510"/>
            <a:ext cx="13003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개요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BC0B9CC-98E5-D954-F5E4-D4BCD781C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75" y="1000904"/>
            <a:ext cx="7258050" cy="408099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7CD0330-B29E-169F-B4CC-982A760646AE}"/>
              </a:ext>
            </a:extLst>
          </p:cNvPr>
          <p:cNvSpPr/>
          <p:nvPr/>
        </p:nvSpPr>
        <p:spPr>
          <a:xfrm>
            <a:off x="2643772" y="2505670"/>
            <a:ext cx="6904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인게임</a:t>
            </a:r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이미지로 변경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558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4104F94-9E83-54C5-23BA-22591F6B0F42}"/>
              </a:ext>
            </a:extLst>
          </p:cNvPr>
          <p:cNvSpPr/>
          <p:nvPr/>
        </p:nvSpPr>
        <p:spPr>
          <a:xfrm>
            <a:off x="292990" y="176510"/>
            <a:ext cx="5559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개요 </a:t>
            </a:r>
            <a:r>
              <a:rPr lang="en-US" altLang="ko-KR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게임 플레이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2955CCE-4D66-3691-D677-F06FCCA05465}"/>
              </a:ext>
            </a:extLst>
          </p:cNvPr>
          <p:cNvSpPr/>
          <p:nvPr/>
        </p:nvSpPr>
        <p:spPr>
          <a:xfrm>
            <a:off x="927576" y="1436017"/>
            <a:ext cx="5078997" cy="23491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그린, 스크린샷이(가) 표시된 사진&#10;&#10;자동 생성된 설명">
            <a:extLst>
              <a:ext uri="{FF2B5EF4-FFF2-40B4-BE49-F238E27FC236}">
                <a16:creationId xmlns:a16="http://schemas.microsoft.com/office/drawing/2014/main" id="{10DC0783-C451-0523-5E09-DE899DA04E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" t="40089" r="71252" b="42269"/>
          <a:stretch/>
        </p:blipFill>
        <p:spPr>
          <a:xfrm rot="173338">
            <a:off x="1435141" y="2356971"/>
            <a:ext cx="1677239" cy="1479119"/>
          </a:xfrm>
          <a:prstGeom prst="rect">
            <a:avLst/>
          </a:prstGeom>
        </p:spPr>
      </p:pic>
      <p:sp>
        <p:nvSpPr>
          <p:cNvPr id="7" name="화살표: 위쪽/아래쪽 6">
            <a:extLst>
              <a:ext uri="{FF2B5EF4-FFF2-40B4-BE49-F238E27FC236}">
                <a16:creationId xmlns:a16="http://schemas.microsoft.com/office/drawing/2014/main" id="{C39E8008-C0B9-FDFB-7194-67F861863C4E}"/>
              </a:ext>
            </a:extLst>
          </p:cNvPr>
          <p:cNvSpPr/>
          <p:nvPr/>
        </p:nvSpPr>
        <p:spPr>
          <a:xfrm>
            <a:off x="3102133" y="2551618"/>
            <a:ext cx="234111" cy="948303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위쪽/아래쪽 7">
            <a:extLst>
              <a:ext uri="{FF2B5EF4-FFF2-40B4-BE49-F238E27FC236}">
                <a16:creationId xmlns:a16="http://schemas.microsoft.com/office/drawing/2014/main" id="{C9831510-4221-CE41-7D85-C6D1B29C8BFF}"/>
              </a:ext>
            </a:extLst>
          </p:cNvPr>
          <p:cNvSpPr/>
          <p:nvPr/>
        </p:nvSpPr>
        <p:spPr>
          <a:xfrm>
            <a:off x="4445978" y="3034301"/>
            <a:ext cx="234111" cy="454986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2B729C2-9E94-BEE8-69AE-BE97EB5FA781}"/>
              </a:ext>
            </a:extLst>
          </p:cNvPr>
          <p:cNvSpPr/>
          <p:nvPr/>
        </p:nvSpPr>
        <p:spPr>
          <a:xfrm>
            <a:off x="292990" y="176510"/>
            <a:ext cx="54633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개요 </a:t>
            </a:r>
            <a:r>
              <a:rPr lang="en-US" altLang="ko-KR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게임 진행도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785681-F2DD-2AA9-27B6-E91661915B73}"/>
              </a:ext>
            </a:extLst>
          </p:cNvPr>
          <p:cNvSpPr/>
          <p:nvPr/>
        </p:nvSpPr>
        <p:spPr>
          <a:xfrm>
            <a:off x="6594671" y="1739011"/>
            <a:ext cx="3740932" cy="753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3DA1CE-88BF-496F-1979-70B245508FD1}"/>
              </a:ext>
            </a:extLst>
          </p:cNvPr>
          <p:cNvSpPr/>
          <p:nvPr/>
        </p:nvSpPr>
        <p:spPr>
          <a:xfrm>
            <a:off x="1321369" y="2669673"/>
            <a:ext cx="2131255" cy="3088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0B6E52-7774-512A-7962-9FD9F4D2F05A}"/>
              </a:ext>
            </a:extLst>
          </p:cNvPr>
          <p:cNvSpPr/>
          <p:nvPr/>
        </p:nvSpPr>
        <p:spPr>
          <a:xfrm>
            <a:off x="1856397" y="1888918"/>
            <a:ext cx="994151" cy="457200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로비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DDE076-8AFE-63E4-F227-4E5A03255A93}"/>
              </a:ext>
            </a:extLst>
          </p:cNvPr>
          <p:cNvSpPr/>
          <p:nvPr/>
        </p:nvSpPr>
        <p:spPr>
          <a:xfrm>
            <a:off x="4299829" y="1888918"/>
            <a:ext cx="994151" cy="457200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게임시작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786866-31FA-D3E0-B260-9867E27941E0}"/>
              </a:ext>
            </a:extLst>
          </p:cNvPr>
          <p:cNvSpPr/>
          <p:nvPr/>
        </p:nvSpPr>
        <p:spPr>
          <a:xfrm>
            <a:off x="9186694" y="1888918"/>
            <a:ext cx="994151" cy="457200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슬라임</a:t>
            </a:r>
            <a:r>
              <a:rPr lang="ko-KR" altLang="en-US" sz="1400" dirty="0"/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3BB146-685A-5E7A-C688-137FD0509CEF}"/>
              </a:ext>
            </a:extLst>
          </p:cNvPr>
          <p:cNvSpPr/>
          <p:nvPr/>
        </p:nvSpPr>
        <p:spPr>
          <a:xfrm>
            <a:off x="1789702" y="5048991"/>
            <a:ext cx="1271549" cy="457200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슬라임</a:t>
            </a:r>
            <a:r>
              <a:rPr lang="ko-KR" altLang="en-US" sz="1400" b="1" dirty="0">
                <a:solidFill>
                  <a:schemeClr val="tx1"/>
                </a:solidFill>
              </a:rPr>
              <a:t> 승리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572671-D223-3A5B-8D27-B00D5A552A27}"/>
              </a:ext>
            </a:extLst>
          </p:cNvPr>
          <p:cNvSpPr/>
          <p:nvPr/>
        </p:nvSpPr>
        <p:spPr>
          <a:xfrm>
            <a:off x="1789702" y="3154637"/>
            <a:ext cx="1130340" cy="457200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헌터 승리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600A0E-5891-2FF3-731E-9973FC4CB8B9}"/>
              </a:ext>
            </a:extLst>
          </p:cNvPr>
          <p:cNvSpPr/>
          <p:nvPr/>
        </p:nvSpPr>
        <p:spPr>
          <a:xfrm>
            <a:off x="1732391" y="3998702"/>
            <a:ext cx="1130340" cy="457200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탈출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087587-2605-3EAF-9261-FB283C257919}"/>
              </a:ext>
            </a:extLst>
          </p:cNvPr>
          <p:cNvSpPr/>
          <p:nvPr/>
        </p:nvSpPr>
        <p:spPr>
          <a:xfrm>
            <a:off x="6743261" y="1888918"/>
            <a:ext cx="994151" cy="457200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플레이어</a:t>
            </a:r>
            <a:r>
              <a:rPr lang="ko-KR" altLang="en-US" sz="1400" dirty="0"/>
              <a:t>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8CF8F4-9323-74F7-B35A-0562264AE7E6}"/>
              </a:ext>
            </a:extLst>
          </p:cNvPr>
          <p:cNvSpPr/>
          <p:nvPr/>
        </p:nvSpPr>
        <p:spPr>
          <a:xfrm>
            <a:off x="6743261" y="4046392"/>
            <a:ext cx="992022" cy="457200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키획득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78A3955-51F3-AA15-9412-BC2053981E92}"/>
              </a:ext>
            </a:extLst>
          </p:cNvPr>
          <p:cNvSpPr/>
          <p:nvPr/>
        </p:nvSpPr>
        <p:spPr>
          <a:xfrm>
            <a:off x="4208935" y="4037488"/>
            <a:ext cx="1296988" cy="457200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탈출 장소로 이동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052B311-8226-0D40-4BC8-10B5848BD9A3}"/>
              </a:ext>
            </a:extLst>
          </p:cNvPr>
          <p:cNvCxnSpPr>
            <a:cxnSpLocks/>
          </p:cNvCxnSpPr>
          <p:nvPr/>
        </p:nvCxnSpPr>
        <p:spPr>
          <a:xfrm flipH="1">
            <a:off x="3187320" y="5308630"/>
            <a:ext cx="54994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0043C79-8359-1183-67C4-F428D765E1F6}"/>
              </a:ext>
            </a:extLst>
          </p:cNvPr>
          <p:cNvCxnSpPr>
            <a:cxnSpLocks/>
          </p:cNvCxnSpPr>
          <p:nvPr/>
        </p:nvCxnSpPr>
        <p:spPr>
          <a:xfrm flipH="1">
            <a:off x="5726162" y="4241380"/>
            <a:ext cx="7396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2F7348B-CA32-608F-55CD-56C8B7E5DBA4}"/>
              </a:ext>
            </a:extLst>
          </p:cNvPr>
          <p:cNvCxnSpPr>
            <a:cxnSpLocks/>
          </p:cNvCxnSpPr>
          <p:nvPr/>
        </p:nvCxnSpPr>
        <p:spPr>
          <a:xfrm flipV="1">
            <a:off x="2297560" y="2409049"/>
            <a:ext cx="0" cy="457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CB2173D-E761-F16D-56EC-E8A149E6DE3A}"/>
              </a:ext>
            </a:extLst>
          </p:cNvPr>
          <p:cNvCxnSpPr>
            <a:cxnSpLocks/>
          </p:cNvCxnSpPr>
          <p:nvPr/>
        </p:nvCxnSpPr>
        <p:spPr>
          <a:xfrm>
            <a:off x="3217011" y="2325720"/>
            <a:ext cx="4712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BC652B-D257-8645-D545-E83B7192EC0F}"/>
              </a:ext>
            </a:extLst>
          </p:cNvPr>
          <p:cNvSpPr/>
          <p:nvPr/>
        </p:nvSpPr>
        <p:spPr>
          <a:xfrm>
            <a:off x="6534781" y="3109648"/>
            <a:ext cx="1374249" cy="457200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슬라임</a:t>
            </a:r>
            <a:r>
              <a:rPr lang="ko-KR" altLang="en-US" sz="1400" b="1" dirty="0">
                <a:solidFill>
                  <a:schemeClr val="tx1"/>
                </a:solidFill>
              </a:rPr>
              <a:t> 퇴치</a:t>
            </a:r>
            <a:r>
              <a:rPr lang="ko-KR" altLang="en-US" sz="1400" dirty="0"/>
              <a:t>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831A215-22D3-BF4F-FC4F-2A3342AE941A}"/>
              </a:ext>
            </a:extLst>
          </p:cNvPr>
          <p:cNvSpPr/>
          <p:nvPr/>
        </p:nvSpPr>
        <p:spPr>
          <a:xfrm>
            <a:off x="8998199" y="3075519"/>
            <a:ext cx="1491379" cy="457200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도주 및 성장</a:t>
            </a:r>
            <a:r>
              <a:rPr lang="ko-KR" altLang="en-US" sz="1400" dirty="0"/>
              <a:t>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2BA6414-5C82-34CA-10CC-2D10EFC95CE1}"/>
              </a:ext>
            </a:extLst>
          </p:cNvPr>
          <p:cNvSpPr/>
          <p:nvPr/>
        </p:nvSpPr>
        <p:spPr>
          <a:xfrm>
            <a:off x="8841651" y="5116703"/>
            <a:ext cx="1777902" cy="457200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모든 헌터 처치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5327A5C-35CE-6CA4-BB93-465A3E5DCEAA}"/>
              </a:ext>
            </a:extLst>
          </p:cNvPr>
          <p:cNvCxnSpPr>
            <a:cxnSpLocks/>
          </p:cNvCxnSpPr>
          <p:nvPr/>
        </p:nvCxnSpPr>
        <p:spPr>
          <a:xfrm flipH="1">
            <a:off x="3215472" y="3383237"/>
            <a:ext cx="29788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857EA2C-B61F-C8C4-8ABB-189074F01484}"/>
              </a:ext>
            </a:extLst>
          </p:cNvPr>
          <p:cNvSpPr/>
          <p:nvPr/>
        </p:nvSpPr>
        <p:spPr>
          <a:xfrm>
            <a:off x="8912972" y="4042721"/>
            <a:ext cx="1661832" cy="457200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슬라임</a:t>
            </a:r>
            <a:r>
              <a:rPr lang="ko-KR" altLang="en-US" sz="1400" b="1" dirty="0">
                <a:solidFill>
                  <a:schemeClr val="tx1"/>
                </a:solidFill>
              </a:rPr>
              <a:t> 성장 완료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E3EB8A2-1095-FF6B-22CB-3C5062E3719D}"/>
              </a:ext>
            </a:extLst>
          </p:cNvPr>
          <p:cNvCxnSpPr>
            <a:cxnSpLocks/>
          </p:cNvCxnSpPr>
          <p:nvPr/>
        </p:nvCxnSpPr>
        <p:spPr>
          <a:xfrm flipH="1">
            <a:off x="3215472" y="4274992"/>
            <a:ext cx="8231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652DACF-5157-B45C-3002-8899CF79DAAB}"/>
              </a:ext>
            </a:extLst>
          </p:cNvPr>
          <p:cNvCxnSpPr>
            <a:cxnSpLocks/>
          </p:cNvCxnSpPr>
          <p:nvPr/>
        </p:nvCxnSpPr>
        <p:spPr>
          <a:xfrm>
            <a:off x="9743888" y="4625305"/>
            <a:ext cx="0" cy="342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4976D47-A4C1-9814-E104-196DE1B11D81}"/>
              </a:ext>
            </a:extLst>
          </p:cNvPr>
          <p:cNvCxnSpPr>
            <a:cxnSpLocks/>
          </p:cNvCxnSpPr>
          <p:nvPr/>
        </p:nvCxnSpPr>
        <p:spPr>
          <a:xfrm>
            <a:off x="9730602" y="3612739"/>
            <a:ext cx="0" cy="2878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C5ECC60-B99C-24B5-2EB6-8C0854B43D0F}"/>
              </a:ext>
            </a:extLst>
          </p:cNvPr>
          <p:cNvCxnSpPr>
            <a:cxnSpLocks/>
          </p:cNvCxnSpPr>
          <p:nvPr/>
        </p:nvCxnSpPr>
        <p:spPr>
          <a:xfrm>
            <a:off x="5887000" y="2048774"/>
            <a:ext cx="6343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5641768-446B-9440-9DAD-16652FBA23E1}"/>
              </a:ext>
            </a:extLst>
          </p:cNvPr>
          <p:cNvCxnSpPr>
            <a:cxnSpLocks/>
          </p:cNvCxnSpPr>
          <p:nvPr/>
        </p:nvCxnSpPr>
        <p:spPr>
          <a:xfrm>
            <a:off x="7239272" y="3612739"/>
            <a:ext cx="0" cy="2878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5699838-509B-428D-0EEE-8485E9C97C95}"/>
              </a:ext>
            </a:extLst>
          </p:cNvPr>
          <p:cNvCxnSpPr>
            <a:cxnSpLocks/>
          </p:cNvCxnSpPr>
          <p:nvPr/>
        </p:nvCxnSpPr>
        <p:spPr>
          <a:xfrm>
            <a:off x="7221906" y="2409049"/>
            <a:ext cx="0" cy="5722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8F22829-EBE8-4C18-2AAD-67CAE600EA5C}"/>
              </a:ext>
            </a:extLst>
          </p:cNvPr>
          <p:cNvCxnSpPr>
            <a:cxnSpLocks/>
          </p:cNvCxnSpPr>
          <p:nvPr/>
        </p:nvCxnSpPr>
        <p:spPr>
          <a:xfrm>
            <a:off x="9743888" y="2409049"/>
            <a:ext cx="0" cy="5627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835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843DA3-6E64-5817-3A0A-B3D7301D1CD7}"/>
              </a:ext>
            </a:extLst>
          </p:cNvPr>
          <p:cNvSpPr/>
          <p:nvPr/>
        </p:nvSpPr>
        <p:spPr>
          <a:xfrm>
            <a:off x="292990" y="176510"/>
            <a:ext cx="27927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게임 조작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1B16B9E-0D83-6EB5-66E2-3046C0F03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486708"/>
              </p:ext>
            </p:extLst>
          </p:nvPr>
        </p:nvGraphicFramePr>
        <p:xfrm>
          <a:off x="2030412" y="1641474"/>
          <a:ext cx="8131176" cy="371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794">
                  <a:extLst>
                    <a:ext uri="{9D8B030D-6E8A-4147-A177-3AD203B41FA5}">
                      <a16:colId xmlns:a16="http://schemas.microsoft.com/office/drawing/2014/main" val="3784849034"/>
                    </a:ext>
                  </a:extLst>
                </a:gridCol>
                <a:gridCol w="2032794">
                  <a:extLst>
                    <a:ext uri="{9D8B030D-6E8A-4147-A177-3AD203B41FA5}">
                      <a16:colId xmlns:a16="http://schemas.microsoft.com/office/drawing/2014/main" val="1243852940"/>
                    </a:ext>
                  </a:extLst>
                </a:gridCol>
                <a:gridCol w="2032794">
                  <a:extLst>
                    <a:ext uri="{9D8B030D-6E8A-4147-A177-3AD203B41FA5}">
                      <a16:colId xmlns:a16="http://schemas.microsoft.com/office/drawing/2014/main" val="1949165334"/>
                    </a:ext>
                  </a:extLst>
                </a:gridCol>
                <a:gridCol w="2032794">
                  <a:extLst>
                    <a:ext uri="{9D8B030D-6E8A-4147-A177-3AD203B41FA5}">
                      <a16:colId xmlns:a16="http://schemas.microsoft.com/office/drawing/2014/main" val="168568728"/>
                    </a:ext>
                  </a:extLst>
                </a:gridCol>
              </a:tblGrid>
              <a:tr h="62001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solidFill>
                            <a:schemeClr val="bg1"/>
                          </a:solidFill>
                        </a:rPr>
                        <a:t>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solidFill>
                            <a:schemeClr val="bg1"/>
                          </a:solidFill>
                        </a:rPr>
                        <a:t>헌터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16201"/>
                  </a:ext>
                </a:extLst>
              </a:tr>
              <a:tr h="620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W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전면 이동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LB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빨아 들이기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119911"/>
                  </a:ext>
                </a:extLst>
              </a:tr>
              <a:tr h="620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A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좌측 이동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RB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사출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4524829"/>
                  </a:ext>
                </a:extLst>
              </a:tr>
              <a:tr h="611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S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후방 이동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808280"/>
                  </a:ext>
                </a:extLst>
              </a:tr>
              <a:tr h="620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D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우측 이동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012882"/>
                  </a:ext>
                </a:extLst>
              </a:tr>
              <a:tr h="620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Space Bar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점프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951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543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58DAA-5B14-4F15-A3A6-7CF1962A6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81500"/>
            <a:ext cx="10515600" cy="2347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벽과 바닥에서 점액질 </a:t>
            </a:r>
            <a:r>
              <a:rPr lang="ko-KR" altLang="en-US" sz="2000" b="1" dirty="0" err="1"/>
              <a:t>메테리얼</a:t>
            </a:r>
            <a:r>
              <a:rPr lang="ko-KR" altLang="en-US" sz="2000" b="1" dirty="0"/>
              <a:t> 동적 생성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 </a:t>
            </a:r>
            <a:r>
              <a:rPr lang="en-US" altLang="ko-KR" sz="1700" dirty="0"/>
              <a:t>-Render target</a:t>
            </a:r>
            <a:r>
              <a:rPr lang="ko-KR" altLang="en-US" sz="1700" dirty="0"/>
              <a:t>과 </a:t>
            </a:r>
            <a:r>
              <a:rPr lang="en-US" altLang="ko-KR" sz="1700" dirty="0"/>
              <a:t>Runtime Virtual Texturing</a:t>
            </a:r>
            <a:r>
              <a:rPr lang="ko-KR" altLang="en-US" sz="1700" dirty="0"/>
              <a:t>을 사용해 동적으로 </a:t>
            </a:r>
            <a:r>
              <a:rPr lang="ko-KR" altLang="en-US" sz="1700" dirty="0" err="1"/>
              <a:t>메터리얼</a:t>
            </a:r>
            <a:r>
              <a:rPr lang="ko-KR" altLang="en-US" sz="1700" dirty="0"/>
              <a:t> 생성</a:t>
            </a:r>
            <a:endParaRPr lang="en-US" altLang="ko-KR" sz="1700" dirty="0"/>
          </a:p>
          <a:p>
            <a:pPr marL="0" indent="0">
              <a:buNone/>
            </a:pPr>
            <a:r>
              <a:rPr lang="ko-KR" altLang="en-US" sz="2000" b="1" dirty="0"/>
              <a:t>오브젝트 형태에 따른 </a:t>
            </a:r>
            <a:r>
              <a:rPr lang="ko-KR" altLang="en-US" sz="2000" b="1" dirty="0" err="1"/>
              <a:t>슬라임</a:t>
            </a:r>
            <a:r>
              <a:rPr lang="ko-KR" altLang="en-US" sz="2000" b="1" dirty="0"/>
              <a:t> 형태 변화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 </a:t>
            </a:r>
            <a:r>
              <a:rPr lang="en-US" altLang="ko-KR" sz="1700" dirty="0"/>
              <a:t>-</a:t>
            </a:r>
            <a:r>
              <a:rPr lang="ko-KR" altLang="en-US" sz="1700" dirty="0"/>
              <a:t>깊이 버퍼</a:t>
            </a:r>
            <a:r>
              <a:rPr lang="en-US" altLang="ko-KR" sz="1700" dirty="0"/>
              <a:t>, Distance field</a:t>
            </a:r>
            <a:r>
              <a:rPr lang="ko-KR" altLang="en-US" sz="1700" dirty="0"/>
              <a:t>를 계산해 </a:t>
            </a:r>
            <a:r>
              <a:rPr lang="en-US" altLang="ko-KR" sz="1700" dirty="0"/>
              <a:t>Ray-Marching</a:t>
            </a:r>
            <a:r>
              <a:rPr lang="ko-KR" altLang="en-US" sz="1700" dirty="0"/>
              <a:t>으로 </a:t>
            </a:r>
            <a:r>
              <a:rPr lang="ko-KR" altLang="en-US" sz="1700" dirty="0" err="1"/>
              <a:t>슬라임</a:t>
            </a:r>
            <a:r>
              <a:rPr lang="ko-KR" altLang="en-US" sz="1700" dirty="0"/>
              <a:t> </a:t>
            </a:r>
            <a:r>
              <a:rPr lang="ko-KR" altLang="en-US" sz="1700" dirty="0" err="1"/>
              <a:t>블룸</a:t>
            </a:r>
            <a:r>
              <a:rPr lang="ko-KR" altLang="en-US" sz="1700" dirty="0"/>
              <a:t> 생성 및 변형</a:t>
            </a:r>
            <a:endParaRPr lang="en-US" altLang="ko-KR" sz="1700" dirty="0"/>
          </a:p>
          <a:p>
            <a:pPr marL="0" indent="0">
              <a:buNone/>
            </a:pPr>
            <a:r>
              <a:rPr lang="ko-KR" altLang="en-US" sz="2000" b="1" dirty="0" err="1"/>
              <a:t>액터</a:t>
            </a:r>
            <a:r>
              <a:rPr lang="ko-KR" altLang="en-US" sz="2000" b="1" dirty="0"/>
              <a:t> 간의 </a:t>
            </a:r>
            <a:r>
              <a:rPr lang="ko-KR" altLang="en-US" sz="2000" b="1" dirty="0" err="1"/>
              <a:t>메타볼</a:t>
            </a:r>
            <a:r>
              <a:rPr lang="ko-KR" altLang="en-US" sz="2000" b="1" dirty="0"/>
              <a:t> 효과</a:t>
            </a:r>
            <a:endParaRPr lang="en-US" altLang="ko-KR" sz="2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29B168-03BD-F75B-FAB8-7CE0C3EF5760}"/>
              </a:ext>
            </a:extLst>
          </p:cNvPr>
          <p:cNvSpPr/>
          <p:nvPr/>
        </p:nvSpPr>
        <p:spPr>
          <a:xfrm>
            <a:off x="292990" y="176510"/>
            <a:ext cx="79496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기술요소 와 중점 연구 분야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3B7F86D-8B03-278A-B395-9945EED38F18}"/>
              </a:ext>
            </a:extLst>
          </p:cNvPr>
          <p:cNvSpPr txBox="1">
            <a:spLocks/>
          </p:cNvSpPr>
          <p:nvPr/>
        </p:nvSpPr>
        <p:spPr>
          <a:xfrm>
            <a:off x="1652587" y="3760690"/>
            <a:ext cx="8653463" cy="62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chemeClr val="accent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실시간으로 주변 환경과 </a:t>
            </a:r>
            <a:r>
              <a:rPr lang="ko-KR" altLang="en-US" b="1" dirty="0" err="1">
                <a:solidFill>
                  <a:schemeClr val="accent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인터렉션</a:t>
            </a:r>
            <a:r>
              <a:rPr lang="ko-KR" altLang="en-US" b="1" dirty="0">
                <a:solidFill>
                  <a:schemeClr val="accent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하는 </a:t>
            </a:r>
            <a:r>
              <a:rPr lang="ko-KR" altLang="en-US" b="1" dirty="0" err="1">
                <a:solidFill>
                  <a:schemeClr val="accent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슬라임</a:t>
            </a:r>
            <a:r>
              <a:rPr lang="ko-KR" altLang="en-US" b="1" dirty="0">
                <a:solidFill>
                  <a:schemeClr val="accent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캐릭터 구현</a:t>
            </a:r>
          </a:p>
        </p:txBody>
      </p:sp>
      <p:pic>
        <p:nvPicPr>
          <p:cNvPr id="8" name="내용 개체 틀 5" descr="그림, 아동 미술, 스케치, 일러스트레이션이(가) 표시된 사진&#10;&#10;자동 생성된 설명">
            <a:extLst>
              <a:ext uri="{FF2B5EF4-FFF2-40B4-BE49-F238E27FC236}">
                <a16:creationId xmlns:a16="http://schemas.microsoft.com/office/drawing/2014/main" id="{97F76A78-98AF-E8A7-AEDD-376AF738A8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99" b="37895"/>
          <a:stretch/>
        </p:blipFill>
        <p:spPr>
          <a:xfrm>
            <a:off x="3174171" y="1176041"/>
            <a:ext cx="5465003" cy="24322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032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3235686-FA79-D443-F499-E8111A24D8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606372"/>
              </p:ext>
            </p:extLst>
          </p:nvPr>
        </p:nvGraphicFramePr>
        <p:xfrm>
          <a:off x="838200" y="2568575"/>
          <a:ext cx="10515597" cy="1858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46036167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94047300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5304401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고윤범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노창현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양재성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96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서버 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모델링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물리 및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28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서버 클라이언트 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충돌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12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슬라임</a:t>
                      </a:r>
                      <a:r>
                        <a:rPr lang="ko-KR" altLang="en-US" dirty="0"/>
                        <a:t> 동적 </a:t>
                      </a:r>
                      <a:r>
                        <a:rPr lang="ko-KR" altLang="en-US" dirty="0" err="1"/>
                        <a:t>매테리얼</a:t>
                      </a:r>
                      <a:r>
                        <a:rPr lang="ko-KR" altLang="en-US" dirty="0"/>
                        <a:t>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오브젝트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빨아들이기 물리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21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메타볼</a:t>
                      </a:r>
                      <a:r>
                        <a:rPr lang="ko-KR" altLang="en-US" dirty="0"/>
                        <a:t> 효과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/>
                        <a:t>슬라임</a:t>
                      </a:r>
                      <a:r>
                        <a:rPr lang="ko-KR" altLang="en-US" sz="1800" b="0" dirty="0"/>
                        <a:t> 내부 오브젝트 부유효과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85807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C6E0CEDC-1419-AD0D-823E-D28A6327DD5B}"/>
              </a:ext>
            </a:extLst>
          </p:cNvPr>
          <p:cNvSpPr/>
          <p:nvPr/>
        </p:nvSpPr>
        <p:spPr>
          <a:xfrm>
            <a:off x="292990" y="176510"/>
            <a:ext cx="4964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구성원 역할 분담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5475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F46C736-9D3C-D8A6-5AAE-B414BA1D753C}"/>
              </a:ext>
            </a:extLst>
          </p:cNvPr>
          <p:cNvSpPr/>
          <p:nvPr/>
        </p:nvSpPr>
        <p:spPr>
          <a:xfrm>
            <a:off x="292990" y="176510"/>
            <a:ext cx="67008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개발 내용 </a:t>
            </a:r>
            <a:r>
              <a:rPr lang="en-US" altLang="ko-KR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클라이언트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2234C4-E9BE-372E-A776-F89DDB0216DD}"/>
              </a:ext>
            </a:extLst>
          </p:cNvPr>
          <p:cNvSpPr/>
          <p:nvPr/>
        </p:nvSpPr>
        <p:spPr>
          <a:xfrm>
            <a:off x="466725" y="1200150"/>
            <a:ext cx="5438775" cy="29146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C00056-02F9-32BE-EA20-80C6A614C650}"/>
              </a:ext>
            </a:extLst>
          </p:cNvPr>
          <p:cNvSpPr/>
          <p:nvPr/>
        </p:nvSpPr>
        <p:spPr>
          <a:xfrm>
            <a:off x="6286502" y="1200150"/>
            <a:ext cx="5438775" cy="29146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ECE9318-D1FC-EFCA-5F60-111EE1054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952" y="2419052"/>
            <a:ext cx="4657725" cy="1228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작업 내용 대표 이미지</a:t>
            </a:r>
            <a:br>
              <a:rPr lang="en-US" altLang="ko-KR" sz="2000" b="1" dirty="0"/>
            </a:br>
            <a:endParaRPr lang="en-US" altLang="ko-KR" sz="2000" b="1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8E90164-CC83-81DC-B9BA-E247EB78C49F}"/>
              </a:ext>
            </a:extLst>
          </p:cNvPr>
          <p:cNvSpPr txBox="1">
            <a:spLocks/>
          </p:cNvSpPr>
          <p:nvPr/>
        </p:nvSpPr>
        <p:spPr>
          <a:xfrm>
            <a:off x="7153277" y="2419051"/>
            <a:ext cx="4657725" cy="1228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/>
              <a:t>작업 내용 대표 이미지</a:t>
            </a:r>
            <a:br>
              <a:rPr lang="en-US" altLang="ko-KR" sz="2000" b="1" dirty="0"/>
            </a:br>
            <a:endParaRPr lang="en-US" altLang="ko-KR" sz="2000" b="1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574701F-3BF9-DC23-DC93-8D88320008FA}"/>
              </a:ext>
            </a:extLst>
          </p:cNvPr>
          <p:cNvSpPr txBox="1">
            <a:spLocks/>
          </p:cNvSpPr>
          <p:nvPr/>
        </p:nvSpPr>
        <p:spPr>
          <a:xfrm>
            <a:off x="466725" y="4581227"/>
            <a:ext cx="4857748" cy="1771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/>
              <a:t>작업 내용</a:t>
            </a:r>
            <a:br>
              <a:rPr lang="en-US" altLang="ko-KR" sz="2000" b="1" dirty="0"/>
            </a:br>
            <a:r>
              <a:rPr lang="en-US" altLang="ko-KR" sz="1800" dirty="0"/>
              <a:t>-</a:t>
            </a:r>
            <a:r>
              <a:rPr lang="ko-KR" altLang="en-US" sz="1800" dirty="0"/>
              <a:t>짧게 작업내용 설명</a:t>
            </a:r>
            <a:br>
              <a:rPr lang="en-US" altLang="ko-KR" sz="2000" b="1" dirty="0"/>
            </a:br>
            <a:endParaRPr lang="en-US" altLang="ko-KR" sz="2000" b="1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3419BED9-DB5A-AF2B-084F-32B51B4FE9EF}"/>
              </a:ext>
            </a:extLst>
          </p:cNvPr>
          <p:cNvSpPr txBox="1">
            <a:spLocks/>
          </p:cNvSpPr>
          <p:nvPr/>
        </p:nvSpPr>
        <p:spPr>
          <a:xfrm>
            <a:off x="6286502" y="4581227"/>
            <a:ext cx="4857748" cy="1771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/>
              <a:t>작업 내용</a:t>
            </a:r>
            <a:br>
              <a:rPr lang="en-US" altLang="ko-KR" sz="2000" b="1" dirty="0"/>
            </a:br>
            <a:r>
              <a:rPr lang="en-US" altLang="ko-KR" sz="1800" dirty="0"/>
              <a:t>-</a:t>
            </a:r>
            <a:r>
              <a:rPr lang="ko-KR" altLang="en-US" sz="1800" dirty="0"/>
              <a:t>짧게 작업내용 설명</a:t>
            </a:r>
            <a:br>
              <a:rPr lang="en-US" altLang="ko-KR" sz="2000" b="1" dirty="0"/>
            </a:b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22154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377</Words>
  <Application>Microsoft Office PowerPoint</Application>
  <PresentationFormat>와이드스크린</PresentationFormat>
  <Paragraphs>105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창현 노</dc:creator>
  <cp:lastModifiedBy>창현 노</cp:lastModifiedBy>
  <cp:revision>2</cp:revision>
  <dcterms:created xsi:type="dcterms:W3CDTF">2024-05-04T05:29:32Z</dcterms:created>
  <dcterms:modified xsi:type="dcterms:W3CDTF">2024-05-07T11:27:17Z</dcterms:modified>
</cp:coreProperties>
</file>