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3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97270-8296-4DE5-B75B-12F7EBA9C4B5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3DA51-E9CB-4C3F-A6FB-76A0A2C82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150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3DA51-E9CB-4C3F-A6FB-76A0A2C82E0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53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5CB4-EC78-4EB3-A438-EBE17300B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5AB844-B71F-35ED-87B2-C4769015E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DBEB3-41E9-D9FA-C277-48CF449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AEE5-DC20-474E-B160-61CE0108DED8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48DBCF-2208-E953-C1D9-0BBFC918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60EBE-C6EE-1159-25E4-5BADF472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E20E-D042-4F9F-BAB9-FD3979D66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0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BC420-3FB3-40FB-F1A7-0BC21DA1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7C7427-2D6C-6F34-0FA5-E4D440DDA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2C05F2-8F99-0C45-8754-1D7F533FA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AEE5-DC20-474E-B160-61CE0108DED8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3EB9C9-74AF-6200-0B83-73FA865E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CA4640-2D2E-CED9-1DC4-8EA8E7CC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E20E-D042-4F9F-BAB9-FD3979D66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69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87E8BF-4737-9595-F576-3D4A1D9AE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016FD0-FD52-35A7-2675-8342F474D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76F90-D8F3-1D5B-1CBF-D609E4BF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AEE5-DC20-474E-B160-61CE0108DED8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48C08-12C3-4A96-9435-907008D43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214BC4-6463-A35C-CCB9-4B45460EA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E20E-D042-4F9F-BAB9-FD3979D66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60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04B82-9486-E54B-B49D-5661C723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2E90A8-BA51-C5BA-C06B-BB655CDC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E2E7D-331E-C3A9-F3AA-62124824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AEE5-DC20-474E-B160-61CE0108DED8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485BB2-9383-6B27-8FD2-022CC0EB0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10B96C-D34F-AB3B-93C4-23EE1060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E20E-D042-4F9F-BAB9-FD3979D66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41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FBA2C-95AB-6C96-3742-B22C765EE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BE7230-0DF8-C9D7-DBF3-F5AF4A151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8677C-D6C5-AE0B-2A9F-EF61EB93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AEE5-DC20-474E-B160-61CE0108DED8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6D7469-1A17-D98B-5102-F05C6B98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32C5A2-FFBF-F63C-9307-00E71173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E20E-D042-4F9F-BAB9-FD3979D66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87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4D2EB-0877-2C1D-4AB8-65AEF0AD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A31075-0AEE-173B-F65D-81CF9E70A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E093CD-21FB-4C24-341F-9CBCD9F68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499672-F0C3-354D-701B-27C96127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AEE5-DC20-474E-B160-61CE0108DED8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85B2DB-668B-08EB-7253-DDF33BBEE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2C6495-EF48-96CB-D3E2-3F76BAB3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E20E-D042-4F9F-BAB9-FD3979D66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3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612CF-C5D1-4B50-469E-A37760AA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0A38A4-71CB-F04D-B79D-868B5EE03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CA9C64-C2BC-D38D-A984-7D6CFDBD2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52B0EC-7D65-D942-B38D-26FDA2874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3D14C6-5EBB-514F-D20C-0CDBE0241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03F3B1-5470-AC47-702C-2E9D4192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AEE5-DC20-474E-B160-61CE0108DED8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341258-6CF2-8E48-B655-6690EEF8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150B33-C209-7BE0-F629-04A53AD0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E20E-D042-4F9F-BAB9-FD3979D66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3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128F7-BB88-3116-78FF-18A3C89E4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90CB75-F410-865B-C54C-130174178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AEE5-DC20-474E-B160-61CE0108DED8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DACDC4-F411-714D-1DE3-542981198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5E8A4E-582C-76E9-241C-6D5B0ED0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E20E-D042-4F9F-BAB9-FD3979D66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03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E2364D-F5E3-C259-44CC-48E416FB7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AEE5-DC20-474E-B160-61CE0108DED8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1BC8C1-7DC8-CCCC-A832-6A7B72DF5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92BCE1-54CD-AA30-5EA5-CB4E11A9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E20E-D042-4F9F-BAB9-FD3979D66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76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4C261-3BF5-D2C5-3636-E40EA658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0919BF-18AD-0DC5-50B8-5D7AD4880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E467A7-1B40-8545-F5BA-F8FDB2A73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D15077-F720-D843-8BDC-AA33E66F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AEE5-DC20-474E-B160-61CE0108DED8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64D607-3642-F8C1-2636-8DB8DA7D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5DE0E9-CA18-C096-DED9-557486829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E20E-D042-4F9F-BAB9-FD3979D66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15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2277-0E63-12E5-A5E5-8DDC105F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595B38-B52E-CE8F-8A74-A6BB0B54E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A8936B-2A65-7C86-C44B-BC53697B0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65BC4A-DC0E-C43B-A756-C13F7BF0F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AEE5-DC20-474E-B160-61CE0108DED8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7B781A-85E9-41C0-C20B-912AE115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EFAEF4-A370-C7A6-618D-8D5D6DD9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E20E-D042-4F9F-BAB9-FD3979D66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21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74C5E4-425E-0407-B1A6-79AA4E73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4F3DBF-2931-C686-5BCE-48BB97410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E953A-9361-E9CC-976B-BC24D4ACB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1CAEE5-DC20-474E-B160-61CE0108DED8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BDCE24-F43F-B979-85C5-BA3217243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04CA12-9166-8F9B-C85B-B861AA4B0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D8E20E-D042-4F9F-BAB9-FD3979D66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89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0F7D6E-A24F-CC4C-17CC-0788A64EA00C}"/>
              </a:ext>
            </a:extLst>
          </p:cNvPr>
          <p:cNvSpPr/>
          <p:nvPr/>
        </p:nvSpPr>
        <p:spPr>
          <a:xfrm>
            <a:off x="2006199" y="4918224"/>
            <a:ext cx="542924" cy="5238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117B80-36BF-23F7-3CFC-3815548E79E0}"/>
              </a:ext>
            </a:extLst>
          </p:cNvPr>
          <p:cNvSpPr/>
          <p:nvPr/>
        </p:nvSpPr>
        <p:spPr>
          <a:xfrm>
            <a:off x="1070498" y="3943348"/>
            <a:ext cx="542924" cy="5238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74FDB8-5305-3D46-58CE-76E03C33E75F}"/>
              </a:ext>
            </a:extLst>
          </p:cNvPr>
          <p:cNvSpPr/>
          <p:nvPr/>
        </p:nvSpPr>
        <p:spPr>
          <a:xfrm>
            <a:off x="1055500" y="2594606"/>
            <a:ext cx="542924" cy="5238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D1F5C4-4CFA-D693-8741-6E36500D50FB}"/>
              </a:ext>
            </a:extLst>
          </p:cNvPr>
          <p:cNvSpPr/>
          <p:nvPr/>
        </p:nvSpPr>
        <p:spPr>
          <a:xfrm>
            <a:off x="2022633" y="1567816"/>
            <a:ext cx="542924" cy="5238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80C4E2-2965-086E-5BF0-4E71CB8A8468}"/>
              </a:ext>
            </a:extLst>
          </p:cNvPr>
          <p:cNvSpPr/>
          <p:nvPr/>
        </p:nvSpPr>
        <p:spPr>
          <a:xfrm>
            <a:off x="3689397" y="1552580"/>
            <a:ext cx="542924" cy="5238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D3ED12-60D1-8BDD-C34E-BCC3FDC9A44F}"/>
              </a:ext>
            </a:extLst>
          </p:cNvPr>
          <p:cNvSpPr/>
          <p:nvPr/>
        </p:nvSpPr>
        <p:spPr>
          <a:xfrm>
            <a:off x="4595813" y="2614611"/>
            <a:ext cx="542924" cy="5238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8BF425-65A0-38D3-789B-45789FCDE678}"/>
              </a:ext>
            </a:extLst>
          </p:cNvPr>
          <p:cNvSpPr/>
          <p:nvPr/>
        </p:nvSpPr>
        <p:spPr>
          <a:xfrm>
            <a:off x="4595813" y="3943348"/>
            <a:ext cx="542924" cy="5238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06ADE7-B03B-CA59-E568-ABCF26775240}"/>
              </a:ext>
            </a:extLst>
          </p:cNvPr>
          <p:cNvSpPr/>
          <p:nvPr/>
        </p:nvSpPr>
        <p:spPr>
          <a:xfrm>
            <a:off x="3677844" y="4918224"/>
            <a:ext cx="542924" cy="5238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772CA9-8508-E08F-76A8-A81601ADA35A}"/>
              </a:ext>
            </a:extLst>
          </p:cNvPr>
          <p:cNvSpPr/>
          <p:nvPr/>
        </p:nvSpPr>
        <p:spPr>
          <a:xfrm>
            <a:off x="6362702" y="590550"/>
            <a:ext cx="1414461" cy="647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2F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E36FA53-EE38-ACCF-860D-AB7E66D5A85E}"/>
              </a:ext>
            </a:extLst>
          </p:cNvPr>
          <p:cNvSpPr/>
          <p:nvPr/>
        </p:nvSpPr>
        <p:spPr>
          <a:xfrm>
            <a:off x="647700" y="590550"/>
            <a:ext cx="1028700" cy="704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1F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B8828F-57FF-646D-D3F3-CFC10ADC3886}"/>
              </a:ext>
            </a:extLst>
          </p:cNvPr>
          <p:cNvSpPr/>
          <p:nvPr/>
        </p:nvSpPr>
        <p:spPr>
          <a:xfrm>
            <a:off x="8068736" y="2733675"/>
            <a:ext cx="2105028" cy="18859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3CDD0B-3ED3-C30D-2ADE-8A391D6F13F5}"/>
              </a:ext>
            </a:extLst>
          </p:cNvPr>
          <p:cNvSpPr/>
          <p:nvPr/>
        </p:nvSpPr>
        <p:spPr>
          <a:xfrm>
            <a:off x="8639175" y="1577824"/>
            <a:ext cx="857249" cy="8572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A1170D-31BE-63F2-02DB-E9B017E3540C}"/>
              </a:ext>
            </a:extLst>
          </p:cNvPr>
          <p:cNvSpPr/>
          <p:nvPr/>
        </p:nvSpPr>
        <p:spPr>
          <a:xfrm>
            <a:off x="10521426" y="3248025"/>
            <a:ext cx="857249" cy="8572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29C06F-E499-8CFD-4687-D1A9012F1E26}"/>
              </a:ext>
            </a:extLst>
          </p:cNvPr>
          <p:cNvSpPr/>
          <p:nvPr/>
        </p:nvSpPr>
        <p:spPr>
          <a:xfrm>
            <a:off x="8669765" y="4918224"/>
            <a:ext cx="857249" cy="8572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D12741-3D4F-2D2D-C33E-66B28B84B446}"/>
              </a:ext>
            </a:extLst>
          </p:cNvPr>
          <p:cNvSpPr/>
          <p:nvPr/>
        </p:nvSpPr>
        <p:spPr>
          <a:xfrm>
            <a:off x="6863825" y="3248025"/>
            <a:ext cx="857249" cy="8572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EBE3AF4-8B11-D07B-09D8-FF2ECAB79E95}"/>
              </a:ext>
            </a:extLst>
          </p:cNvPr>
          <p:cNvSpPr/>
          <p:nvPr/>
        </p:nvSpPr>
        <p:spPr>
          <a:xfrm>
            <a:off x="2776541" y="5897877"/>
            <a:ext cx="709612" cy="9239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710DE1-CE55-1057-99DD-D93FA2067D63}"/>
              </a:ext>
            </a:extLst>
          </p:cNvPr>
          <p:cNvSpPr/>
          <p:nvPr/>
        </p:nvSpPr>
        <p:spPr>
          <a:xfrm>
            <a:off x="2559841" y="5139697"/>
            <a:ext cx="1107285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F3C89D-3689-24D8-6191-87B98CEF01C8}"/>
              </a:ext>
            </a:extLst>
          </p:cNvPr>
          <p:cNvSpPr/>
          <p:nvPr/>
        </p:nvSpPr>
        <p:spPr>
          <a:xfrm rot="5400000" flipV="1">
            <a:off x="2790832" y="5518787"/>
            <a:ext cx="712460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DCF82A1-0D95-2D34-0806-36EAE1A18294}"/>
              </a:ext>
            </a:extLst>
          </p:cNvPr>
          <p:cNvSpPr/>
          <p:nvPr/>
        </p:nvSpPr>
        <p:spPr>
          <a:xfrm rot="5400000" flipV="1">
            <a:off x="3081759" y="2772197"/>
            <a:ext cx="45719" cy="29823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92E9680-7757-62CA-843E-44607B37C646}"/>
              </a:ext>
            </a:extLst>
          </p:cNvPr>
          <p:cNvSpPr/>
          <p:nvPr/>
        </p:nvSpPr>
        <p:spPr>
          <a:xfrm rot="5400000" flipV="1">
            <a:off x="896070" y="3474480"/>
            <a:ext cx="2841769" cy="45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2FDEDF-79DE-F1AF-0F38-83EEB41C352B}"/>
              </a:ext>
            </a:extLst>
          </p:cNvPr>
          <p:cNvSpPr/>
          <p:nvPr/>
        </p:nvSpPr>
        <p:spPr>
          <a:xfrm rot="5400000" flipV="1">
            <a:off x="3073075" y="1384759"/>
            <a:ext cx="52851" cy="30021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3EE0E6-4EA8-15C5-745E-E30926A77A4E}"/>
              </a:ext>
            </a:extLst>
          </p:cNvPr>
          <p:cNvSpPr/>
          <p:nvPr/>
        </p:nvSpPr>
        <p:spPr>
          <a:xfrm rot="5400000" flipV="1">
            <a:off x="2524732" y="3482098"/>
            <a:ext cx="2826533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65E258-1B3E-A77B-0B73-9782693F11BE}"/>
              </a:ext>
            </a:extLst>
          </p:cNvPr>
          <p:cNvSpPr/>
          <p:nvPr/>
        </p:nvSpPr>
        <p:spPr>
          <a:xfrm rot="5400000" flipV="1">
            <a:off x="939529" y="3498053"/>
            <a:ext cx="804862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01A046C-9130-C36A-BF5E-03FC4445A0C2}"/>
              </a:ext>
            </a:extLst>
          </p:cNvPr>
          <p:cNvSpPr/>
          <p:nvPr/>
        </p:nvSpPr>
        <p:spPr>
          <a:xfrm rot="5400000" flipV="1">
            <a:off x="4487704" y="3498053"/>
            <a:ext cx="804862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ED4629B-F01D-5893-1CD1-FCC66AB73100}"/>
              </a:ext>
            </a:extLst>
          </p:cNvPr>
          <p:cNvSpPr/>
          <p:nvPr/>
        </p:nvSpPr>
        <p:spPr>
          <a:xfrm>
            <a:off x="2608009" y="1829753"/>
            <a:ext cx="1038936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70A4D3-C45A-E567-7F33-C9399431383A}"/>
              </a:ext>
            </a:extLst>
          </p:cNvPr>
          <p:cNvSpPr/>
          <p:nvPr/>
        </p:nvSpPr>
        <p:spPr>
          <a:xfrm>
            <a:off x="1364820" y="3476628"/>
            <a:ext cx="929275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4057DD6-3549-E8CD-9FD8-818007B20196}"/>
              </a:ext>
            </a:extLst>
          </p:cNvPr>
          <p:cNvSpPr/>
          <p:nvPr/>
        </p:nvSpPr>
        <p:spPr>
          <a:xfrm rot="5400000">
            <a:off x="3741733" y="3558058"/>
            <a:ext cx="1319207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215AC2-7E9A-AE02-45A6-E22E6BCE287F}"/>
              </a:ext>
            </a:extLst>
          </p:cNvPr>
          <p:cNvSpPr/>
          <p:nvPr/>
        </p:nvSpPr>
        <p:spPr>
          <a:xfrm>
            <a:off x="3946404" y="3476616"/>
            <a:ext cx="929275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E5E8BD0-EDD8-3604-37DE-951D0C72EB36}"/>
              </a:ext>
            </a:extLst>
          </p:cNvPr>
          <p:cNvSpPr/>
          <p:nvPr/>
        </p:nvSpPr>
        <p:spPr>
          <a:xfrm flipV="1">
            <a:off x="2329230" y="2325777"/>
            <a:ext cx="1568505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1DEAFEE-AB49-83CD-FA71-0962A26FCCC6}"/>
              </a:ext>
            </a:extLst>
          </p:cNvPr>
          <p:cNvSpPr/>
          <p:nvPr/>
        </p:nvSpPr>
        <p:spPr>
          <a:xfrm rot="5400000">
            <a:off x="2698575" y="2344580"/>
            <a:ext cx="965805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53E01BA-99FB-FD12-46F7-A2547A048609}"/>
              </a:ext>
            </a:extLst>
          </p:cNvPr>
          <p:cNvSpPr/>
          <p:nvPr/>
        </p:nvSpPr>
        <p:spPr>
          <a:xfrm rot="5400000">
            <a:off x="1160149" y="3558070"/>
            <a:ext cx="1319207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E06B869-0FAF-C57D-98CE-339AFD2145B5}"/>
              </a:ext>
            </a:extLst>
          </p:cNvPr>
          <p:cNvSpPr/>
          <p:nvPr/>
        </p:nvSpPr>
        <p:spPr>
          <a:xfrm>
            <a:off x="1751426" y="3429000"/>
            <a:ext cx="161924" cy="1523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7495CC-50AD-751E-AD44-12E37B41D378}"/>
              </a:ext>
            </a:extLst>
          </p:cNvPr>
          <p:cNvSpPr/>
          <p:nvPr/>
        </p:nvSpPr>
        <p:spPr>
          <a:xfrm>
            <a:off x="3102554" y="2266470"/>
            <a:ext cx="161924" cy="1523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A1C2B8B-F7F2-0644-97CD-CC13C532682A}"/>
              </a:ext>
            </a:extLst>
          </p:cNvPr>
          <p:cNvSpPr/>
          <p:nvPr/>
        </p:nvSpPr>
        <p:spPr>
          <a:xfrm>
            <a:off x="4331617" y="3427109"/>
            <a:ext cx="161924" cy="1523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A6888F4-B21F-790F-8762-7FC12A072F7A}"/>
              </a:ext>
            </a:extLst>
          </p:cNvPr>
          <p:cNvSpPr/>
          <p:nvPr/>
        </p:nvSpPr>
        <p:spPr>
          <a:xfrm flipV="1">
            <a:off x="2294093" y="4683930"/>
            <a:ext cx="1611955" cy="45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8ECEE0B-BB8C-F9F5-308C-3D82B61CE4EF}"/>
              </a:ext>
            </a:extLst>
          </p:cNvPr>
          <p:cNvSpPr/>
          <p:nvPr/>
        </p:nvSpPr>
        <p:spPr>
          <a:xfrm rot="5400000">
            <a:off x="2723713" y="4685120"/>
            <a:ext cx="863436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34BE8D4-BAED-1550-0969-D865940CBAEC}"/>
              </a:ext>
            </a:extLst>
          </p:cNvPr>
          <p:cNvSpPr/>
          <p:nvPr/>
        </p:nvSpPr>
        <p:spPr>
          <a:xfrm>
            <a:off x="3088960" y="4648202"/>
            <a:ext cx="161924" cy="1523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6904EA5-11B6-0907-1665-985863387B71}"/>
              </a:ext>
            </a:extLst>
          </p:cNvPr>
          <p:cNvSpPr/>
          <p:nvPr/>
        </p:nvSpPr>
        <p:spPr>
          <a:xfrm>
            <a:off x="7721075" y="3676649"/>
            <a:ext cx="347662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CE4ECEA-851B-04F4-3C08-1E7CE935AEC0}"/>
              </a:ext>
            </a:extLst>
          </p:cNvPr>
          <p:cNvSpPr/>
          <p:nvPr/>
        </p:nvSpPr>
        <p:spPr>
          <a:xfrm>
            <a:off x="10160703" y="3653789"/>
            <a:ext cx="347662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68F7F6A-CDAA-ACF8-292D-F0CC2ED09018}"/>
              </a:ext>
            </a:extLst>
          </p:cNvPr>
          <p:cNvSpPr/>
          <p:nvPr/>
        </p:nvSpPr>
        <p:spPr>
          <a:xfrm rot="5400000">
            <a:off x="8971949" y="4746065"/>
            <a:ext cx="298602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B1F2ACC-EA18-470C-57BC-103ED12639CD}"/>
              </a:ext>
            </a:extLst>
          </p:cNvPr>
          <p:cNvSpPr/>
          <p:nvPr/>
        </p:nvSpPr>
        <p:spPr>
          <a:xfrm rot="5400000">
            <a:off x="8934856" y="2561515"/>
            <a:ext cx="298602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2A73802-6B51-134C-CE48-455073C8E3A2}"/>
              </a:ext>
            </a:extLst>
          </p:cNvPr>
          <p:cNvSpPr/>
          <p:nvPr/>
        </p:nvSpPr>
        <p:spPr>
          <a:xfrm>
            <a:off x="7218403" y="3600450"/>
            <a:ext cx="161924" cy="1523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BE90451-B33F-4CD1-8F7E-FE1C2B27FA7C}"/>
              </a:ext>
            </a:extLst>
          </p:cNvPr>
          <p:cNvSpPr/>
          <p:nvPr/>
        </p:nvSpPr>
        <p:spPr>
          <a:xfrm>
            <a:off x="10917774" y="3600450"/>
            <a:ext cx="161924" cy="1523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403EF63-EA06-DAED-EFBE-75F413FD7123}"/>
              </a:ext>
            </a:extLst>
          </p:cNvPr>
          <p:cNvSpPr/>
          <p:nvPr/>
        </p:nvSpPr>
        <p:spPr>
          <a:xfrm>
            <a:off x="9061297" y="5270651"/>
            <a:ext cx="161924" cy="1523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C21A153-B984-A64F-8C98-E7DEA1D7B99D}"/>
              </a:ext>
            </a:extLst>
          </p:cNvPr>
          <p:cNvSpPr/>
          <p:nvPr/>
        </p:nvSpPr>
        <p:spPr>
          <a:xfrm>
            <a:off x="9003195" y="1984076"/>
            <a:ext cx="161924" cy="1523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6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AF142AF-94E7-37CE-4A3B-800EBD577C43}"/>
              </a:ext>
            </a:extLst>
          </p:cNvPr>
          <p:cNvSpPr/>
          <p:nvPr/>
        </p:nvSpPr>
        <p:spPr>
          <a:xfrm>
            <a:off x="638175" y="352425"/>
            <a:ext cx="2676523" cy="8572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목표</a:t>
            </a:r>
          </a:p>
        </p:txBody>
      </p:sp>
      <p:pic>
        <p:nvPicPr>
          <p:cNvPr id="16" name="그림 15" descr="텍스트, 그래픽, 로고, 일러스트레이션이(가) 표시된 사진&#10;&#10;자동 생성된 설명">
            <a:extLst>
              <a:ext uri="{FF2B5EF4-FFF2-40B4-BE49-F238E27FC236}">
                <a16:creationId xmlns:a16="http://schemas.microsoft.com/office/drawing/2014/main" id="{CB4AA5AF-5F73-F11F-F20D-199D4AE63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327" y="1594795"/>
            <a:ext cx="4062200" cy="4062200"/>
          </a:xfrm>
          <a:prstGeom prst="rect">
            <a:avLst/>
          </a:prstGeom>
        </p:spPr>
      </p:pic>
      <p:pic>
        <p:nvPicPr>
          <p:cNvPr id="18" name="그림 17" descr="클립아트, 그래픽, 그래픽 디자인, 그림이(가) 표시된 사진&#10;&#10;자동 생성된 설명">
            <a:extLst>
              <a:ext uri="{FF2B5EF4-FFF2-40B4-BE49-F238E27FC236}">
                <a16:creationId xmlns:a16="http://schemas.microsoft.com/office/drawing/2014/main" id="{3F74A370-2E5A-075C-36A9-F429BCA596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373" y="1594795"/>
            <a:ext cx="4062200" cy="40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6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3327E51-CF3B-C062-B4CB-1468EC182F9E}"/>
              </a:ext>
            </a:extLst>
          </p:cNvPr>
          <p:cNvSpPr/>
          <p:nvPr/>
        </p:nvSpPr>
        <p:spPr>
          <a:xfrm>
            <a:off x="581025" y="438150"/>
            <a:ext cx="2676523" cy="8572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슬라임</a:t>
            </a:r>
            <a:r>
              <a:rPr lang="ko-KR" altLang="en-US" dirty="0"/>
              <a:t> 특징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F390D6-8324-92C6-7FEF-8ADA55912DCD}"/>
              </a:ext>
            </a:extLst>
          </p:cNvPr>
          <p:cNvSpPr/>
          <p:nvPr/>
        </p:nvSpPr>
        <p:spPr>
          <a:xfrm>
            <a:off x="581025" y="5067300"/>
            <a:ext cx="2676523" cy="8572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A40024-0845-BF5E-6393-B0264F0AD74D}"/>
              </a:ext>
            </a:extLst>
          </p:cNvPr>
          <p:cNvSpPr/>
          <p:nvPr/>
        </p:nvSpPr>
        <p:spPr>
          <a:xfrm>
            <a:off x="6419850" y="5067300"/>
            <a:ext cx="2676523" cy="8572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추적</a:t>
            </a:r>
          </a:p>
        </p:txBody>
      </p:sp>
      <p:pic>
        <p:nvPicPr>
          <p:cNvPr id="10" name="그림 9" descr="텍스트, 그림, 아동 미술, 클립아트이(가) 표시된 사진&#10;&#10;자동 생성된 설명">
            <a:extLst>
              <a:ext uri="{FF2B5EF4-FFF2-40B4-BE49-F238E27FC236}">
                <a16:creationId xmlns:a16="http://schemas.microsoft.com/office/drawing/2014/main" id="{296880B0-BF1E-857D-316B-94474FCCA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1472465"/>
            <a:ext cx="3417769" cy="3417769"/>
          </a:xfrm>
          <a:prstGeom prst="rect">
            <a:avLst/>
          </a:prstGeom>
        </p:spPr>
      </p:pic>
      <p:pic>
        <p:nvPicPr>
          <p:cNvPr id="12" name="그림 11" descr="그림, 그래픽, 클립아트, 아동 미술이(가) 표시된 사진&#10;&#10;자동 생성된 설명">
            <a:extLst>
              <a:ext uri="{FF2B5EF4-FFF2-40B4-BE49-F238E27FC236}">
                <a16:creationId xmlns:a16="http://schemas.microsoft.com/office/drawing/2014/main" id="{10B2FC75-A7D6-C463-2A6D-9D764BEC6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812" y="1472464"/>
            <a:ext cx="3417770" cy="341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3327E51-CF3B-C062-B4CB-1468EC182F9E}"/>
              </a:ext>
            </a:extLst>
          </p:cNvPr>
          <p:cNvSpPr/>
          <p:nvPr/>
        </p:nvSpPr>
        <p:spPr>
          <a:xfrm>
            <a:off x="847725" y="438150"/>
            <a:ext cx="2676523" cy="8572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슬라임</a:t>
            </a:r>
            <a:r>
              <a:rPr lang="ko-KR" altLang="en-US" dirty="0"/>
              <a:t> 이동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F390D6-8324-92C6-7FEF-8ADA55912DCD}"/>
              </a:ext>
            </a:extLst>
          </p:cNvPr>
          <p:cNvSpPr/>
          <p:nvPr/>
        </p:nvSpPr>
        <p:spPr>
          <a:xfrm>
            <a:off x="847725" y="5067300"/>
            <a:ext cx="2676523" cy="8572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통로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DCD35D-4216-80D9-073C-D9CCFE473941}"/>
              </a:ext>
            </a:extLst>
          </p:cNvPr>
          <p:cNvSpPr/>
          <p:nvPr/>
        </p:nvSpPr>
        <p:spPr>
          <a:xfrm>
            <a:off x="6838950" y="1476375"/>
            <a:ext cx="3752850" cy="325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터널 전체 이미지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A40024-0845-BF5E-6393-B0264F0AD74D}"/>
              </a:ext>
            </a:extLst>
          </p:cNvPr>
          <p:cNvSpPr/>
          <p:nvPr/>
        </p:nvSpPr>
        <p:spPr>
          <a:xfrm>
            <a:off x="6838950" y="5067300"/>
            <a:ext cx="2676523" cy="8572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추적</a:t>
            </a:r>
          </a:p>
        </p:txBody>
      </p:sp>
      <p:pic>
        <p:nvPicPr>
          <p:cNvPr id="3" name="그림 2" descr="그림, 도표, 디자인, 예술이(가) 표시된 사진&#10;&#10;자동 생성된 설명">
            <a:extLst>
              <a:ext uri="{FF2B5EF4-FFF2-40B4-BE49-F238E27FC236}">
                <a16:creationId xmlns:a16="http://schemas.microsoft.com/office/drawing/2014/main" id="{FB9DA354-949C-5B26-E2F7-451040633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1578520"/>
            <a:ext cx="3205660" cy="320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0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3327E51-CF3B-C062-B4CB-1468EC182F9E}"/>
              </a:ext>
            </a:extLst>
          </p:cNvPr>
          <p:cNvSpPr/>
          <p:nvPr/>
        </p:nvSpPr>
        <p:spPr>
          <a:xfrm>
            <a:off x="847725" y="438150"/>
            <a:ext cx="2676523" cy="8572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탈출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F390D6-8324-92C6-7FEF-8ADA55912DCD}"/>
              </a:ext>
            </a:extLst>
          </p:cNvPr>
          <p:cNvSpPr/>
          <p:nvPr/>
        </p:nvSpPr>
        <p:spPr>
          <a:xfrm>
            <a:off x="847725" y="5353050"/>
            <a:ext cx="2676523" cy="8572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A40024-0845-BF5E-6393-B0264F0AD74D}"/>
              </a:ext>
            </a:extLst>
          </p:cNvPr>
          <p:cNvSpPr/>
          <p:nvPr/>
        </p:nvSpPr>
        <p:spPr>
          <a:xfrm>
            <a:off x="5915025" y="5305425"/>
            <a:ext cx="2676523" cy="8572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탈출</a:t>
            </a:r>
            <a:endParaRPr lang="ko-KR" altLang="en-US" dirty="0"/>
          </a:p>
        </p:txBody>
      </p:sp>
      <p:pic>
        <p:nvPicPr>
          <p:cNvPr id="3" name="그림 2" descr="텍스트, 만화 영화, 그래픽, 카민이(가) 표시된 사진&#10;&#10;자동 생성된 설명">
            <a:extLst>
              <a:ext uri="{FF2B5EF4-FFF2-40B4-BE49-F238E27FC236}">
                <a16:creationId xmlns:a16="http://schemas.microsoft.com/office/drawing/2014/main" id="{78FC10D4-1890-FFA0-A712-22F41FE99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55" y="1430030"/>
            <a:ext cx="3788390" cy="3788390"/>
          </a:xfrm>
          <a:prstGeom prst="rect">
            <a:avLst/>
          </a:prstGeom>
        </p:spPr>
      </p:pic>
      <p:pic>
        <p:nvPicPr>
          <p:cNvPr id="10" name="그림 9" descr="텍스트, 디자인, 그래픽, 로고이(가) 표시된 사진&#10;&#10;자동 생성된 설명">
            <a:extLst>
              <a:ext uri="{FF2B5EF4-FFF2-40B4-BE49-F238E27FC236}">
                <a16:creationId xmlns:a16="http://schemas.microsoft.com/office/drawing/2014/main" id="{387235D5-29AF-E472-472B-D57521300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025" y="1430030"/>
            <a:ext cx="3788390" cy="378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4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D695D-5546-8E96-2602-E011A119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A36BA3-CA99-0A3D-3A50-A9DEC64CB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408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18</Words>
  <Application>Microsoft Office PowerPoint</Application>
  <PresentationFormat>와이드스크린</PresentationFormat>
  <Paragraphs>14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창현 노</dc:creator>
  <cp:lastModifiedBy>창현 노</cp:lastModifiedBy>
  <cp:revision>2</cp:revision>
  <dcterms:created xsi:type="dcterms:W3CDTF">2024-07-19T13:40:14Z</dcterms:created>
  <dcterms:modified xsi:type="dcterms:W3CDTF">2024-07-22T11:29:49Z</dcterms:modified>
</cp:coreProperties>
</file>