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58A7-709E-46FC-AEE1-1473306D45A0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7C7F-6880-495D-AEB3-EF559C637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7C7F-6880-495D-AEB3-EF559C637B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6E7A-04FE-FED9-5E66-FF39519E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5443-0115-208C-FEB5-79C7412A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A9F2-9FD3-8FBC-19E3-AB2FC28C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A5504-6055-82ED-0BED-4ACE4F4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7368-9AE8-EFFE-14D1-4BF2282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E485-6646-6ABF-32CD-A212BE1C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CE507-950C-BB16-BC2C-E061654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A52-9F4E-7FCD-1146-72B0AFD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E0A66-53EF-9BC2-C4B4-C0BE77F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4B0F-BA0C-F970-DFAE-A074DE5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18C61-FCDB-40DE-121C-07F8F327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CFF90-0926-E619-50AD-F7D2FC77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FB9B-4409-97C4-CAC2-EA1599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96B17-C382-BCEC-51BA-4E697916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04EC2-7148-45F1-D7D3-E4E4244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D16D-9815-A22A-AA50-B387BE1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BDABB-5DCB-0CD0-8DEC-709C08F9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231D-569B-764C-6D2B-19564CF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6CBFF-548E-457F-3135-46D262E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C50B-AA75-0063-3626-2BA58C2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C7EF-416F-E245-6D3B-0203693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41863-5526-CA3C-6240-1B046EF0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60FB4-DB55-BEB8-6F12-84368A4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2A02-3560-ED91-7025-40331DB0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99B55-A7F4-B37F-EDE7-F92B0AB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C6E7-D2D7-7A3C-FACD-16C5928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4E15-6161-1567-391B-BAC6B2697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219CC-AC35-DFF6-97F4-A18AE5C8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6518E-586D-CA0F-8F40-5FC5D216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D15CF-8E2C-3BBB-40A5-09482340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60D2-06E8-2BED-CC33-1C44DD7E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248CA-8A61-8A3B-6993-C06BC2D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885E4-761D-EA21-DDE8-013E1C60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5625C-3258-895A-4CF2-F08BEDAC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7A6B8-5758-64C8-50D4-76128BD9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6AB75-D245-2C1D-A2B6-2C5D975E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98D22-1835-3EE2-A8F2-345067C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96BEE-A798-F9CA-E43C-7D78336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00ED-9BB7-505C-5920-5744DF08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AD86-283C-2029-6C73-4519D99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82DB2-2357-7E13-3DE3-D146298E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775B4-0B67-02DE-3B50-14447A2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562BD-C28F-0433-A2C7-D5EEFF5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58FB8-5168-6ABA-569D-880840F5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81EC6-29C8-65B4-69F5-D418BED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204EA-E76E-59BF-DB91-B5ABAD8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B92C-883A-61E6-523A-A8625A42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418BD-999B-3D19-6D9F-FE1B5BD6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4497C-1E0C-E3B5-1431-225BD18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64B-1DCD-5947-1A3F-03403FD4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9C31-4E4F-F1B9-546C-B91A4AA1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D9B5-4A1E-EB4A-AA9D-D54C711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2AAC-445E-A30B-753D-90846C6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CA06A-6189-F683-5EAD-DB9C9F46A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88DC-F679-DAEC-5CEF-6400ED3A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A94C-7319-546C-8229-9D28CB9C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D674F-AF60-266B-70B4-C9DBEA8F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A25B5-60CD-A549-5254-1E4C08E0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A87A69-704C-F8B0-91B5-830541D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AF33D-74E1-DBA3-EC36-644F895B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4E1C-1F7E-2A48-2367-4E1005DAC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938B-F5F0-4775-96EC-70191FEAE962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27A3-7675-9CAD-3983-D7DF658E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9FF5-F2CE-0A51-5436-9F0D01EF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A8C072-AF56-BA34-483D-54A489184721}"/>
              </a:ext>
            </a:extLst>
          </p:cNvPr>
          <p:cNvSpPr/>
          <p:nvPr/>
        </p:nvSpPr>
        <p:spPr>
          <a:xfrm>
            <a:off x="3306612" y="1681460"/>
            <a:ext cx="55787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 Up All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E8277-114A-C354-B5F3-D219D5892A23}"/>
              </a:ext>
            </a:extLst>
          </p:cNvPr>
          <p:cNvSpPr/>
          <p:nvPr/>
        </p:nvSpPr>
        <p:spPr>
          <a:xfrm>
            <a:off x="4551343" y="3729991"/>
            <a:ext cx="30893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고윤범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노창현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양재성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CC714B-F2A6-E66C-1386-5D60B73A0C62}"/>
              </a:ext>
            </a:extLst>
          </p:cNvPr>
          <p:cNvSpPr/>
          <p:nvPr/>
        </p:nvSpPr>
        <p:spPr>
          <a:xfrm>
            <a:off x="214581" y="6306146"/>
            <a:ext cx="28664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지도교수님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이형구 교수님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F0CBEFF-1AD8-1FFE-A9B6-F88B6B65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61255"/>
          <a:stretch/>
        </p:blipFill>
        <p:spPr>
          <a:xfrm>
            <a:off x="2667000" y="2941149"/>
            <a:ext cx="6858000" cy="9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/>
              <a:t>슬라임</a:t>
            </a:r>
            <a:r>
              <a:rPr lang="ko-KR" altLang="en-US" sz="2000" b="1" dirty="0"/>
              <a:t> 애니메이션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맵 제작 및 배치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951CE8-A2F3-445E-1E90-5A47E1D7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7" y="1172020"/>
            <a:ext cx="5162548" cy="2942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13DB4A-99B2-42D5-8D29-9583650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172020"/>
            <a:ext cx="4857748" cy="30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캐릭터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오브젝트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F812-7AAF-A9D1-1489-531D602D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r="26247"/>
          <a:stretch/>
        </p:blipFill>
        <p:spPr>
          <a:xfrm>
            <a:off x="466725" y="1333807"/>
            <a:ext cx="2314575" cy="3013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74E37-3AD9-A96C-04BD-CCEECB83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333807"/>
            <a:ext cx="2314575" cy="30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B751-DCEB-0BFC-1D4A-D5ED3D8ED0AF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14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4C0C1C-829B-E530-7BE4-E9CC9464EB85}"/>
              </a:ext>
            </a:extLst>
          </p:cNvPr>
          <p:cNvSpPr/>
          <p:nvPr/>
        </p:nvSpPr>
        <p:spPr>
          <a:xfrm>
            <a:off x="292990" y="176510"/>
            <a:ext cx="4406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BF2E30E-760B-9B69-E0A6-84490D3F5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95833"/>
              </p:ext>
            </p:extLst>
          </p:nvPr>
        </p:nvGraphicFramePr>
        <p:xfrm>
          <a:off x="838200" y="2568575"/>
          <a:ext cx="10515596" cy="148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83932538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2847971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표정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 추가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7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14F28-D231-B916-3CFE-BDD39395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영상 업로드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FF79F-F3CB-C707-EC86-24A88650D4C5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 시연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7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0AD4DB-CD7E-042A-0EC6-B18BE7CFF70B}"/>
              </a:ext>
            </a:extLst>
          </p:cNvPr>
          <p:cNvSpPr/>
          <p:nvPr/>
        </p:nvSpPr>
        <p:spPr>
          <a:xfrm>
            <a:off x="4487227" y="2967335"/>
            <a:ext cx="3217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E8A4EA-23A4-FDAD-6A61-977923A2FA19}"/>
              </a:ext>
            </a:extLst>
          </p:cNvPr>
          <p:cNvSpPr/>
          <p:nvPr/>
        </p:nvSpPr>
        <p:spPr>
          <a:xfrm>
            <a:off x="292990" y="176510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1C452-A5D2-FD8C-0A3E-2F4227A8DF10}"/>
              </a:ext>
            </a:extLst>
          </p:cNvPr>
          <p:cNvSpPr/>
          <p:nvPr/>
        </p:nvSpPr>
        <p:spPr>
          <a:xfrm>
            <a:off x="982785" y="1314450"/>
            <a:ext cx="431881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게임조작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기술요소와 중점 연구 분야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A27D3-8CC5-8729-41B1-5C83194B2FD1}"/>
              </a:ext>
            </a:extLst>
          </p:cNvPr>
          <p:cNvSpPr/>
          <p:nvPr/>
        </p:nvSpPr>
        <p:spPr>
          <a:xfrm>
            <a:off x="6421560" y="1314450"/>
            <a:ext cx="294183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데모시연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694CE-CC9A-AF8C-8CEB-BF4E1775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5200650"/>
            <a:ext cx="8058150" cy="12906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 비대칭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PVP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타임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3~5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인원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헌터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C1C3D-C95B-64A7-B92C-B2787DEE7959}"/>
              </a:ext>
            </a:extLst>
          </p:cNvPr>
          <p:cNvSpPr/>
          <p:nvPr/>
        </p:nvSpPr>
        <p:spPr>
          <a:xfrm>
            <a:off x="292990" y="176510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C0B9CC-98E5-D954-F5E4-D4BCD781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00904"/>
            <a:ext cx="7258050" cy="40809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D0330-B29E-169F-B4CC-982A760646AE}"/>
              </a:ext>
            </a:extLst>
          </p:cNvPr>
          <p:cNvSpPr/>
          <p:nvPr/>
        </p:nvSpPr>
        <p:spPr>
          <a:xfrm>
            <a:off x="2643772" y="2505670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이미지로 변경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5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B729C2-9E94-BEE8-69AE-BE97EB5FA781}"/>
              </a:ext>
            </a:extLst>
          </p:cNvPr>
          <p:cNvSpPr/>
          <p:nvPr/>
        </p:nvSpPr>
        <p:spPr>
          <a:xfrm>
            <a:off x="292990" y="176510"/>
            <a:ext cx="54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진행도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85681-F2DD-2AA9-27B6-E91661915B73}"/>
              </a:ext>
            </a:extLst>
          </p:cNvPr>
          <p:cNvSpPr/>
          <p:nvPr/>
        </p:nvSpPr>
        <p:spPr>
          <a:xfrm>
            <a:off x="6594671" y="1739011"/>
            <a:ext cx="3740932" cy="75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DA1CE-88BF-496F-1979-70B245508FD1}"/>
              </a:ext>
            </a:extLst>
          </p:cNvPr>
          <p:cNvSpPr/>
          <p:nvPr/>
        </p:nvSpPr>
        <p:spPr>
          <a:xfrm>
            <a:off x="1321369" y="2669673"/>
            <a:ext cx="2131255" cy="308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B6E52-7774-512A-7962-9FD9F4D2F05A}"/>
              </a:ext>
            </a:extLst>
          </p:cNvPr>
          <p:cNvSpPr/>
          <p:nvPr/>
        </p:nvSpPr>
        <p:spPr>
          <a:xfrm>
            <a:off x="1856397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DE076-8AFE-63E4-F227-4E5A03255A93}"/>
              </a:ext>
            </a:extLst>
          </p:cNvPr>
          <p:cNvSpPr/>
          <p:nvPr/>
        </p:nvSpPr>
        <p:spPr>
          <a:xfrm>
            <a:off x="4299829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86866-31FA-D3E0-B260-9867E27941E0}"/>
              </a:ext>
            </a:extLst>
          </p:cNvPr>
          <p:cNvSpPr/>
          <p:nvPr/>
        </p:nvSpPr>
        <p:spPr>
          <a:xfrm>
            <a:off x="9186694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BB146-685A-5E7A-C688-137FD0509CEF}"/>
              </a:ext>
            </a:extLst>
          </p:cNvPr>
          <p:cNvSpPr/>
          <p:nvPr/>
        </p:nvSpPr>
        <p:spPr>
          <a:xfrm>
            <a:off x="1789702" y="5048991"/>
            <a:ext cx="12715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승리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2671-D223-3A5B-8D27-B00D5A552A27}"/>
              </a:ext>
            </a:extLst>
          </p:cNvPr>
          <p:cNvSpPr/>
          <p:nvPr/>
        </p:nvSpPr>
        <p:spPr>
          <a:xfrm>
            <a:off x="1789702" y="3154637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헌터 승리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00A0E-5891-2FF3-731E-9973FC4CB8B9}"/>
              </a:ext>
            </a:extLst>
          </p:cNvPr>
          <p:cNvSpPr/>
          <p:nvPr/>
        </p:nvSpPr>
        <p:spPr>
          <a:xfrm>
            <a:off x="1732391" y="3998702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87587-2605-3EAF-9261-FB283C257919}"/>
              </a:ext>
            </a:extLst>
          </p:cNvPr>
          <p:cNvSpPr/>
          <p:nvPr/>
        </p:nvSpPr>
        <p:spPr>
          <a:xfrm>
            <a:off x="6743261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플레이어</a:t>
            </a:r>
            <a:r>
              <a:rPr lang="ko-KR" altLang="en-US" sz="14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CF8F4-9323-74F7-B35A-0562264AE7E6}"/>
              </a:ext>
            </a:extLst>
          </p:cNvPr>
          <p:cNvSpPr/>
          <p:nvPr/>
        </p:nvSpPr>
        <p:spPr>
          <a:xfrm>
            <a:off x="6743261" y="4046392"/>
            <a:ext cx="99202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키획득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A3955-51F3-AA15-9412-BC2053981E92}"/>
              </a:ext>
            </a:extLst>
          </p:cNvPr>
          <p:cNvSpPr/>
          <p:nvPr/>
        </p:nvSpPr>
        <p:spPr>
          <a:xfrm>
            <a:off x="4208935" y="4037488"/>
            <a:ext cx="1296988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 장소로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52B311-8226-0D40-4BC8-10B5848BD9A3}"/>
              </a:ext>
            </a:extLst>
          </p:cNvPr>
          <p:cNvCxnSpPr>
            <a:cxnSpLocks/>
          </p:cNvCxnSpPr>
          <p:nvPr/>
        </p:nvCxnSpPr>
        <p:spPr>
          <a:xfrm flipH="1">
            <a:off x="3187320" y="5308630"/>
            <a:ext cx="5499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043C79-8359-1183-67C4-F428D765E1F6}"/>
              </a:ext>
            </a:extLst>
          </p:cNvPr>
          <p:cNvCxnSpPr>
            <a:cxnSpLocks/>
          </p:cNvCxnSpPr>
          <p:nvPr/>
        </p:nvCxnSpPr>
        <p:spPr>
          <a:xfrm flipH="1">
            <a:off x="5726162" y="4241380"/>
            <a:ext cx="7396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F7348B-CA32-608F-55CD-56C8B7E5DBA4}"/>
              </a:ext>
            </a:extLst>
          </p:cNvPr>
          <p:cNvCxnSpPr>
            <a:cxnSpLocks/>
          </p:cNvCxnSpPr>
          <p:nvPr/>
        </p:nvCxnSpPr>
        <p:spPr>
          <a:xfrm flipV="1">
            <a:off x="2297560" y="240904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B2173D-E761-F16D-56EC-E8A149E6DE3A}"/>
              </a:ext>
            </a:extLst>
          </p:cNvPr>
          <p:cNvCxnSpPr>
            <a:cxnSpLocks/>
          </p:cNvCxnSpPr>
          <p:nvPr/>
        </p:nvCxnSpPr>
        <p:spPr>
          <a:xfrm>
            <a:off x="3217011" y="2325720"/>
            <a:ext cx="4712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C652B-D257-8645-D545-E83B7192EC0F}"/>
              </a:ext>
            </a:extLst>
          </p:cNvPr>
          <p:cNvSpPr/>
          <p:nvPr/>
        </p:nvSpPr>
        <p:spPr>
          <a:xfrm>
            <a:off x="6534781" y="3109648"/>
            <a:ext cx="13742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퇴치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31A215-22D3-BF4F-FC4F-2A3342AE941A}"/>
              </a:ext>
            </a:extLst>
          </p:cNvPr>
          <p:cNvSpPr/>
          <p:nvPr/>
        </p:nvSpPr>
        <p:spPr>
          <a:xfrm>
            <a:off x="8998199" y="3075519"/>
            <a:ext cx="149137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도주 및 성장</a:t>
            </a:r>
            <a:r>
              <a:rPr lang="ko-KR" altLang="en-US" sz="1400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A6414-5C82-34CA-10CC-2D10EFC95CE1}"/>
              </a:ext>
            </a:extLst>
          </p:cNvPr>
          <p:cNvSpPr/>
          <p:nvPr/>
        </p:nvSpPr>
        <p:spPr>
          <a:xfrm>
            <a:off x="8841651" y="5116703"/>
            <a:ext cx="177790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모든 헌터 처치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327A5C-35CE-6CA4-BB93-465A3E5DCEAA}"/>
              </a:ext>
            </a:extLst>
          </p:cNvPr>
          <p:cNvCxnSpPr>
            <a:cxnSpLocks/>
          </p:cNvCxnSpPr>
          <p:nvPr/>
        </p:nvCxnSpPr>
        <p:spPr>
          <a:xfrm flipH="1">
            <a:off x="3215472" y="3383237"/>
            <a:ext cx="2978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7EA2C-B61F-C8C4-8ABB-189074F01484}"/>
              </a:ext>
            </a:extLst>
          </p:cNvPr>
          <p:cNvSpPr/>
          <p:nvPr/>
        </p:nvSpPr>
        <p:spPr>
          <a:xfrm>
            <a:off x="8912972" y="4042721"/>
            <a:ext cx="166183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성장 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EB8A2-1095-FF6B-22CB-3C5062E3719D}"/>
              </a:ext>
            </a:extLst>
          </p:cNvPr>
          <p:cNvCxnSpPr>
            <a:cxnSpLocks/>
          </p:cNvCxnSpPr>
          <p:nvPr/>
        </p:nvCxnSpPr>
        <p:spPr>
          <a:xfrm flipH="1">
            <a:off x="3215472" y="4274992"/>
            <a:ext cx="82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52DACF-5157-B45C-3002-8899CF79DAAB}"/>
              </a:ext>
            </a:extLst>
          </p:cNvPr>
          <p:cNvCxnSpPr>
            <a:cxnSpLocks/>
          </p:cNvCxnSpPr>
          <p:nvPr/>
        </p:nvCxnSpPr>
        <p:spPr>
          <a:xfrm>
            <a:off x="9743888" y="4625305"/>
            <a:ext cx="0" cy="342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76D47-A4C1-9814-E104-196DE1B11D81}"/>
              </a:ext>
            </a:extLst>
          </p:cNvPr>
          <p:cNvCxnSpPr>
            <a:cxnSpLocks/>
          </p:cNvCxnSpPr>
          <p:nvPr/>
        </p:nvCxnSpPr>
        <p:spPr>
          <a:xfrm>
            <a:off x="973060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5ECC60-B99C-24B5-2EB6-8C0854B43D0F}"/>
              </a:ext>
            </a:extLst>
          </p:cNvPr>
          <p:cNvCxnSpPr>
            <a:cxnSpLocks/>
          </p:cNvCxnSpPr>
          <p:nvPr/>
        </p:nvCxnSpPr>
        <p:spPr>
          <a:xfrm>
            <a:off x="5887000" y="2048774"/>
            <a:ext cx="63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1768-446B-9440-9DAD-16652FBA23E1}"/>
              </a:ext>
            </a:extLst>
          </p:cNvPr>
          <p:cNvCxnSpPr>
            <a:cxnSpLocks/>
          </p:cNvCxnSpPr>
          <p:nvPr/>
        </p:nvCxnSpPr>
        <p:spPr>
          <a:xfrm>
            <a:off x="723927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99838-509B-428D-0EEE-8485E9C97C95}"/>
              </a:ext>
            </a:extLst>
          </p:cNvPr>
          <p:cNvCxnSpPr>
            <a:cxnSpLocks/>
          </p:cNvCxnSpPr>
          <p:nvPr/>
        </p:nvCxnSpPr>
        <p:spPr>
          <a:xfrm>
            <a:off x="7221906" y="2409049"/>
            <a:ext cx="0" cy="572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F22829-EBE8-4C18-2AAD-67CAE600EA5C}"/>
              </a:ext>
            </a:extLst>
          </p:cNvPr>
          <p:cNvCxnSpPr>
            <a:cxnSpLocks/>
          </p:cNvCxnSpPr>
          <p:nvPr/>
        </p:nvCxnSpPr>
        <p:spPr>
          <a:xfrm>
            <a:off x="9743888" y="2409049"/>
            <a:ext cx="0" cy="562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843DA3-6E64-5817-3A0A-B3D7301D1CD7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조작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B16B9E-0D83-6EB5-66E2-3046C0F0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86708"/>
              </p:ext>
            </p:extLst>
          </p:nvPr>
        </p:nvGraphicFramePr>
        <p:xfrm>
          <a:off x="2030412" y="1641474"/>
          <a:ext cx="8131176" cy="371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94">
                  <a:extLst>
                    <a:ext uri="{9D8B030D-6E8A-4147-A177-3AD203B41FA5}">
                      <a16:colId xmlns:a16="http://schemas.microsoft.com/office/drawing/2014/main" val="37848490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24385294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9491653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68568728"/>
                    </a:ext>
                  </a:extLst>
                </a:gridCol>
              </a:tblGrid>
              <a:tr h="6200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헌터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620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전면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빨아 들이기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1991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좌측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사출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24829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후방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8280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우측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12882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Space Bar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점프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4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8DAA-5B14-4F15-A3A6-7CF1962A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0"/>
            <a:ext cx="10515600" cy="234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벽과 바닥에서 점액질 </a:t>
            </a:r>
            <a:r>
              <a:rPr lang="ko-KR" altLang="en-US" sz="2000" b="1" dirty="0" err="1"/>
              <a:t>메테리얼</a:t>
            </a:r>
            <a:r>
              <a:rPr lang="ko-KR" altLang="en-US" sz="2000" b="1" dirty="0"/>
              <a:t> 동적 생성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-Render target</a:t>
            </a:r>
            <a:r>
              <a:rPr lang="ko-KR" altLang="en-US" sz="1700" dirty="0"/>
              <a:t>과 </a:t>
            </a:r>
            <a:r>
              <a:rPr lang="en-US" altLang="ko-KR" sz="1700" dirty="0"/>
              <a:t>Runtime Virtual Texturing</a:t>
            </a:r>
            <a:r>
              <a:rPr lang="ko-KR" altLang="en-US" sz="1700" dirty="0"/>
              <a:t>을 사용해 동적으로 </a:t>
            </a:r>
            <a:r>
              <a:rPr lang="ko-KR" altLang="en-US" sz="1700" dirty="0" err="1"/>
              <a:t>메터리얼</a:t>
            </a:r>
            <a:r>
              <a:rPr lang="ko-KR" altLang="en-US" sz="1700" dirty="0"/>
              <a:t> 생성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/>
              <a:t>오브젝트 형태에 따른 </a:t>
            </a:r>
            <a:r>
              <a:rPr lang="ko-KR" altLang="en-US" sz="2000" b="1" dirty="0" err="1"/>
              <a:t>슬라임</a:t>
            </a:r>
            <a:r>
              <a:rPr lang="ko-KR" altLang="en-US" sz="2000" b="1" dirty="0"/>
              <a:t> 형태 변화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</a:t>
            </a:r>
            <a:r>
              <a:rPr lang="ko-KR" altLang="en-US" sz="1700" dirty="0"/>
              <a:t>깊이 버퍼</a:t>
            </a:r>
            <a:r>
              <a:rPr lang="en-US" altLang="ko-KR" sz="1700" dirty="0"/>
              <a:t>, Distance field</a:t>
            </a:r>
            <a:r>
              <a:rPr lang="ko-KR" altLang="en-US" sz="1700" dirty="0"/>
              <a:t>를 계산해 </a:t>
            </a:r>
            <a:r>
              <a:rPr lang="en-US" altLang="ko-KR" sz="1700" dirty="0"/>
              <a:t>Ray-Marching</a:t>
            </a:r>
            <a:r>
              <a:rPr lang="ko-KR" altLang="en-US" sz="1700" dirty="0"/>
              <a:t>으로 </a:t>
            </a:r>
            <a:r>
              <a:rPr lang="ko-KR" altLang="en-US" sz="1700" dirty="0" err="1"/>
              <a:t>슬라임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블룸</a:t>
            </a:r>
            <a:r>
              <a:rPr lang="ko-KR" altLang="en-US" sz="1700" dirty="0"/>
              <a:t> 생성 및 변형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 err="1"/>
              <a:t>액터</a:t>
            </a:r>
            <a:r>
              <a:rPr lang="ko-KR" altLang="en-US" sz="2000" b="1" dirty="0"/>
              <a:t> 간의 </a:t>
            </a:r>
            <a:r>
              <a:rPr lang="ko-KR" altLang="en-US" sz="2000" b="1" dirty="0" err="1"/>
              <a:t>메타볼</a:t>
            </a:r>
            <a:r>
              <a:rPr lang="ko-KR" altLang="en-US" sz="2000" b="1" dirty="0"/>
              <a:t> 효과</a:t>
            </a:r>
            <a:endParaRPr lang="en-US" altLang="ko-KR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9B168-03BD-F75B-FAB8-7CE0C3EF5760}"/>
              </a:ext>
            </a:extLst>
          </p:cNvPr>
          <p:cNvSpPr/>
          <p:nvPr/>
        </p:nvSpPr>
        <p:spPr>
          <a:xfrm>
            <a:off x="292990" y="176510"/>
            <a:ext cx="7949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 와 중점 연구 분야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B7F86D-8B03-278A-B395-9945EED38F18}"/>
              </a:ext>
            </a:extLst>
          </p:cNvPr>
          <p:cNvSpPr txBox="1">
            <a:spLocks/>
          </p:cNvSpPr>
          <p:nvPr/>
        </p:nvSpPr>
        <p:spPr>
          <a:xfrm>
            <a:off x="1652587" y="3760690"/>
            <a:ext cx="8653463" cy="62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주변 환경과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인터렉션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하는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캐릭터 구현</a:t>
            </a:r>
          </a:p>
        </p:txBody>
      </p:sp>
      <p:pic>
        <p:nvPicPr>
          <p:cNvPr id="8" name="내용 개체 틀 5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97F76A78-98AF-E8A7-AEDD-376AF738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37895"/>
          <a:stretch/>
        </p:blipFill>
        <p:spPr>
          <a:xfrm>
            <a:off x="3174171" y="1176041"/>
            <a:ext cx="5465003" cy="243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235686-FA79-D443-F499-E8111A24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606372"/>
              </p:ext>
            </p:extLst>
          </p:nvPr>
        </p:nvGraphicFramePr>
        <p:xfrm>
          <a:off x="838200" y="2568575"/>
          <a:ext cx="10515597" cy="185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고윤범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노창현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 및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클라이언트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슬라임</a:t>
                      </a:r>
                      <a:r>
                        <a:rPr lang="ko-KR" altLang="en-US" dirty="0"/>
                        <a:t> 동적 </a:t>
                      </a:r>
                      <a:r>
                        <a:rPr lang="ko-KR" altLang="en-US" dirty="0" err="1"/>
                        <a:t>매테리얼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빨아들이기 물리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메타볼</a:t>
                      </a:r>
                      <a:r>
                        <a:rPr lang="ko-KR" altLang="en-US" dirty="0"/>
                        <a:t> 효과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슬라임</a:t>
                      </a:r>
                      <a:r>
                        <a:rPr lang="ko-KR" altLang="en-US" sz="1800" b="0" dirty="0"/>
                        <a:t> 내부 오브젝트 부유효과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858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E0CEDC-1419-AD0D-823E-D28A6327DD5B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47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46C736-9D3C-D8A6-5AAE-B414BA1D753C}"/>
              </a:ext>
            </a:extLst>
          </p:cNvPr>
          <p:cNvSpPr/>
          <p:nvPr/>
        </p:nvSpPr>
        <p:spPr>
          <a:xfrm>
            <a:off x="292990" y="176510"/>
            <a:ext cx="6700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234C4-E9BE-372E-A776-F89DDB0216DD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0056-02F9-32BE-EA20-80C6A614C650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CE9318-D1FC-EFCA-5F60-111EE105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90164-CC83-81DC-B9BA-E247EB78C49F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4701F-3BF9-DC23-DC93-8D88320008FA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19BED9-DB5A-AF2B-084F-32B51B4FE9EF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2154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BF6C5F-499E-B79E-B8EA-3960EB89DDE2}"/>
              </a:ext>
            </a:extLst>
          </p:cNvPr>
          <p:cNvSpPr/>
          <p:nvPr/>
        </p:nvSpPr>
        <p:spPr>
          <a:xfrm>
            <a:off x="292990" y="176510"/>
            <a:ext cx="490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716D-0378-36B4-0801-2AFF20DBB503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5973E-D0C8-7DE4-A40F-6CF6F1A89151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93C7C7-FD8F-08C0-14FD-99374B61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6E3DF7D-A94D-76E9-BAAA-9E2B434CCA2B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C38CF48-B117-1F0D-6A79-6D730DFAA7C7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0D0733-0D94-799F-A294-070BD7D49E0C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2510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373</Words>
  <Application>Microsoft Office PowerPoint</Application>
  <PresentationFormat>와이드스크린</PresentationFormat>
  <Paragraphs>104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창현 노</cp:lastModifiedBy>
  <cp:revision>1</cp:revision>
  <dcterms:created xsi:type="dcterms:W3CDTF">2024-05-04T05:29:32Z</dcterms:created>
  <dcterms:modified xsi:type="dcterms:W3CDTF">2024-05-04T07:37:40Z</dcterms:modified>
</cp:coreProperties>
</file>