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7270-8296-4DE5-B75B-12F7EBA9C4B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3DA51-E9CB-4C3F-A6FB-76A0A2C8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5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3DA51-E9CB-4C3F-A6FB-76A0A2C82E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3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5CB4-EC78-4EB3-A438-EBE17300B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5AB844-B71F-35ED-87B2-C4769015E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DBEB3-41E9-D9FA-C277-48CF449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8DBCF-2208-E953-C1D9-0BBFC918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0EBE-C6EE-1159-25E4-5BADF472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BC420-3FB3-40FB-F1A7-0BC21DA1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C7427-2D6C-6F34-0FA5-E4D440DDA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C05F2-8F99-0C45-8754-1D7F533F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B9C9-74AF-6200-0B83-73FA865E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A4640-2D2E-CED9-1DC4-8EA8E7CC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9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7E8BF-4737-9595-F576-3D4A1D9A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016FD0-FD52-35A7-2675-8342F474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76F90-D8F3-1D5B-1CBF-D609E4BF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48C08-12C3-4A96-9435-907008D4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14BC4-6463-A35C-CCB9-4B45460E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0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04B82-9486-E54B-B49D-5661C723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E90A8-BA51-C5BA-C06B-BB655CDC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E2E7D-331E-C3A9-F3AA-62124824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85BB2-9383-6B27-8FD2-022CC0EB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0B96C-D34F-AB3B-93C4-23EE1060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1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FBA2C-95AB-6C96-3742-B22C765E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E7230-0DF8-C9D7-DBF3-F5AF4A15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8677C-D6C5-AE0B-2A9F-EF61EB93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D7469-1A17-D98B-5102-F05C6B98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2C5A2-FFBF-F63C-9307-00E7117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7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4D2EB-0877-2C1D-4AB8-65AEF0AD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31075-0AEE-173B-F65D-81CF9E70A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093CD-21FB-4C24-341F-9CBCD9F6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99672-F0C3-354D-701B-27C96127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5B2DB-668B-08EB-7253-DDF33BBE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C6495-EF48-96CB-D3E2-3F76BAB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3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612CF-C5D1-4B50-469E-A37760AA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A38A4-71CB-F04D-B79D-868B5EE03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A9C64-C2BC-D38D-A984-7D6CFDBD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2B0EC-7D65-D942-B38D-26FDA2874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D14C6-5EBB-514F-D20C-0CDBE0241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03F3B1-5470-AC47-702C-2E9D4192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341258-6CF2-8E48-B655-6690EEF8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50B33-C209-7BE0-F629-04A53AD0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3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128F7-BB88-3116-78FF-18A3C89E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90CB75-F410-865B-C54C-13017417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DACDC4-F411-714D-1DE3-54298119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E8A4E-582C-76E9-241C-6D5B0ED0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3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2364D-F5E3-C259-44CC-48E416FB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1BC8C1-7DC8-CCCC-A832-6A7B72DF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92BCE1-54CD-AA30-5EA5-CB4E11A9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6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C261-3BF5-D2C5-3636-E40EA658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919BF-18AD-0DC5-50B8-5D7AD488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467A7-1B40-8545-F5BA-F8FDB2A73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15077-F720-D843-8BDC-AA33E66F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4D607-3642-F8C1-2636-8DB8DA7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DE0E9-CA18-C096-DED9-55748682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5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2277-0E63-12E5-A5E5-8DDC105F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595B38-B52E-CE8F-8A74-A6BB0B54E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8936B-2A65-7C86-C44B-BC53697B0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5BC4A-DC0E-C43B-A756-C13F7BF0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B781A-85E9-41C0-C20B-912AE115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FAEF4-A370-C7A6-618D-8D5D6DD9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4C5E4-425E-0407-B1A6-79AA4E73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F3DBF-2931-C686-5BCE-48BB9741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E953A-9361-E9CC-976B-BC24D4ACB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1CAEE5-DC20-474E-B160-61CE0108DED8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DCE24-F43F-B979-85C5-BA3217243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4CA12-9166-8F9B-C85B-B861AA4B0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8E20E-D042-4F9F-BAB9-FD3979D6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9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0F7D6E-A24F-CC4C-17CC-0788A64EA00C}"/>
              </a:ext>
            </a:extLst>
          </p:cNvPr>
          <p:cNvSpPr/>
          <p:nvPr/>
        </p:nvSpPr>
        <p:spPr>
          <a:xfrm>
            <a:off x="2006199" y="4918224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17B80-36BF-23F7-3CFC-3815548E79E0}"/>
              </a:ext>
            </a:extLst>
          </p:cNvPr>
          <p:cNvSpPr/>
          <p:nvPr/>
        </p:nvSpPr>
        <p:spPr>
          <a:xfrm>
            <a:off x="1070498" y="3943348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74FDB8-5305-3D46-58CE-76E03C33E75F}"/>
              </a:ext>
            </a:extLst>
          </p:cNvPr>
          <p:cNvSpPr/>
          <p:nvPr/>
        </p:nvSpPr>
        <p:spPr>
          <a:xfrm>
            <a:off x="1055500" y="2594606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1F5C4-4CFA-D693-8741-6E36500D50FB}"/>
              </a:ext>
            </a:extLst>
          </p:cNvPr>
          <p:cNvSpPr/>
          <p:nvPr/>
        </p:nvSpPr>
        <p:spPr>
          <a:xfrm>
            <a:off x="2022633" y="1567816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80C4E2-2965-086E-5BF0-4E71CB8A8468}"/>
              </a:ext>
            </a:extLst>
          </p:cNvPr>
          <p:cNvSpPr/>
          <p:nvPr/>
        </p:nvSpPr>
        <p:spPr>
          <a:xfrm>
            <a:off x="3689397" y="1552580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D3ED12-60D1-8BDD-C34E-BCC3FDC9A44F}"/>
              </a:ext>
            </a:extLst>
          </p:cNvPr>
          <p:cNvSpPr/>
          <p:nvPr/>
        </p:nvSpPr>
        <p:spPr>
          <a:xfrm>
            <a:off x="4595813" y="2614611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8BF425-65A0-38D3-789B-45789FCDE678}"/>
              </a:ext>
            </a:extLst>
          </p:cNvPr>
          <p:cNvSpPr/>
          <p:nvPr/>
        </p:nvSpPr>
        <p:spPr>
          <a:xfrm>
            <a:off x="4595813" y="3943348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06ADE7-B03B-CA59-E568-ABCF26775240}"/>
              </a:ext>
            </a:extLst>
          </p:cNvPr>
          <p:cNvSpPr/>
          <p:nvPr/>
        </p:nvSpPr>
        <p:spPr>
          <a:xfrm>
            <a:off x="3677844" y="4918224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772CA9-8508-E08F-76A8-A81601ADA35A}"/>
              </a:ext>
            </a:extLst>
          </p:cNvPr>
          <p:cNvSpPr/>
          <p:nvPr/>
        </p:nvSpPr>
        <p:spPr>
          <a:xfrm>
            <a:off x="6362702" y="590550"/>
            <a:ext cx="1414461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36FA53-EE38-ACCF-860D-AB7E66D5A85E}"/>
              </a:ext>
            </a:extLst>
          </p:cNvPr>
          <p:cNvSpPr/>
          <p:nvPr/>
        </p:nvSpPr>
        <p:spPr>
          <a:xfrm>
            <a:off x="647700" y="590550"/>
            <a:ext cx="1028700" cy="704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B8828F-57FF-646D-D3F3-CFC10ADC3886}"/>
              </a:ext>
            </a:extLst>
          </p:cNvPr>
          <p:cNvSpPr/>
          <p:nvPr/>
        </p:nvSpPr>
        <p:spPr>
          <a:xfrm>
            <a:off x="8068736" y="2733675"/>
            <a:ext cx="2105028" cy="18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CDD0B-3ED3-C30D-2ADE-8A391D6F13F5}"/>
              </a:ext>
            </a:extLst>
          </p:cNvPr>
          <p:cNvSpPr/>
          <p:nvPr/>
        </p:nvSpPr>
        <p:spPr>
          <a:xfrm>
            <a:off x="8639175" y="1577824"/>
            <a:ext cx="857249" cy="857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1170D-31BE-63F2-02DB-E9B017E3540C}"/>
              </a:ext>
            </a:extLst>
          </p:cNvPr>
          <p:cNvSpPr/>
          <p:nvPr/>
        </p:nvSpPr>
        <p:spPr>
          <a:xfrm>
            <a:off x="10521426" y="3248025"/>
            <a:ext cx="857249" cy="857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29C06F-E499-8CFD-4687-D1A9012F1E26}"/>
              </a:ext>
            </a:extLst>
          </p:cNvPr>
          <p:cNvSpPr/>
          <p:nvPr/>
        </p:nvSpPr>
        <p:spPr>
          <a:xfrm>
            <a:off x="8669765" y="4918224"/>
            <a:ext cx="857249" cy="857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D12741-3D4F-2D2D-C33E-66B28B84B446}"/>
              </a:ext>
            </a:extLst>
          </p:cNvPr>
          <p:cNvSpPr/>
          <p:nvPr/>
        </p:nvSpPr>
        <p:spPr>
          <a:xfrm>
            <a:off x="6863825" y="3248025"/>
            <a:ext cx="857249" cy="857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BE3AF4-8B11-D07B-09D8-FF2ECAB79E95}"/>
              </a:ext>
            </a:extLst>
          </p:cNvPr>
          <p:cNvSpPr/>
          <p:nvPr/>
        </p:nvSpPr>
        <p:spPr>
          <a:xfrm>
            <a:off x="2776541" y="5897877"/>
            <a:ext cx="709612" cy="923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710DE1-CE55-1057-99DD-D93FA2067D63}"/>
              </a:ext>
            </a:extLst>
          </p:cNvPr>
          <p:cNvSpPr/>
          <p:nvPr/>
        </p:nvSpPr>
        <p:spPr>
          <a:xfrm>
            <a:off x="2559841" y="5139697"/>
            <a:ext cx="110728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F3C89D-3689-24D8-6191-87B98CEF01C8}"/>
              </a:ext>
            </a:extLst>
          </p:cNvPr>
          <p:cNvSpPr/>
          <p:nvPr/>
        </p:nvSpPr>
        <p:spPr>
          <a:xfrm rot="5400000" flipV="1">
            <a:off x="2790832" y="5518787"/>
            <a:ext cx="71246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CF82A1-0D95-2D34-0806-36EAE1A18294}"/>
              </a:ext>
            </a:extLst>
          </p:cNvPr>
          <p:cNvSpPr/>
          <p:nvPr/>
        </p:nvSpPr>
        <p:spPr>
          <a:xfrm rot="5400000" flipV="1">
            <a:off x="3081759" y="2772197"/>
            <a:ext cx="45719" cy="2982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2E9680-7757-62CA-843E-44607B37C646}"/>
              </a:ext>
            </a:extLst>
          </p:cNvPr>
          <p:cNvSpPr/>
          <p:nvPr/>
        </p:nvSpPr>
        <p:spPr>
          <a:xfrm rot="5400000" flipV="1">
            <a:off x="896070" y="3474480"/>
            <a:ext cx="2841769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2FDEDF-79DE-F1AF-0F38-83EEB41C352B}"/>
              </a:ext>
            </a:extLst>
          </p:cNvPr>
          <p:cNvSpPr/>
          <p:nvPr/>
        </p:nvSpPr>
        <p:spPr>
          <a:xfrm rot="5400000" flipV="1">
            <a:off x="3073075" y="1384759"/>
            <a:ext cx="52851" cy="300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3EE0E6-4EA8-15C5-745E-E30926A77A4E}"/>
              </a:ext>
            </a:extLst>
          </p:cNvPr>
          <p:cNvSpPr/>
          <p:nvPr/>
        </p:nvSpPr>
        <p:spPr>
          <a:xfrm rot="5400000" flipV="1">
            <a:off x="2524732" y="3482098"/>
            <a:ext cx="282653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65E258-1B3E-A77B-0B73-9782693F11BE}"/>
              </a:ext>
            </a:extLst>
          </p:cNvPr>
          <p:cNvSpPr/>
          <p:nvPr/>
        </p:nvSpPr>
        <p:spPr>
          <a:xfrm rot="5400000" flipV="1">
            <a:off x="939529" y="3498053"/>
            <a:ext cx="80486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1A046C-9130-C36A-BF5E-03FC4445A0C2}"/>
              </a:ext>
            </a:extLst>
          </p:cNvPr>
          <p:cNvSpPr/>
          <p:nvPr/>
        </p:nvSpPr>
        <p:spPr>
          <a:xfrm rot="5400000" flipV="1">
            <a:off x="4487704" y="3498053"/>
            <a:ext cx="80486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D4629B-F01D-5893-1CD1-FCC66AB73100}"/>
              </a:ext>
            </a:extLst>
          </p:cNvPr>
          <p:cNvSpPr/>
          <p:nvPr/>
        </p:nvSpPr>
        <p:spPr>
          <a:xfrm>
            <a:off x="2608009" y="1829753"/>
            <a:ext cx="103893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70A4D3-C45A-E567-7F33-C9399431383A}"/>
              </a:ext>
            </a:extLst>
          </p:cNvPr>
          <p:cNvSpPr/>
          <p:nvPr/>
        </p:nvSpPr>
        <p:spPr>
          <a:xfrm>
            <a:off x="1364820" y="3476628"/>
            <a:ext cx="9292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057DD6-3549-E8CD-9FD8-818007B20196}"/>
              </a:ext>
            </a:extLst>
          </p:cNvPr>
          <p:cNvSpPr/>
          <p:nvPr/>
        </p:nvSpPr>
        <p:spPr>
          <a:xfrm rot="5400000">
            <a:off x="3741733" y="3558058"/>
            <a:ext cx="131920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215AC2-7E9A-AE02-45A6-E22E6BCE287F}"/>
              </a:ext>
            </a:extLst>
          </p:cNvPr>
          <p:cNvSpPr/>
          <p:nvPr/>
        </p:nvSpPr>
        <p:spPr>
          <a:xfrm>
            <a:off x="3946404" y="3476616"/>
            <a:ext cx="9292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5E8BD0-EDD8-3604-37DE-951D0C72EB36}"/>
              </a:ext>
            </a:extLst>
          </p:cNvPr>
          <p:cNvSpPr/>
          <p:nvPr/>
        </p:nvSpPr>
        <p:spPr>
          <a:xfrm flipV="1">
            <a:off x="2329230" y="2325777"/>
            <a:ext cx="156850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1DEAFEE-AB49-83CD-FA71-0962A26FCCC6}"/>
              </a:ext>
            </a:extLst>
          </p:cNvPr>
          <p:cNvSpPr/>
          <p:nvPr/>
        </p:nvSpPr>
        <p:spPr>
          <a:xfrm rot="5400000">
            <a:off x="2698575" y="2344580"/>
            <a:ext cx="96580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3E01BA-99FB-FD12-46F7-A2547A048609}"/>
              </a:ext>
            </a:extLst>
          </p:cNvPr>
          <p:cNvSpPr/>
          <p:nvPr/>
        </p:nvSpPr>
        <p:spPr>
          <a:xfrm rot="5400000">
            <a:off x="1160149" y="3558070"/>
            <a:ext cx="131920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06B869-0FAF-C57D-98CE-339AFD2145B5}"/>
              </a:ext>
            </a:extLst>
          </p:cNvPr>
          <p:cNvSpPr/>
          <p:nvPr/>
        </p:nvSpPr>
        <p:spPr>
          <a:xfrm>
            <a:off x="1751426" y="3429000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7495CC-50AD-751E-AD44-12E37B41D378}"/>
              </a:ext>
            </a:extLst>
          </p:cNvPr>
          <p:cNvSpPr/>
          <p:nvPr/>
        </p:nvSpPr>
        <p:spPr>
          <a:xfrm>
            <a:off x="3102554" y="2266470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1C2B8B-F7F2-0644-97CD-CC13C532682A}"/>
              </a:ext>
            </a:extLst>
          </p:cNvPr>
          <p:cNvSpPr/>
          <p:nvPr/>
        </p:nvSpPr>
        <p:spPr>
          <a:xfrm>
            <a:off x="4331617" y="3427109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6888F4-B21F-790F-8762-7FC12A072F7A}"/>
              </a:ext>
            </a:extLst>
          </p:cNvPr>
          <p:cNvSpPr/>
          <p:nvPr/>
        </p:nvSpPr>
        <p:spPr>
          <a:xfrm flipV="1">
            <a:off x="2294093" y="4683930"/>
            <a:ext cx="1611955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ECEE0B-BB8C-F9F5-308C-3D82B61CE4EF}"/>
              </a:ext>
            </a:extLst>
          </p:cNvPr>
          <p:cNvSpPr/>
          <p:nvPr/>
        </p:nvSpPr>
        <p:spPr>
          <a:xfrm rot="5400000">
            <a:off x="2723713" y="4685120"/>
            <a:ext cx="86343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4BE8D4-BAED-1550-0969-D865940CBAEC}"/>
              </a:ext>
            </a:extLst>
          </p:cNvPr>
          <p:cNvSpPr/>
          <p:nvPr/>
        </p:nvSpPr>
        <p:spPr>
          <a:xfrm>
            <a:off x="3088960" y="4648202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904EA5-11B6-0907-1665-985863387B71}"/>
              </a:ext>
            </a:extLst>
          </p:cNvPr>
          <p:cNvSpPr/>
          <p:nvPr/>
        </p:nvSpPr>
        <p:spPr>
          <a:xfrm>
            <a:off x="7721075" y="3676649"/>
            <a:ext cx="34766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E4ECEA-851B-04F4-3C08-1E7CE935AEC0}"/>
              </a:ext>
            </a:extLst>
          </p:cNvPr>
          <p:cNvSpPr/>
          <p:nvPr/>
        </p:nvSpPr>
        <p:spPr>
          <a:xfrm>
            <a:off x="10160703" y="3653789"/>
            <a:ext cx="34766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8F7F6A-CDAA-ACF8-292D-F0CC2ED09018}"/>
              </a:ext>
            </a:extLst>
          </p:cNvPr>
          <p:cNvSpPr/>
          <p:nvPr/>
        </p:nvSpPr>
        <p:spPr>
          <a:xfrm rot="5400000">
            <a:off x="8971949" y="4746065"/>
            <a:ext cx="29860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1F2ACC-EA18-470C-57BC-103ED12639CD}"/>
              </a:ext>
            </a:extLst>
          </p:cNvPr>
          <p:cNvSpPr/>
          <p:nvPr/>
        </p:nvSpPr>
        <p:spPr>
          <a:xfrm rot="5400000">
            <a:off x="8934856" y="2561515"/>
            <a:ext cx="29860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A73802-6B51-134C-CE48-455073C8E3A2}"/>
              </a:ext>
            </a:extLst>
          </p:cNvPr>
          <p:cNvSpPr/>
          <p:nvPr/>
        </p:nvSpPr>
        <p:spPr>
          <a:xfrm>
            <a:off x="7218403" y="3600450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E90451-B33F-4CD1-8F7E-FE1C2B27FA7C}"/>
              </a:ext>
            </a:extLst>
          </p:cNvPr>
          <p:cNvSpPr/>
          <p:nvPr/>
        </p:nvSpPr>
        <p:spPr>
          <a:xfrm>
            <a:off x="10917774" y="3600450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03EF63-EA06-DAED-EFBE-75F413FD7123}"/>
              </a:ext>
            </a:extLst>
          </p:cNvPr>
          <p:cNvSpPr/>
          <p:nvPr/>
        </p:nvSpPr>
        <p:spPr>
          <a:xfrm>
            <a:off x="9061297" y="5270651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21A153-B984-A64F-8C98-E7DEA1D7B99D}"/>
              </a:ext>
            </a:extLst>
          </p:cNvPr>
          <p:cNvSpPr/>
          <p:nvPr/>
        </p:nvSpPr>
        <p:spPr>
          <a:xfrm>
            <a:off x="9003195" y="1984076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F142AF-94E7-37CE-4A3B-800EBD577C43}"/>
              </a:ext>
            </a:extLst>
          </p:cNvPr>
          <p:cNvSpPr/>
          <p:nvPr/>
        </p:nvSpPr>
        <p:spPr>
          <a:xfrm>
            <a:off x="638175" y="352425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</a:t>
            </a:r>
          </a:p>
        </p:txBody>
      </p:sp>
      <p:pic>
        <p:nvPicPr>
          <p:cNvPr id="16" name="그림 15" descr="텍스트, 그래픽, 로고, 일러스트레이션이(가) 표시된 사진&#10;&#10;자동 생성된 설명">
            <a:extLst>
              <a:ext uri="{FF2B5EF4-FFF2-40B4-BE49-F238E27FC236}">
                <a16:creationId xmlns:a16="http://schemas.microsoft.com/office/drawing/2014/main" id="{CB4AA5AF-5F73-F11F-F20D-199D4AE6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27" y="1594795"/>
            <a:ext cx="4062200" cy="4062200"/>
          </a:xfrm>
          <a:prstGeom prst="rect">
            <a:avLst/>
          </a:prstGeom>
        </p:spPr>
      </p:pic>
      <p:pic>
        <p:nvPicPr>
          <p:cNvPr id="18" name="그림 17" descr="클립아트, 그래픽, 그래픽 디자인, 그림이(가) 표시된 사진&#10;&#10;자동 생성된 설명">
            <a:extLst>
              <a:ext uri="{FF2B5EF4-FFF2-40B4-BE49-F238E27FC236}">
                <a16:creationId xmlns:a16="http://schemas.microsoft.com/office/drawing/2014/main" id="{3F74A370-2E5A-075C-36A9-F429BCA59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73" y="1594795"/>
            <a:ext cx="4062200" cy="40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327E51-CF3B-C062-B4CB-1468EC182F9E}"/>
              </a:ext>
            </a:extLst>
          </p:cNvPr>
          <p:cNvSpPr/>
          <p:nvPr/>
        </p:nvSpPr>
        <p:spPr>
          <a:xfrm>
            <a:off x="581025" y="43815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슬라임</a:t>
            </a:r>
            <a:r>
              <a:rPr lang="ko-KR" altLang="en-US" dirty="0"/>
              <a:t>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F390D6-8324-92C6-7FEF-8ADA55912DCD}"/>
              </a:ext>
            </a:extLst>
          </p:cNvPr>
          <p:cNvSpPr/>
          <p:nvPr/>
        </p:nvSpPr>
        <p:spPr>
          <a:xfrm>
            <a:off x="581025" y="506730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A40024-0845-BF5E-6393-B0264F0AD74D}"/>
              </a:ext>
            </a:extLst>
          </p:cNvPr>
          <p:cNvSpPr/>
          <p:nvPr/>
        </p:nvSpPr>
        <p:spPr>
          <a:xfrm>
            <a:off x="6419850" y="506730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추적</a:t>
            </a:r>
          </a:p>
        </p:txBody>
      </p:sp>
      <p:pic>
        <p:nvPicPr>
          <p:cNvPr id="10" name="그림 9" descr="텍스트, 그림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296880B0-BF1E-857D-316B-94474FCC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472465"/>
            <a:ext cx="3417769" cy="3417769"/>
          </a:xfrm>
          <a:prstGeom prst="rect">
            <a:avLst/>
          </a:prstGeom>
        </p:spPr>
      </p:pic>
      <p:pic>
        <p:nvPicPr>
          <p:cNvPr id="12" name="그림 11" descr="그림, 그래픽, 클립아트, 아동 미술이(가) 표시된 사진&#10;&#10;자동 생성된 설명">
            <a:extLst>
              <a:ext uri="{FF2B5EF4-FFF2-40B4-BE49-F238E27FC236}">
                <a16:creationId xmlns:a16="http://schemas.microsoft.com/office/drawing/2014/main" id="{10B2FC75-A7D6-C463-2A6D-9D764BEC6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12" y="1472464"/>
            <a:ext cx="3417770" cy="34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327E51-CF3B-C062-B4CB-1468EC182F9E}"/>
              </a:ext>
            </a:extLst>
          </p:cNvPr>
          <p:cNvSpPr/>
          <p:nvPr/>
        </p:nvSpPr>
        <p:spPr>
          <a:xfrm>
            <a:off x="847725" y="43815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슬라임</a:t>
            </a:r>
            <a:r>
              <a:rPr lang="ko-KR" altLang="en-US" dirty="0"/>
              <a:t>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F390D6-8324-92C6-7FEF-8ADA55912DCD}"/>
              </a:ext>
            </a:extLst>
          </p:cNvPr>
          <p:cNvSpPr/>
          <p:nvPr/>
        </p:nvSpPr>
        <p:spPr>
          <a:xfrm>
            <a:off x="847725" y="506730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A40024-0845-BF5E-6393-B0264F0AD74D}"/>
              </a:ext>
            </a:extLst>
          </p:cNvPr>
          <p:cNvSpPr/>
          <p:nvPr/>
        </p:nvSpPr>
        <p:spPr>
          <a:xfrm>
            <a:off x="6838950" y="506730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추적</a:t>
            </a:r>
          </a:p>
        </p:txBody>
      </p:sp>
      <p:pic>
        <p:nvPicPr>
          <p:cNvPr id="3" name="그림 2" descr="그림, 도표, 디자인, 예술이(가) 표시된 사진&#10;&#10;자동 생성된 설명">
            <a:extLst>
              <a:ext uri="{FF2B5EF4-FFF2-40B4-BE49-F238E27FC236}">
                <a16:creationId xmlns:a16="http://schemas.microsoft.com/office/drawing/2014/main" id="{FB9DA354-949C-5B26-E2F7-451040633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578520"/>
            <a:ext cx="3205660" cy="32056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7604F2-CEA2-DCE9-0E09-6F799B09F511}"/>
              </a:ext>
            </a:extLst>
          </p:cNvPr>
          <p:cNvSpPr/>
          <p:nvPr/>
        </p:nvSpPr>
        <p:spPr>
          <a:xfrm flipV="1">
            <a:off x="7302097" y="4442932"/>
            <a:ext cx="112872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D0D413-D9D2-11FA-D646-86AF82ED06D2}"/>
              </a:ext>
            </a:extLst>
          </p:cNvPr>
          <p:cNvSpPr/>
          <p:nvPr/>
        </p:nvSpPr>
        <p:spPr>
          <a:xfrm>
            <a:off x="6759174" y="4403876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BEB086-9647-C59B-43DA-62D1E8885801}"/>
              </a:ext>
            </a:extLst>
          </p:cNvPr>
          <p:cNvSpPr/>
          <p:nvPr/>
        </p:nvSpPr>
        <p:spPr>
          <a:xfrm>
            <a:off x="5823473" y="3429000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7A5F79-C8D3-FC70-55E3-DA1CBCC5C8D1}"/>
              </a:ext>
            </a:extLst>
          </p:cNvPr>
          <p:cNvSpPr/>
          <p:nvPr/>
        </p:nvSpPr>
        <p:spPr>
          <a:xfrm>
            <a:off x="5808475" y="2080258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0EA7E-E33F-7F10-32A6-C824B490899D}"/>
              </a:ext>
            </a:extLst>
          </p:cNvPr>
          <p:cNvSpPr/>
          <p:nvPr/>
        </p:nvSpPr>
        <p:spPr>
          <a:xfrm>
            <a:off x="6775608" y="1053468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230F1-D9F3-73A2-5F35-6C9C13C871A5}"/>
              </a:ext>
            </a:extLst>
          </p:cNvPr>
          <p:cNvSpPr/>
          <p:nvPr/>
        </p:nvSpPr>
        <p:spPr>
          <a:xfrm>
            <a:off x="8442372" y="1038232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A6528-9E8F-B84E-6736-5CFCE3DEED94}"/>
              </a:ext>
            </a:extLst>
          </p:cNvPr>
          <p:cNvSpPr/>
          <p:nvPr/>
        </p:nvSpPr>
        <p:spPr>
          <a:xfrm>
            <a:off x="9348788" y="2100263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8059DB-C08F-D14C-72D3-47E4AB75808C}"/>
              </a:ext>
            </a:extLst>
          </p:cNvPr>
          <p:cNvSpPr/>
          <p:nvPr/>
        </p:nvSpPr>
        <p:spPr>
          <a:xfrm>
            <a:off x="9348788" y="3429000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F9D187-CB4A-709E-EA02-3C50BFA3D6BD}"/>
              </a:ext>
            </a:extLst>
          </p:cNvPr>
          <p:cNvSpPr/>
          <p:nvPr/>
        </p:nvSpPr>
        <p:spPr>
          <a:xfrm>
            <a:off x="8430819" y="4403876"/>
            <a:ext cx="542924" cy="523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D6B67B-F734-9805-E98E-FCE1E568D5A7}"/>
              </a:ext>
            </a:extLst>
          </p:cNvPr>
          <p:cNvSpPr/>
          <p:nvPr/>
        </p:nvSpPr>
        <p:spPr>
          <a:xfrm>
            <a:off x="7312816" y="4625349"/>
            <a:ext cx="110728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4CEB07-F3A6-E654-7A7B-9841717EBC50}"/>
              </a:ext>
            </a:extLst>
          </p:cNvPr>
          <p:cNvSpPr/>
          <p:nvPr/>
        </p:nvSpPr>
        <p:spPr>
          <a:xfrm rot="5400000" flipV="1">
            <a:off x="5649045" y="2960132"/>
            <a:ext cx="2841769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193471-5EB2-ED44-84C6-4711A4BA682D}"/>
              </a:ext>
            </a:extLst>
          </p:cNvPr>
          <p:cNvSpPr/>
          <p:nvPr/>
        </p:nvSpPr>
        <p:spPr>
          <a:xfrm rot="5400000" flipV="1">
            <a:off x="7826050" y="870411"/>
            <a:ext cx="52851" cy="300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810081-9656-4E07-A373-FE3E5E70BCAF}"/>
              </a:ext>
            </a:extLst>
          </p:cNvPr>
          <p:cNvSpPr/>
          <p:nvPr/>
        </p:nvSpPr>
        <p:spPr>
          <a:xfrm rot="5400000" flipV="1">
            <a:off x="7277707" y="2967750"/>
            <a:ext cx="282653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1EFEBB-D5D8-AB0D-C5B5-9FB189767FC5}"/>
              </a:ext>
            </a:extLst>
          </p:cNvPr>
          <p:cNvSpPr/>
          <p:nvPr/>
        </p:nvSpPr>
        <p:spPr>
          <a:xfrm rot="5400000" flipV="1">
            <a:off x="5692504" y="2983705"/>
            <a:ext cx="80486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D41C96-8E95-1641-C14D-AFF65949BCF3}"/>
              </a:ext>
            </a:extLst>
          </p:cNvPr>
          <p:cNvSpPr/>
          <p:nvPr/>
        </p:nvSpPr>
        <p:spPr>
          <a:xfrm rot="5400000" flipV="1">
            <a:off x="9240679" y="2983705"/>
            <a:ext cx="80486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633EA2-CA9F-A491-3FDA-635DBC57769E}"/>
              </a:ext>
            </a:extLst>
          </p:cNvPr>
          <p:cNvSpPr/>
          <p:nvPr/>
        </p:nvSpPr>
        <p:spPr>
          <a:xfrm>
            <a:off x="7360984" y="1315405"/>
            <a:ext cx="103893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AD3FA-7FDB-C129-1B6F-956B9E340E91}"/>
              </a:ext>
            </a:extLst>
          </p:cNvPr>
          <p:cNvSpPr/>
          <p:nvPr/>
        </p:nvSpPr>
        <p:spPr>
          <a:xfrm>
            <a:off x="6117795" y="2962280"/>
            <a:ext cx="9292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6300E5-4E5A-E161-2C9F-C85C2607B050}"/>
              </a:ext>
            </a:extLst>
          </p:cNvPr>
          <p:cNvSpPr/>
          <p:nvPr/>
        </p:nvSpPr>
        <p:spPr>
          <a:xfrm rot="5400000">
            <a:off x="8494708" y="3043710"/>
            <a:ext cx="131920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A4BD3C-D202-591B-124A-A805F468432E}"/>
              </a:ext>
            </a:extLst>
          </p:cNvPr>
          <p:cNvSpPr/>
          <p:nvPr/>
        </p:nvSpPr>
        <p:spPr>
          <a:xfrm>
            <a:off x="8699379" y="2962268"/>
            <a:ext cx="9292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44AF39-57B7-5ADB-08FA-5CED66E34256}"/>
              </a:ext>
            </a:extLst>
          </p:cNvPr>
          <p:cNvSpPr/>
          <p:nvPr/>
        </p:nvSpPr>
        <p:spPr>
          <a:xfrm flipV="1">
            <a:off x="7082205" y="1811429"/>
            <a:ext cx="156850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ED92F4-0CDE-F5B3-7F95-AE1345DDDD75}"/>
              </a:ext>
            </a:extLst>
          </p:cNvPr>
          <p:cNvSpPr/>
          <p:nvPr/>
        </p:nvSpPr>
        <p:spPr>
          <a:xfrm rot="5400000">
            <a:off x="7451550" y="1830232"/>
            <a:ext cx="96580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EF5268-1600-EE27-1FF4-F56CDDFDA261}"/>
              </a:ext>
            </a:extLst>
          </p:cNvPr>
          <p:cNvSpPr/>
          <p:nvPr/>
        </p:nvSpPr>
        <p:spPr>
          <a:xfrm rot="5400000">
            <a:off x="5913124" y="3043722"/>
            <a:ext cx="131920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6F6BF-7A93-E680-41B2-7EA051D57BDA}"/>
              </a:ext>
            </a:extLst>
          </p:cNvPr>
          <p:cNvSpPr/>
          <p:nvPr/>
        </p:nvSpPr>
        <p:spPr>
          <a:xfrm>
            <a:off x="6504401" y="2914652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9508F3-61CC-21F2-B188-4608A1743624}"/>
              </a:ext>
            </a:extLst>
          </p:cNvPr>
          <p:cNvSpPr/>
          <p:nvPr/>
        </p:nvSpPr>
        <p:spPr>
          <a:xfrm>
            <a:off x="7855529" y="1752122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749E5A-D6D4-FBEE-7583-373D647F5243}"/>
              </a:ext>
            </a:extLst>
          </p:cNvPr>
          <p:cNvSpPr/>
          <p:nvPr/>
        </p:nvSpPr>
        <p:spPr>
          <a:xfrm>
            <a:off x="9084592" y="2912761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06DE2F-F573-0161-9A74-698EE5BCA5C9}"/>
              </a:ext>
            </a:extLst>
          </p:cNvPr>
          <p:cNvSpPr/>
          <p:nvPr/>
        </p:nvSpPr>
        <p:spPr>
          <a:xfrm flipV="1">
            <a:off x="7047068" y="4169582"/>
            <a:ext cx="1611955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2E6434-8572-46D4-D2E8-07025F556222}"/>
              </a:ext>
            </a:extLst>
          </p:cNvPr>
          <p:cNvSpPr/>
          <p:nvPr/>
        </p:nvSpPr>
        <p:spPr>
          <a:xfrm rot="5400000">
            <a:off x="7476688" y="4170772"/>
            <a:ext cx="86343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D14EEE-35BE-A4F2-E9AA-224CCB68BDA3}"/>
              </a:ext>
            </a:extLst>
          </p:cNvPr>
          <p:cNvSpPr/>
          <p:nvPr/>
        </p:nvSpPr>
        <p:spPr>
          <a:xfrm>
            <a:off x="7843192" y="4399603"/>
            <a:ext cx="161924" cy="1523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C4C287-478D-0B38-8991-345D0AA55192}"/>
              </a:ext>
            </a:extLst>
          </p:cNvPr>
          <p:cNvSpPr/>
          <p:nvPr/>
        </p:nvSpPr>
        <p:spPr>
          <a:xfrm rot="5400000" flipV="1">
            <a:off x="7070701" y="4084081"/>
            <a:ext cx="67007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F0DD31-C13D-B58D-009D-DEA3EE5484FB}"/>
              </a:ext>
            </a:extLst>
          </p:cNvPr>
          <p:cNvSpPr/>
          <p:nvPr/>
        </p:nvSpPr>
        <p:spPr>
          <a:xfrm flipV="1">
            <a:off x="7291380" y="3717640"/>
            <a:ext cx="112872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68615B-A3AA-C965-4120-A44D910CB8F9}"/>
              </a:ext>
            </a:extLst>
          </p:cNvPr>
          <p:cNvSpPr/>
          <p:nvPr/>
        </p:nvSpPr>
        <p:spPr>
          <a:xfrm rot="5400000" flipV="1">
            <a:off x="7997161" y="4052916"/>
            <a:ext cx="67007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327E51-CF3B-C062-B4CB-1468EC182F9E}"/>
              </a:ext>
            </a:extLst>
          </p:cNvPr>
          <p:cNvSpPr/>
          <p:nvPr/>
        </p:nvSpPr>
        <p:spPr>
          <a:xfrm>
            <a:off x="847725" y="43815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F390D6-8324-92C6-7FEF-8ADA55912DCD}"/>
              </a:ext>
            </a:extLst>
          </p:cNvPr>
          <p:cNvSpPr/>
          <p:nvPr/>
        </p:nvSpPr>
        <p:spPr>
          <a:xfrm>
            <a:off x="847725" y="5353050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A40024-0845-BF5E-6393-B0264F0AD74D}"/>
              </a:ext>
            </a:extLst>
          </p:cNvPr>
          <p:cNvSpPr/>
          <p:nvPr/>
        </p:nvSpPr>
        <p:spPr>
          <a:xfrm>
            <a:off x="5915025" y="5305425"/>
            <a:ext cx="267652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탈출</a:t>
            </a:r>
            <a:endParaRPr lang="ko-KR" altLang="en-US" dirty="0"/>
          </a:p>
        </p:txBody>
      </p:sp>
      <p:pic>
        <p:nvPicPr>
          <p:cNvPr id="3" name="그림 2" descr="텍스트, 만화 영화, 그래픽, 카민이(가) 표시된 사진&#10;&#10;자동 생성된 설명">
            <a:extLst>
              <a:ext uri="{FF2B5EF4-FFF2-40B4-BE49-F238E27FC236}">
                <a16:creationId xmlns:a16="http://schemas.microsoft.com/office/drawing/2014/main" id="{78FC10D4-1890-FFA0-A712-22F41FE9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55" y="1430030"/>
            <a:ext cx="3788390" cy="3788390"/>
          </a:xfrm>
          <a:prstGeom prst="rect">
            <a:avLst/>
          </a:prstGeom>
        </p:spPr>
      </p:pic>
      <p:pic>
        <p:nvPicPr>
          <p:cNvPr id="10" name="그림 9" descr="텍스트, 디자인, 그래픽, 로고이(가) 표시된 사진&#10;&#10;자동 생성된 설명">
            <a:extLst>
              <a:ext uri="{FF2B5EF4-FFF2-40B4-BE49-F238E27FC236}">
                <a16:creationId xmlns:a16="http://schemas.microsoft.com/office/drawing/2014/main" id="{387235D5-29AF-E472-472B-D57521300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1430030"/>
            <a:ext cx="3788390" cy="37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4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D695D-5546-8E96-2602-E011A119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36BA3-CA99-0A3D-3A50-A9DEC64C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0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</Words>
  <Application>Microsoft Office PowerPoint</Application>
  <PresentationFormat>와이드스크린</PresentationFormat>
  <Paragraphs>13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창현 노</dc:creator>
  <cp:lastModifiedBy>창현 노</cp:lastModifiedBy>
  <cp:revision>3</cp:revision>
  <dcterms:created xsi:type="dcterms:W3CDTF">2024-07-19T13:40:14Z</dcterms:created>
  <dcterms:modified xsi:type="dcterms:W3CDTF">2024-07-22T12:27:58Z</dcterms:modified>
</cp:coreProperties>
</file>