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1" r:id="rId4"/>
    <p:sldId id="284" r:id="rId5"/>
    <p:sldId id="287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8527CA-442B-19CD-E236-66EDA5E3472C}"/>
              </a:ext>
            </a:extLst>
          </p:cNvPr>
          <p:cNvSpPr/>
          <p:nvPr/>
        </p:nvSpPr>
        <p:spPr>
          <a:xfrm>
            <a:off x="1802766" y="4881438"/>
            <a:ext cx="9028434" cy="10464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크기와 상태를 즉시 변경할 수 있는 발판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레드 상태로 변경된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 수치 발판을 누르면 기존 상태로 변경된다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발판의 간격은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200cm -&gt;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동시에 여러 발판을 누르는 상황을 피한다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10,20,50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오브젝트의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크기로 변경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,100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오브젝트를 먹을 수 있는 크기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,130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최대 크기이다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4690BB-F654-AC52-3E17-9A6223FA708E}"/>
              </a:ext>
            </a:extLst>
          </p:cNvPr>
          <p:cNvSpPr/>
          <p:nvPr/>
        </p:nvSpPr>
        <p:spPr>
          <a:xfrm>
            <a:off x="1792831" y="815606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 변경 발판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68DBA8-D7EF-FE30-CDD2-34192F7F94A9}"/>
              </a:ext>
            </a:extLst>
          </p:cNvPr>
          <p:cNvSpPr/>
          <p:nvPr/>
        </p:nvSpPr>
        <p:spPr>
          <a:xfrm>
            <a:off x="3026950" y="1543251"/>
            <a:ext cx="8039156" cy="1608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A4D2F-A3E3-7ED6-99DC-B709088C5A79}"/>
              </a:ext>
            </a:extLst>
          </p:cNvPr>
          <p:cNvSpPr/>
          <p:nvPr/>
        </p:nvSpPr>
        <p:spPr>
          <a:xfrm>
            <a:off x="3448540" y="1852848"/>
            <a:ext cx="3642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5B904-4EB0-1BD1-1E31-6D6DF2DE9F30}"/>
              </a:ext>
            </a:extLst>
          </p:cNvPr>
          <p:cNvSpPr/>
          <p:nvPr/>
        </p:nvSpPr>
        <p:spPr>
          <a:xfrm>
            <a:off x="8579249" y="1852845"/>
            <a:ext cx="45397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2E466B-AD1F-225D-6FDE-26930AB1A29E}"/>
              </a:ext>
            </a:extLst>
          </p:cNvPr>
          <p:cNvSpPr/>
          <p:nvPr/>
        </p:nvSpPr>
        <p:spPr>
          <a:xfrm>
            <a:off x="10200776" y="1852846"/>
            <a:ext cx="4844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90B4B-EF69-C78C-1D49-AE2D46C1E984}"/>
              </a:ext>
            </a:extLst>
          </p:cNvPr>
          <p:cNvSpPr/>
          <p:nvPr/>
        </p:nvSpPr>
        <p:spPr>
          <a:xfrm>
            <a:off x="4453459" y="1866416"/>
            <a:ext cx="3642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2887D-BE7A-324C-CAA4-12CAD0629CE6}"/>
              </a:ext>
            </a:extLst>
          </p:cNvPr>
          <p:cNvSpPr/>
          <p:nvPr/>
        </p:nvSpPr>
        <p:spPr>
          <a:xfrm>
            <a:off x="5731796" y="1866416"/>
            <a:ext cx="36420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D90A83-D210-9D53-93A7-4CBDC2B4B53B}"/>
              </a:ext>
            </a:extLst>
          </p:cNvPr>
          <p:cNvSpPr/>
          <p:nvPr/>
        </p:nvSpPr>
        <p:spPr>
          <a:xfrm>
            <a:off x="7036569" y="1866416"/>
            <a:ext cx="45397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C0635F9-B313-A15A-20B3-0371DE681F14}"/>
              </a:ext>
            </a:extLst>
          </p:cNvPr>
          <p:cNvSpPr/>
          <p:nvPr/>
        </p:nvSpPr>
        <p:spPr>
          <a:xfrm>
            <a:off x="3090437" y="3478552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5C6C9A0-A4DD-36F1-1AB6-B2C13C5018D4}"/>
              </a:ext>
            </a:extLst>
          </p:cNvPr>
          <p:cNvSpPr/>
          <p:nvPr/>
        </p:nvSpPr>
        <p:spPr>
          <a:xfrm>
            <a:off x="4333513" y="3478552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7991A22-87A0-B16B-EEC9-9B45207B7E9F}"/>
              </a:ext>
            </a:extLst>
          </p:cNvPr>
          <p:cNvSpPr/>
          <p:nvPr/>
        </p:nvSpPr>
        <p:spPr>
          <a:xfrm>
            <a:off x="5599833" y="3478552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0A7EF93-7A64-D040-FBEB-71B4FC1290C1}"/>
              </a:ext>
            </a:extLst>
          </p:cNvPr>
          <p:cNvSpPr/>
          <p:nvPr/>
        </p:nvSpPr>
        <p:spPr>
          <a:xfrm>
            <a:off x="6944777" y="3468154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0BBA351-5EF7-38C1-EFC1-09E6D9B6ABB3}"/>
              </a:ext>
            </a:extLst>
          </p:cNvPr>
          <p:cNvSpPr/>
          <p:nvPr/>
        </p:nvSpPr>
        <p:spPr>
          <a:xfrm>
            <a:off x="8390413" y="3451145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482CC6E2-6463-9038-3F46-C3DB25A27C2E}"/>
              </a:ext>
            </a:extLst>
          </p:cNvPr>
          <p:cNvSpPr/>
          <p:nvPr/>
        </p:nvSpPr>
        <p:spPr>
          <a:xfrm>
            <a:off x="9911624" y="3460959"/>
            <a:ext cx="773580" cy="287220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728708-BCD6-F6A8-8452-1E72AA3F4802}"/>
              </a:ext>
            </a:extLst>
          </p:cNvPr>
          <p:cNvCxnSpPr>
            <a:cxnSpLocks/>
          </p:cNvCxnSpPr>
          <p:nvPr/>
        </p:nvCxnSpPr>
        <p:spPr>
          <a:xfrm flipV="1">
            <a:off x="3477227" y="4032196"/>
            <a:ext cx="68825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E930544-1745-A14E-9419-E66D225C3468}"/>
              </a:ext>
            </a:extLst>
          </p:cNvPr>
          <p:cNvCxnSpPr/>
          <p:nvPr/>
        </p:nvCxnSpPr>
        <p:spPr>
          <a:xfrm>
            <a:off x="3448540" y="3862873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8C1D69-822E-6ACA-54A5-C4C496A56BF8}"/>
              </a:ext>
            </a:extLst>
          </p:cNvPr>
          <p:cNvCxnSpPr/>
          <p:nvPr/>
        </p:nvCxnSpPr>
        <p:spPr>
          <a:xfrm>
            <a:off x="4691635" y="3862873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6B311-F9FF-1413-D6BD-1EDCE314AC17}"/>
              </a:ext>
            </a:extLst>
          </p:cNvPr>
          <p:cNvCxnSpPr/>
          <p:nvPr/>
        </p:nvCxnSpPr>
        <p:spPr>
          <a:xfrm>
            <a:off x="10340343" y="3873576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6C1882-BF57-559B-A3A7-DA1401131879}"/>
              </a:ext>
            </a:extLst>
          </p:cNvPr>
          <p:cNvSpPr/>
          <p:nvPr/>
        </p:nvSpPr>
        <p:spPr>
          <a:xfrm>
            <a:off x="3746120" y="4058160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2M+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4690B72-0B7C-5AB3-E9B6-3DF898332284}"/>
              </a:ext>
            </a:extLst>
          </p:cNvPr>
          <p:cNvCxnSpPr/>
          <p:nvPr/>
        </p:nvCxnSpPr>
        <p:spPr>
          <a:xfrm>
            <a:off x="6095999" y="3859184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6E965A8-C4D9-06FE-CABC-C5090327FD7F}"/>
              </a:ext>
            </a:extLst>
          </p:cNvPr>
          <p:cNvCxnSpPr/>
          <p:nvPr/>
        </p:nvCxnSpPr>
        <p:spPr>
          <a:xfrm>
            <a:off x="7358742" y="3839943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92F0E3-6EE1-E2D9-771E-73101A2CAE22}"/>
              </a:ext>
            </a:extLst>
          </p:cNvPr>
          <p:cNvCxnSpPr/>
          <p:nvPr/>
        </p:nvCxnSpPr>
        <p:spPr>
          <a:xfrm>
            <a:off x="8767871" y="3899539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CBE1BC31-8F34-19FF-A946-4BD61E3FA74D}"/>
              </a:ext>
            </a:extLst>
          </p:cNvPr>
          <p:cNvSpPr/>
          <p:nvPr/>
        </p:nvSpPr>
        <p:spPr>
          <a:xfrm>
            <a:off x="3317782" y="2902592"/>
            <a:ext cx="430352" cy="23008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7FCCA0A-E042-577E-0C8D-9C38C7BDE5AD}"/>
              </a:ext>
            </a:extLst>
          </p:cNvPr>
          <p:cNvSpPr/>
          <p:nvPr/>
        </p:nvSpPr>
        <p:spPr>
          <a:xfrm>
            <a:off x="4299681" y="2628140"/>
            <a:ext cx="774817" cy="50453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F247E1-3932-7148-0A84-228820E1EF86}"/>
              </a:ext>
            </a:extLst>
          </p:cNvPr>
          <p:cNvSpPr/>
          <p:nvPr/>
        </p:nvSpPr>
        <p:spPr>
          <a:xfrm>
            <a:off x="5447831" y="2466580"/>
            <a:ext cx="970567" cy="6850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F64220-7163-C38A-E729-91DE1FB071B3}"/>
              </a:ext>
            </a:extLst>
          </p:cNvPr>
          <p:cNvSpPr/>
          <p:nvPr/>
        </p:nvSpPr>
        <p:spPr>
          <a:xfrm>
            <a:off x="6679027" y="2287820"/>
            <a:ext cx="1305080" cy="86549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358CA5F-39D4-BCDE-5D3E-790E765691CD}"/>
              </a:ext>
            </a:extLst>
          </p:cNvPr>
          <p:cNvSpPr/>
          <p:nvPr/>
        </p:nvSpPr>
        <p:spPr>
          <a:xfrm>
            <a:off x="8071636" y="2126542"/>
            <a:ext cx="1474187" cy="10284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1CF828-E83D-F0B1-95F5-A15E89E130C6}"/>
              </a:ext>
            </a:extLst>
          </p:cNvPr>
          <p:cNvSpPr/>
          <p:nvPr/>
        </p:nvSpPr>
        <p:spPr>
          <a:xfrm>
            <a:off x="9709984" y="2286795"/>
            <a:ext cx="1299644" cy="86549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8527CA-442B-19CD-E236-66EDA5E3472C}"/>
              </a:ext>
            </a:extLst>
          </p:cNvPr>
          <p:cNvSpPr/>
          <p:nvPr/>
        </p:nvSpPr>
        <p:spPr>
          <a:xfrm>
            <a:off x="1792831" y="5180619"/>
            <a:ext cx="6946132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발판을 밟으면 구역안에 해당 크기의 오브젝트가 소환된다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이전에 해당 구역안에 오브젝트가 존재한다면 지우고 생성한다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4690BB-F654-AC52-3E17-9A6223FA708E}"/>
              </a:ext>
            </a:extLst>
          </p:cNvPr>
          <p:cNvSpPr/>
          <p:nvPr/>
        </p:nvSpPr>
        <p:spPr>
          <a:xfrm>
            <a:off x="1792831" y="815606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소환 발판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68DBA8-D7EF-FE30-CDD2-34192F7F94A9}"/>
              </a:ext>
            </a:extLst>
          </p:cNvPr>
          <p:cNvSpPr/>
          <p:nvPr/>
        </p:nvSpPr>
        <p:spPr>
          <a:xfrm>
            <a:off x="3026950" y="1543251"/>
            <a:ext cx="7596052" cy="1608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A4D2F-A3E3-7ED6-99DC-B709088C5A79}"/>
              </a:ext>
            </a:extLst>
          </p:cNvPr>
          <p:cNvSpPr/>
          <p:nvPr/>
        </p:nvSpPr>
        <p:spPr>
          <a:xfrm>
            <a:off x="3384419" y="1852848"/>
            <a:ext cx="4924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소형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2E466B-AD1F-225D-6FDE-26930AB1A29E}"/>
              </a:ext>
            </a:extLst>
          </p:cNvPr>
          <p:cNvSpPr/>
          <p:nvPr/>
        </p:nvSpPr>
        <p:spPr>
          <a:xfrm>
            <a:off x="7739328" y="1838026"/>
            <a:ext cx="4844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90B4B-EF69-C78C-1D49-AE2D46C1E984}"/>
              </a:ext>
            </a:extLst>
          </p:cNvPr>
          <p:cNvSpPr/>
          <p:nvPr/>
        </p:nvSpPr>
        <p:spPr>
          <a:xfrm>
            <a:off x="4508819" y="1866416"/>
            <a:ext cx="4924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중형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2887D-BE7A-324C-CAA4-12CAD0629CE6}"/>
              </a:ext>
            </a:extLst>
          </p:cNvPr>
          <p:cNvSpPr/>
          <p:nvPr/>
        </p:nvSpPr>
        <p:spPr>
          <a:xfrm>
            <a:off x="6058440" y="1852848"/>
            <a:ext cx="4924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대형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CEA9642-EA9A-8B58-78F7-A818987D818D}"/>
              </a:ext>
            </a:extLst>
          </p:cNvPr>
          <p:cNvSpPr/>
          <p:nvPr/>
        </p:nvSpPr>
        <p:spPr>
          <a:xfrm>
            <a:off x="5238419" y="3273000"/>
            <a:ext cx="2344041" cy="835717"/>
          </a:xfrm>
          <a:custGeom>
            <a:avLst/>
            <a:gdLst>
              <a:gd name="connsiteX0" fmla="*/ 410547 w 1483567"/>
              <a:gd name="connsiteY0" fmla="*/ 0 h 746449"/>
              <a:gd name="connsiteX1" fmla="*/ 0 w 1483567"/>
              <a:gd name="connsiteY1" fmla="*/ 746449 h 746449"/>
              <a:gd name="connsiteX2" fmla="*/ 1483567 w 1483567"/>
              <a:gd name="connsiteY2" fmla="*/ 718457 h 746449"/>
              <a:gd name="connsiteX3" fmla="*/ 1147665 w 1483567"/>
              <a:gd name="connsiteY3" fmla="*/ 0 h 746449"/>
              <a:gd name="connsiteX4" fmla="*/ 410547 w 1483567"/>
              <a:gd name="connsiteY4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3567" h="746449">
                <a:moveTo>
                  <a:pt x="410547" y="0"/>
                </a:moveTo>
                <a:lnTo>
                  <a:pt x="0" y="746449"/>
                </a:lnTo>
                <a:lnTo>
                  <a:pt x="1483567" y="718457"/>
                </a:lnTo>
                <a:lnTo>
                  <a:pt x="1147665" y="0"/>
                </a:lnTo>
                <a:lnTo>
                  <a:pt x="41054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6B32E6-D59A-AFBD-A5B9-E9903531F378}"/>
              </a:ext>
            </a:extLst>
          </p:cNvPr>
          <p:cNvSpPr/>
          <p:nvPr/>
        </p:nvSpPr>
        <p:spPr>
          <a:xfrm>
            <a:off x="2884455" y="4346305"/>
            <a:ext cx="914400" cy="620486"/>
          </a:xfrm>
          <a:custGeom>
            <a:avLst/>
            <a:gdLst>
              <a:gd name="connsiteX0" fmla="*/ 137160 w 914400"/>
              <a:gd name="connsiteY0" fmla="*/ 6532 h 620486"/>
              <a:gd name="connsiteX1" fmla="*/ 0 w 914400"/>
              <a:gd name="connsiteY1" fmla="*/ 600892 h 620486"/>
              <a:gd name="connsiteX2" fmla="*/ 914400 w 914400"/>
              <a:gd name="connsiteY2" fmla="*/ 620486 h 620486"/>
              <a:gd name="connsiteX3" fmla="*/ 855617 w 914400"/>
              <a:gd name="connsiteY3" fmla="*/ 0 h 620486"/>
              <a:gd name="connsiteX4" fmla="*/ 137160 w 914400"/>
              <a:gd name="connsiteY4" fmla="*/ 6532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620486">
                <a:moveTo>
                  <a:pt x="137160" y="6532"/>
                </a:moveTo>
                <a:lnTo>
                  <a:pt x="0" y="600892"/>
                </a:lnTo>
                <a:lnTo>
                  <a:pt x="914400" y="620486"/>
                </a:lnTo>
                <a:lnTo>
                  <a:pt x="855617" y="0"/>
                </a:lnTo>
                <a:lnTo>
                  <a:pt x="137160" y="65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CD3423B-F599-2877-EBC9-801A428498C9}"/>
              </a:ext>
            </a:extLst>
          </p:cNvPr>
          <p:cNvSpPr/>
          <p:nvPr/>
        </p:nvSpPr>
        <p:spPr>
          <a:xfrm>
            <a:off x="4267670" y="4373400"/>
            <a:ext cx="914400" cy="620486"/>
          </a:xfrm>
          <a:custGeom>
            <a:avLst/>
            <a:gdLst>
              <a:gd name="connsiteX0" fmla="*/ 137160 w 914400"/>
              <a:gd name="connsiteY0" fmla="*/ 6532 h 620486"/>
              <a:gd name="connsiteX1" fmla="*/ 0 w 914400"/>
              <a:gd name="connsiteY1" fmla="*/ 600892 h 620486"/>
              <a:gd name="connsiteX2" fmla="*/ 914400 w 914400"/>
              <a:gd name="connsiteY2" fmla="*/ 620486 h 620486"/>
              <a:gd name="connsiteX3" fmla="*/ 855617 w 914400"/>
              <a:gd name="connsiteY3" fmla="*/ 0 h 620486"/>
              <a:gd name="connsiteX4" fmla="*/ 137160 w 914400"/>
              <a:gd name="connsiteY4" fmla="*/ 6532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620486">
                <a:moveTo>
                  <a:pt x="137160" y="6532"/>
                </a:moveTo>
                <a:lnTo>
                  <a:pt x="0" y="600892"/>
                </a:lnTo>
                <a:lnTo>
                  <a:pt x="914400" y="620486"/>
                </a:lnTo>
                <a:lnTo>
                  <a:pt x="855617" y="0"/>
                </a:lnTo>
                <a:lnTo>
                  <a:pt x="137160" y="65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7BA7149-D15A-44A9-2848-8EF36D2FFBE8}"/>
              </a:ext>
            </a:extLst>
          </p:cNvPr>
          <p:cNvSpPr/>
          <p:nvPr/>
        </p:nvSpPr>
        <p:spPr>
          <a:xfrm>
            <a:off x="5897722" y="4354414"/>
            <a:ext cx="1025434" cy="633549"/>
          </a:xfrm>
          <a:custGeom>
            <a:avLst/>
            <a:gdLst>
              <a:gd name="connsiteX0" fmla="*/ 58782 w 1025434"/>
              <a:gd name="connsiteY0" fmla="*/ 32657 h 633549"/>
              <a:gd name="connsiteX1" fmla="*/ 58782 w 1025434"/>
              <a:gd name="connsiteY1" fmla="*/ 32657 h 633549"/>
              <a:gd name="connsiteX2" fmla="*/ 0 w 1025434"/>
              <a:gd name="connsiteY2" fmla="*/ 633549 h 633549"/>
              <a:gd name="connsiteX3" fmla="*/ 1025434 w 1025434"/>
              <a:gd name="connsiteY3" fmla="*/ 613954 h 633549"/>
              <a:gd name="connsiteX4" fmla="*/ 816428 w 1025434"/>
              <a:gd name="connsiteY4" fmla="*/ 0 h 633549"/>
              <a:gd name="connsiteX5" fmla="*/ 58782 w 1025434"/>
              <a:gd name="connsiteY5" fmla="*/ 32657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434" h="633549">
                <a:moveTo>
                  <a:pt x="58782" y="32657"/>
                </a:moveTo>
                <a:lnTo>
                  <a:pt x="58782" y="32657"/>
                </a:lnTo>
                <a:lnTo>
                  <a:pt x="0" y="633549"/>
                </a:lnTo>
                <a:lnTo>
                  <a:pt x="1025434" y="613954"/>
                </a:lnTo>
                <a:lnTo>
                  <a:pt x="816428" y="0"/>
                </a:lnTo>
                <a:lnTo>
                  <a:pt x="58782" y="32657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76422F3-2BCE-C5C9-E371-0BEAD7B59EC7}"/>
              </a:ext>
            </a:extLst>
          </p:cNvPr>
          <p:cNvSpPr/>
          <p:nvPr/>
        </p:nvSpPr>
        <p:spPr>
          <a:xfrm>
            <a:off x="9686222" y="4308908"/>
            <a:ext cx="1025434" cy="633549"/>
          </a:xfrm>
          <a:custGeom>
            <a:avLst/>
            <a:gdLst>
              <a:gd name="connsiteX0" fmla="*/ 58782 w 1025434"/>
              <a:gd name="connsiteY0" fmla="*/ 32657 h 633549"/>
              <a:gd name="connsiteX1" fmla="*/ 58782 w 1025434"/>
              <a:gd name="connsiteY1" fmla="*/ 32657 h 633549"/>
              <a:gd name="connsiteX2" fmla="*/ 0 w 1025434"/>
              <a:gd name="connsiteY2" fmla="*/ 633549 h 633549"/>
              <a:gd name="connsiteX3" fmla="*/ 1025434 w 1025434"/>
              <a:gd name="connsiteY3" fmla="*/ 613954 h 633549"/>
              <a:gd name="connsiteX4" fmla="*/ 816428 w 1025434"/>
              <a:gd name="connsiteY4" fmla="*/ 0 h 633549"/>
              <a:gd name="connsiteX5" fmla="*/ 58782 w 1025434"/>
              <a:gd name="connsiteY5" fmla="*/ 32657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434" h="633549">
                <a:moveTo>
                  <a:pt x="58782" y="32657"/>
                </a:moveTo>
                <a:lnTo>
                  <a:pt x="58782" y="32657"/>
                </a:lnTo>
                <a:lnTo>
                  <a:pt x="0" y="633549"/>
                </a:lnTo>
                <a:lnTo>
                  <a:pt x="1025434" y="613954"/>
                </a:lnTo>
                <a:lnTo>
                  <a:pt x="816428" y="0"/>
                </a:lnTo>
                <a:lnTo>
                  <a:pt x="58782" y="32657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10C1FE-7FBB-CD91-1E26-68870F129E05}"/>
              </a:ext>
            </a:extLst>
          </p:cNvPr>
          <p:cNvSpPr/>
          <p:nvPr/>
        </p:nvSpPr>
        <p:spPr>
          <a:xfrm>
            <a:off x="3448541" y="2952206"/>
            <a:ext cx="280906" cy="19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32FABD-CA50-C4EB-C55D-8A5E5443A5FE}"/>
              </a:ext>
            </a:extLst>
          </p:cNvPr>
          <p:cNvSpPr/>
          <p:nvPr/>
        </p:nvSpPr>
        <p:spPr>
          <a:xfrm>
            <a:off x="4512599" y="2733306"/>
            <a:ext cx="424543" cy="4239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16EB30-FFE5-1CAF-D8E0-B8853E7A6A85}"/>
              </a:ext>
            </a:extLst>
          </p:cNvPr>
          <p:cNvSpPr/>
          <p:nvPr/>
        </p:nvSpPr>
        <p:spPr>
          <a:xfrm>
            <a:off x="5930936" y="2425922"/>
            <a:ext cx="766140" cy="7279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B45658-DABF-AB7E-05B8-0C30BC87B0DE}"/>
              </a:ext>
            </a:extLst>
          </p:cNvPr>
          <p:cNvSpPr/>
          <p:nvPr/>
        </p:nvSpPr>
        <p:spPr>
          <a:xfrm>
            <a:off x="7582460" y="2186269"/>
            <a:ext cx="923008" cy="9559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81D6BE-646B-AB07-2F01-E60E1B433A12}"/>
              </a:ext>
            </a:extLst>
          </p:cNvPr>
          <p:cNvSpPr/>
          <p:nvPr/>
        </p:nvSpPr>
        <p:spPr>
          <a:xfrm>
            <a:off x="5432923" y="3411425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구역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 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200cm*200cm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D76148-DF42-6DA6-E107-38A702768B61}"/>
              </a:ext>
            </a:extLst>
          </p:cNvPr>
          <p:cNvSpPr/>
          <p:nvPr/>
        </p:nvSpPr>
        <p:spPr>
          <a:xfrm>
            <a:off x="9499539" y="1838025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endParaRPr lang="en-US" altLang="ko-K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40C65F0-7F6C-1096-ED6E-121CE3D2E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77" y="2473480"/>
            <a:ext cx="678181" cy="678181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A50C2395-9216-3A1A-CDC0-B1F0F81B2A18}"/>
              </a:ext>
            </a:extLst>
          </p:cNvPr>
          <p:cNvSpPr/>
          <p:nvPr/>
        </p:nvSpPr>
        <p:spPr>
          <a:xfrm>
            <a:off x="7851987" y="4327894"/>
            <a:ext cx="1025434" cy="633549"/>
          </a:xfrm>
          <a:custGeom>
            <a:avLst/>
            <a:gdLst>
              <a:gd name="connsiteX0" fmla="*/ 58782 w 1025434"/>
              <a:gd name="connsiteY0" fmla="*/ 32657 h 633549"/>
              <a:gd name="connsiteX1" fmla="*/ 58782 w 1025434"/>
              <a:gd name="connsiteY1" fmla="*/ 32657 h 633549"/>
              <a:gd name="connsiteX2" fmla="*/ 0 w 1025434"/>
              <a:gd name="connsiteY2" fmla="*/ 633549 h 633549"/>
              <a:gd name="connsiteX3" fmla="*/ 1025434 w 1025434"/>
              <a:gd name="connsiteY3" fmla="*/ 613954 h 633549"/>
              <a:gd name="connsiteX4" fmla="*/ 816428 w 1025434"/>
              <a:gd name="connsiteY4" fmla="*/ 0 h 633549"/>
              <a:gd name="connsiteX5" fmla="*/ 58782 w 1025434"/>
              <a:gd name="connsiteY5" fmla="*/ 32657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434" h="633549">
                <a:moveTo>
                  <a:pt x="58782" y="32657"/>
                </a:moveTo>
                <a:lnTo>
                  <a:pt x="58782" y="32657"/>
                </a:lnTo>
                <a:lnTo>
                  <a:pt x="0" y="633549"/>
                </a:lnTo>
                <a:lnTo>
                  <a:pt x="1025434" y="613954"/>
                </a:lnTo>
                <a:lnTo>
                  <a:pt x="816428" y="0"/>
                </a:lnTo>
                <a:lnTo>
                  <a:pt x="58782" y="32657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13C164-446C-5ACD-DF94-16C53C1DEA60}"/>
              </a:ext>
            </a:extLst>
          </p:cNvPr>
          <p:cNvSpPr/>
          <p:nvPr/>
        </p:nvSpPr>
        <p:spPr>
          <a:xfrm>
            <a:off x="3822502" y="3742146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2M+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FFB9DD-B821-7DBE-9CF9-D1293303F405}"/>
              </a:ext>
            </a:extLst>
          </p:cNvPr>
          <p:cNvCxnSpPr/>
          <p:nvPr/>
        </p:nvCxnSpPr>
        <p:spPr>
          <a:xfrm>
            <a:off x="3449349" y="3950096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69A7F-2424-6385-BA76-D7F7B2E94835}"/>
              </a:ext>
            </a:extLst>
          </p:cNvPr>
          <p:cNvCxnSpPr/>
          <p:nvPr/>
        </p:nvCxnSpPr>
        <p:spPr>
          <a:xfrm>
            <a:off x="4692444" y="3950096"/>
            <a:ext cx="0" cy="31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818202-E73F-E745-E83C-6444644A2DAA}"/>
              </a:ext>
            </a:extLst>
          </p:cNvPr>
          <p:cNvCxnSpPr>
            <a:cxnSpLocks/>
          </p:cNvCxnSpPr>
          <p:nvPr/>
        </p:nvCxnSpPr>
        <p:spPr>
          <a:xfrm>
            <a:off x="3448541" y="4108717"/>
            <a:ext cx="12439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CA0D35-0558-9DEE-8206-527FC227C165}"/>
              </a:ext>
            </a:extLst>
          </p:cNvPr>
          <p:cNvCxnSpPr>
            <a:cxnSpLocks/>
          </p:cNvCxnSpPr>
          <p:nvPr/>
        </p:nvCxnSpPr>
        <p:spPr>
          <a:xfrm flipH="1">
            <a:off x="2377440" y="3170647"/>
            <a:ext cx="709123" cy="1282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E07773-B0EC-4E75-7C3C-46AE241E7DA3}"/>
              </a:ext>
            </a:extLst>
          </p:cNvPr>
          <p:cNvSpPr/>
          <p:nvPr/>
        </p:nvSpPr>
        <p:spPr>
          <a:xfrm>
            <a:off x="2096777" y="3394788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4M+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A7C059-B08E-46D8-B5CD-C79B8C9CEF55}"/>
              </a:ext>
            </a:extLst>
          </p:cNvPr>
          <p:cNvCxnSpPr>
            <a:cxnSpLocks/>
          </p:cNvCxnSpPr>
          <p:nvPr/>
        </p:nvCxnSpPr>
        <p:spPr>
          <a:xfrm flipH="1">
            <a:off x="2184429" y="4452974"/>
            <a:ext cx="310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7FABE03-1DBD-16DB-AB16-123A14DD98A2}"/>
              </a:ext>
            </a:extLst>
          </p:cNvPr>
          <p:cNvCxnSpPr>
            <a:cxnSpLocks/>
          </p:cNvCxnSpPr>
          <p:nvPr/>
        </p:nvCxnSpPr>
        <p:spPr>
          <a:xfrm flipH="1">
            <a:off x="5238419" y="3638723"/>
            <a:ext cx="310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CD578C6-B17F-C91A-CD55-45E70B328353}"/>
              </a:ext>
            </a:extLst>
          </p:cNvPr>
          <p:cNvCxnSpPr>
            <a:cxnSpLocks/>
          </p:cNvCxnSpPr>
          <p:nvPr/>
        </p:nvCxnSpPr>
        <p:spPr>
          <a:xfrm flipH="1">
            <a:off x="5380744" y="3140125"/>
            <a:ext cx="228830" cy="473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B1BDD5-6637-7C95-F139-B4BB50D786BE}"/>
              </a:ext>
            </a:extLst>
          </p:cNvPr>
          <p:cNvSpPr/>
          <p:nvPr/>
        </p:nvSpPr>
        <p:spPr>
          <a:xfrm>
            <a:off x="4866161" y="3259723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2M+</a:t>
            </a:r>
          </a:p>
        </p:txBody>
      </p:sp>
    </p:spTree>
    <p:extLst>
      <p:ext uri="{BB962C8B-B14F-4D97-AF65-F5344CB8AC3E}">
        <p14:creationId xmlns:p14="http://schemas.microsoft.com/office/powerpoint/2010/main" val="197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17E30C-DA13-3EB9-46BA-69B3132ABDD2}"/>
              </a:ext>
            </a:extLst>
          </p:cNvPr>
          <p:cNvSpPr/>
          <p:nvPr/>
        </p:nvSpPr>
        <p:spPr>
          <a:xfrm>
            <a:off x="2153652" y="2316079"/>
            <a:ext cx="2159668" cy="21356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895D43-EADF-47C1-F167-8CFDE8A06CA5}"/>
              </a:ext>
            </a:extLst>
          </p:cNvPr>
          <p:cNvSpPr/>
          <p:nvPr/>
        </p:nvSpPr>
        <p:spPr>
          <a:xfrm>
            <a:off x="5672889" y="1558090"/>
            <a:ext cx="595690" cy="535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A5903-FCCB-BCEE-B69B-62E38EE93EC2}"/>
              </a:ext>
            </a:extLst>
          </p:cNvPr>
          <p:cNvCxnSpPr>
            <a:cxnSpLocks/>
          </p:cNvCxnSpPr>
          <p:nvPr/>
        </p:nvCxnSpPr>
        <p:spPr>
          <a:xfrm flipH="1">
            <a:off x="2153651" y="2093618"/>
            <a:ext cx="3519237" cy="235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66A6D-3AC8-E351-E159-985402618F83}"/>
              </a:ext>
            </a:extLst>
          </p:cNvPr>
          <p:cNvSpPr/>
          <p:nvPr/>
        </p:nvSpPr>
        <p:spPr>
          <a:xfrm>
            <a:off x="7044299" y="2424362"/>
            <a:ext cx="2159668" cy="21356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0AA11B-4BE9-2832-3C12-BC6E57C01515}"/>
              </a:ext>
            </a:extLst>
          </p:cNvPr>
          <p:cNvSpPr/>
          <p:nvPr/>
        </p:nvSpPr>
        <p:spPr>
          <a:xfrm>
            <a:off x="10563536" y="1666373"/>
            <a:ext cx="595690" cy="535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0A2BDDF-69EA-BB27-9429-0A4A8746345B}"/>
              </a:ext>
            </a:extLst>
          </p:cNvPr>
          <p:cNvCxnSpPr>
            <a:cxnSpLocks/>
          </p:cNvCxnSpPr>
          <p:nvPr/>
        </p:nvCxnSpPr>
        <p:spPr>
          <a:xfrm flipH="1">
            <a:off x="9203967" y="1666373"/>
            <a:ext cx="1955259" cy="75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28CE6A1-21E5-FE6B-868A-53DF8C8C9F41}"/>
              </a:ext>
            </a:extLst>
          </p:cNvPr>
          <p:cNvCxnSpPr>
            <a:cxnSpLocks/>
          </p:cNvCxnSpPr>
          <p:nvPr/>
        </p:nvCxnSpPr>
        <p:spPr>
          <a:xfrm flipH="1">
            <a:off x="7044299" y="1666373"/>
            <a:ext cx="3519237" cy="75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7FADE4-2859-0823-20A3-DF08F552E73F}"/>
              </a:ext>
            </a:extLst>
          </p:cNvPr>
          <p:cNvCxnSpPr>
            <a:cxnSpLocks/>
          </p:cNvCxnSpPr>
          <p:nvPr/>
        </p:nvCxnSpPr>
        <p:spPr>
          <a:xfrm flipH="1">
            <a:off x="9203966" y="2201859"/>
            <a:ext cx="1955259" cy="2358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2BC4F7C-09E8-57F5-A0ED-A9B43A1D0FFF}"/>
              </a:ext>
            </a:extLst>
          </p:cNvPr>
          <p:cNvCxnSpPr>
            <a:cxnSpLocks/>
          </p:cNvCxnSpPr>
          <p:nvPr/>
        </p:nvCxnSpPr>
        <p:spPr>
          <a:xfrm flipH="1">
            <a:off x="7044298" y="2201901"/>
            <a:ext cx="3519237" cy="235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C90A3E-5316-4368-357E-CD6D73AFD05D}"/>
              </a:ext>
            </a:extLst>
          </p:cNvPr>
          <p:cNvSpPr/>
          <p:nvPr/>
        </p:nvSpPr>
        <p:spPr>
          <a:xfrm>
            <a:off x="2628375" y="4451684"/>
            <a:ext cx="909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i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300cm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AEBC4E-191C-E216-B6B7-6440868055B8}"/>
              </a:ext>
            </a:extLst>
          </p:cNvPr>
          <p:cNvSpPr/>
          <p:nvPr/>
        </p:nvSpPr>
        <p:spPr>
          <a:xfrm>
            <a:off x="2160951" y="1544852"/>
            <a:ext cx="4138863" cy="764005"/>
          </a:xfrm>
          <a:custGeom>
            <a:avLst/>
            <a:gdLst>
              <a:gd name="connsiteX0" fmla="*/ 3531269 w 4138863"/>
              <a:gd name="connsiteY0" fmla="*/ 0 h 764005"/>
              <a:gd name="connsiteX1" fmla="*/ 4138863 w 4138863"/>
              <a:gd name="connsiteY1" fmla="*/ 12032 h 764005"/>
              <a:gd name="connsiteX2" fmla="*/ 2171700 w 4138863"/>
              <a:gd name="connsiteY2" fmla="*/ 757990 h 764005"/>
              <a:gd name="connsiteX3" fmla="*/ 0 w 4138863"/>
              <a:gd name="connsiteY3" fmla="*/ 764005 h 764005"/>
              <a:gd name="connsiteX4" fmla="*/ 3531269 w 4138863"/>
              <a:gd name="connsiteY4" fmla="*/ 0 h 76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8863" h="764005">
                <a:moveTo>
                  <a:pt x="3531269" y="0"/>
                </a:moveTo>
                <a:lnTo>
                  <a:pt x="4138863" y="12032"/>
                </a:lnTo>
                <a:lnTo>
                  <a:pt x="2171700" y="757990"/>
                </a:lnTo>
                <a:lnTo>
                  <a:pt x="0" y="764005"/>
                </a:lnTo>
                <a:lnTo>
                  <a:pt x="3531269" y="0"/>
                </a:ln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12BE8441-C180-51FF-B5DA-AC469E5D25B1}"/>
              </a:ext>
            </a:extLst>
          </p:cNvPr>
          <p:cNvSpPr/>
          <p:nvPr/>
        </p:nvSpPr>
        <p:spPr>
          <a:xfrm>
            <a:off x="4319209" y="1560798"/>
            <a:ext cx="1961147" cy="2899610"/>
          </a:xfrm>
          <a:custGeom>
            <a:avLst/>
            <a:gdLst>
              <a:gd name="connsiteX0" fmla="*/ 0 w 1961147"/>
              <a:gd name="connsiteY0" fmla="*/ 751973 h 2899610"/>
              <a:gd name="connsiteX1" fmla="*/ 24063 w 1961147"/>
              <a:gd name="connsiteY1" fmla="*/ 2899610 h 2899610"/>
              <a:gd name="connsiteX2" fmla="*/ 1961147 w 1961147"/>
              <a:gd name="connsiteY2" fmla="*/ 559468 h 2899610"/>
              <a:gd name="connsiteX3" fmla="*/ 1961147 w 1961147"/>
              <a:gd name="connsiteY3" fmla="*/ 0 h 2899610"/>
              <a:gd name="connsiteX4" fmla="*/ 0 w 1961147"/>
              <a:gd name="connsiteY4" fmla="*/ 751973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147" h="2899610">
                <a:moveTo>
                  <a:pt x="0" y="751973"/>
                </a:moveTo>
                <a:lnTo>
                  <a:pt x="24063" y="2899610"/>
                </a:lnTo>
                <a:lnTo>
                  <a:pt x="1961147" y="559468"/>
                </a:lnTo>
                <a:lnTo>
                  <a:pt x="1961147" y="0"/>
                </a:lnTo>
                <a:lnTo>
                  <a:pt x="0" y="751973"/>
                </a:lnTo>
                <a:close/>
              </a:path>
            </a:pathLst>
          </a:custGeom>
          <a:solidFill>
            <a:schemeClr val="tx1">
              <a:alpha val="3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03DC5161-1448-98D4-71AD-A45BDC067D18}"/>
              </a:ext>
            </a:extLst>
          </p:cNvPr>
          <p:cNvSpPr/>
          <p:nvPr/>
        </p:nvSpPr>
        <p:spPr>
          <a:xfrm>
            <a:off x="7022866" y="1638900"/>
            <a:ext cx="4138863" cy="764005"/>
          </a:xfrm>
          <a:custGeom>
            <a:avLst/>
            <a:gdLst>
              <a:gd name="connsiteX0" fmla="*/ 3531269 w 4138863"/>
              <a:gd name="connsiteY0" fmla="*/ 0 h 764005"/>
              <a:gd name="connsiteX1" fmla="*/ 4138863 w 4138863"/>
              <a:gd name="connsiteY1" fmla="*/ 12032 h 764005"/>
              <a:gd name="connsiteX2" fmla="*/ 2171700 w 4138863"/>
              <a:gd name="connsiteY2" fmla="*/ 757990 h 764005"/>
              <a:gd name="connsiteX3" fmla="*/ 0 w 4138863"/>
              <a:gd name="connsiteY3" fmla="*/ 764005 h 764005"/>
              <a:gd name="connsiteX4" fmla="*/ 3531269 w 4138863"/>
              <a:gd name="connsiteY4" fmla="*/ 0 h 76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8863" h="764005">
                <a:moveTo>
                  <a:pt x="3531269" y="0"/>
                </a:moveTo>
                <a:lnTo>
                  <a:pt x="4138863" y="12032"/>
                </a:lnTo>
                <a:lnTo>
                  <a:pt x="2171700" y="757990"/>
                </a:lnTo>
                <a:lnTo>
                  <a:pt x="0" y="764005"/>
                </a:lnTo>
                <a:lnTo>
                  <a:pt x="353126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51D98C5-1B07-C0BE-072E-33F3BCC989A7}"/>
              </a:ext>
            </a:extLst>
          </p:cNvPr>
          <p:cNvSpPr/>
          <p:nvPr/>
        </p:nvSpPr>
        <p:spPr>
          <a:xfrm>
            <a:off x="7614707" y="4559082"/>
            <a:ext cx="909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i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300cm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B923A967-20C4-452B-E174-6EAF5CBE56A5}"/>
              </a:ext>
            </a:extLst>
          </p:cNvPr>
          <p:cNvSpPr/>
          <p:nvPr/>
        </p:nvSpPr>
        <p:spPr>
          <a:xfrm>
            <a:off x="9172796" y="1666331"/>
            <a:ext cx="1961147" cy="2899610"/>
          </a:xfrm>
          <a:custGeom>
            <a:avLst/>
            <a:gdLst>
              <a:gd name="connsiteX0" fmla="*/ 0 w 1961147"/>
              <a:gd name="connsiteY0" fmla="*/ 751973 h 2899610"/>
              <a:gd name="connsiteX1" fmla="*/ 24063 w 1961147"/>
              <a:gd name="connsiteY1" fmla="*/ 2899610 h 2899610"/>
              <a:gd name="connsiteX2" fmla="*/ 1961147 w 1961147"/>
              <a:gd name="connsiteY2" fmla="*/ 559468 h 2899610"/>
              <a:gd name="connsiteX3" fmla="*/ 1961147 w 1961147"/>
              <a:gd name="connsiteY3" fmla="*/ 0 h 2899610"/>
              <a:gd name="connsiteX4" fmla="*/ 0 w 1961147"/>
              <a:gd name="connsiteY4" fmla="*/ 751973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147" h="2899610">
                <a:moveTo>
                  <a:pt x="0" y="751973"/>
                </a:moveTo>
                <a:lnTo>
                  <a:pt x="24063" y="2899610"/>
                </a:lnTo>
                <a:lnTo>
                  <a:pt x="1961147" y="559468"/>
                </a:lnTo>
                <a:lnTo>
                  <a:pt x="1961147" y="0"/>
                </a:lnTo>
                <a:lnTo>
                  <a:pt x="0" y="751973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8527CA-442B-19CD-E236-66EDA5E3472C}"/>
              </a:ext>
            </a:extLst>
          </p:cNvPr>
          <p:cNvSpPr/>
          <p:nvPr/>
        </p:nvSpPr>
        <p:spPr>
          <a:xfrm>
            <a:off x="1792831" y="5009174"/>
            <a:ext cx="903324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크기에 따른 통로에서의 형태와 이동 테스트 하기 위한 반투명한 동굴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벽면의 위치에 따른 카메라를 테스트 하기위한 불투명한 동굴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다양한크기의 터널을 만들어 크기에 따른 통과 여부등도 확인한다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30*30,50*50,100*100,300*300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불투명한 터널은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간격으로 설치하고 반투명한 터널은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간격으로 설치한다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4690BB-F654-AC52-3E17-9A6223FA708E}"/>
              </a:ext>
            </a:extLst>
          </p:cNvPr>
          <p:cNvSpPr/>
          <p:nvPr/>
        </p:nvSpPr>
        <p:spPr>
          <a:xfrm>
            <a:off x="1792831" y="815606"/>
            <a:ext cx="8940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크기에 따른 이동 형태 테스트 터널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카메라 테스트 터널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461AFF-29A7-EB7C-4886-597B768326F1}"/>
              </a:ext>
            </a:extLst>
          </p:cNvPr>
          <p:cNvSpPr/>
          <p:nvPr/>
        </p:nvSpPr>
        <p:spPr>
          <a:xfrm>
            <a:off x="2024896" y="4797609"/>
            <a:ext cx="188545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입구에 </a:t>
            </a:r>
            <a:r>
              <a:rPr lang="ko-KR" altLang="en-US" sz="11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한변의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길이를 표시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1008BB-1F0F-90E4-8AA7-8AD740BF9FC0}"/>
              </a:ext>
            </a:extLst>
          </p:cNvPr>
          <p:cNvSpPr/>
          <p:nvPr/>
        </p:nvSpPr>
        <p:spPr>
          <a:xfrm>
            <a:off x="2456855" y="1740372"/>
            <a:ext cx="10807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반투명한 벽면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C4CB9C-2CA6-1BE2-E4A5-96DBAFFD4276}"/>
              </a:ext>
            </a:extLst>
          </p:cNvPr>
          <p:cNvSpPr/>
          <p:nvPr/>
        </p:nvSpPr>
        <p:spPr>
          <a:xfrm>
            <a:off x="7074334" y="1891423"/>
            <a:ext cx="108074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불투명한 </a:t>
            </a:r>
            <a:r>
              <a:rPr lang="ko-KR" alt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벽면</a:t>
            </a:r>
          </a:p>
        </p:txBody>
      </p:sp>
    </p:spTree>
    <p:extLst>
      <p:ext uri="{BB962C8B-B14F-4D97-AF65-F5344CB8AC3E}">
        <p14:creationId xmlns:p14="http://schemas.microsoft.com/office/powerpoint/2010/main" val="391689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라인, 스케치, 도표이(가) 표시된 사진&#10;&#10;자동 생성된 설명">
            <a:extLst>
              <a:ext uri="{FF2B5EF4-FFF2-40B4-BE49-F238E27FC236}">
                <a16:creationId xmlns:a16="http://schemas.microsoft.com/office/drawing/2014/main" id="{4EB4B5A1-62FD-479B-3C4E-C026AC138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30" y="1419414"/>
            <a:ext cx="3885318" cy="3885318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8527CA-442B-19CD-E236-66EDA5E3472C}"/>
              </a:ext>
            </a:extLst>
          </p:cNvPr>
          <p:cNvSpPr/>
          <p:nvPr/>
        </p:nvSpPr>
        <p:spPr>
          <a:xfrm>
            <a:off x="1792831" y="5096246"/>
            <a:ext cx="8263801" cy="10464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흡입기로 빨아 들릴 때 형태 변화와 이동 및 데미지 테스트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포스만 적용되는 것과 데미지도 적용되는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종류를 배치한다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흡입기의 데미지와 포스가 달라지는 구간을 바닥에 표시한다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작용점과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위치에 따라서 포스와 데미지가 적용된다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4690BB-F654-AC52-3E17-9A6223FA708E}"/>
              </a:ext>
            </a:extLst>
          </p:cNvPr>
          <p:cNvSpPr/>
          <p:nvPr/>
        </p:nvSpPr>
        <p:spPr>
          <a:xfrm>
            <a:off x="1792831" y="815606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흡입기 적용 테스터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85D18B-66DE-5BA5-8D4B-5B097B6EECBA}"/>
              </a:ext>
            </a:extLst>
          </p:cNvPr>
          <p:cNvSpPr/>
          <p:nvPr/>
        </p:nvSpPr>
        <p:spPr>
          <a:xfrm>
            <a:off x="5120407" y="1823306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작용점</a:t>
            </a:r>
            <a:endParaRPr lang="en-US" altLang="ko-KR" sz="1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D72F2A0-03C5-F881-8382-5638D1DBECDD}"/>
              </a:ext>
            </a:extLst>
          </p:cNvPr>
          <p:cNvSpPr/>
          <p:nvPr/>
        </p:nvSpPr>
        <p:spPr>
          <a:xfrm>
            <a:off x="4823915" y="2442092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  <a:endParaRPr lang="en-US" altLang="ko-KR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859F47D-DA8F-48D8-B399-695878A5BAE7}"/>
              </a:ext>
            </a:extLst>
          </p:cNvPr>
          <p:cNvSpPr/>
          <p:nvPr/>
        </p:nvSpPr>
        <p:spPr>
          <a:xfrm>
            <a:off x="5117412" y="2699585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5M</a:t>
            </a:r>
            <a:endParaRPr lang="en-US" altLang="ko-KR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A7CFBC-10C1-2D98-FE35-A5151D07B711}"/>
              </a:ext>
            </a:extLst>
          </p:cNvPr>
          <p:cNvSpPr/>
          <p:nvPr/>
        </p:nvSpPr>
        <p:spPr>
          <a:xfrm>
            <a:off x="6680940" y="3931424"/>
            <a:ext cx="566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25M</a:t>
            </a:r>
            <a:endParaRPr lang="en-US" altLang="ko-KR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B00D2C2-4BA2-03C4-1A1C-3C482EE202C9}"/>
              </a:ext>
            </a:extLst>
          </p:cNvPr>
          <p:cNvCxnSpPr/>
          <p:nvPr/>
        </p:nvCxnSpPr>
        <p:spPr>
          <a:xfrm>
            <a:off x="4761411" y="2442754"/>
            <a:ext cx="1704703" cy="18614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3F2D329-22B5-4EFF-3FF3-321F6D3976BB}"/>
              </a:ext>
            </a:extLst>
          </p:cNvPr>
          <p:cNvCxnSpPr>
            <a:cxnSpLocks/>
          </p:cNvCxnSpPr>
          <p:nvPr/>
        </p:nvCxnSpPr>
        <p:spPr>
          <a:xfrm flipH="1">
            <a:off x="6454447" y="3930763"/>
            <a:ext cx="1916522" cy="3917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579F29F-F331-8F9D-CC36-602470BFEF3A}"/>
              </a:ext>
            </a:extLst>
          </p:cNvPr>
          <p:cNvCxnSpPr>
            <a:cxnSpLocks/>
          </p:cNvCxnSpPr>
          <p:nvPr/>
        </p:nvCxnSpPr>
        <p:spPr>
          <a:xfrm flipH="1" flipV="1">
            <a:off x="5447975" y="2456388"/>
            <a:ext cx="2922994" cy="14607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1BB5F9-DCA7-9F0A-93C1-6EA0FDB26FAA}"/>
              </a:ext>
            </a:extLst>
          </p:cNvPr>
          <p:cNvSpPr/>
          <p:nvPr/>
        </p:nvSpPr>
        <p:spPr>
          <a:xfrm>
            <a:off x="5613762" y="2545696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거리표시</a:t>
            </a:r>
            <a:endParaRPr lang="en-US" altLang="ko-KR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F520630-9AF5-1B9F-29FB-9981C620540C}"/>
              </a:ext>
            </a:extLst>
          </p:cNvPr>
          <p:cNvSpPr/>
          <p:nvPr/>
        </p:nvSpPr>
        <p:spPr>
          <a:xfrm>
            <a:off x="7247122" y="3083073"/>
            <a:ext cx="9653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 범위</a:t>
            </a:r>
            <a:endParaRPr lang="en-US" altLang="ko-KR" sz="1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46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케치, 그림, 도표, 라인 아트이(가) 표시된 사진&#10;&#10;자동 생성된 설명">
            <a:extLst>
              <a:ext uri="{FF2B5EF4-FFF2-40B4-BE49-F238E27FC236}">
                <a16:creationId xmlns:a16="http://schemas.microsoft.com/office/drawing/2014/main" id="{7E56DF57-F350-E087-2058-A1D2BFA4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94" y="1497000"/>
            <a:ext cx="3684555" cy="3684555"/>
          </a:xfrm>
          <a:prstGeom prst="rect">
            <a:avLst/>
          </a:prstGeom>
        </p:spPr>
      </p:pic>
      <p:pic>
        <p:nvPicPr>
          <p:cNvPr id="9" name="그림 8" descr="스케치, 그림, 도표, 디자인이(가) 표시된 사진&#10;&#10;자동 생성된 설명">
            <a:extLst>
              <a:ext uri="{FF2B5EF4-FFF2-40B4-BE49-F238E27FC236}">
                <a16:creationId xmlns:a16="http://schemas.microsoft.com/office/drawing/2014/main" id="{8B53077E-1C6E-3349-9745-4CDCE67AF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45" y="1719468"/>
            <a:ext cx="3684555" cy="368455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8527CA-442B-19CD-E236-66EDA5E3472C}"/>
              </a:ext>
            </a:extLst>
          </p:cNvPr>
          <p:cNvSpPr/>
          <p:nvPr/>
        </p:nvSpPr>
        <p:spPr>
          <a:xfrm>
            <a:off x="1792831" y="5293647"/>
            <a:ext cx="843051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같은 평평하지 않은 지형에서의 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이동및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정지 시 형태 테스트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곡선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지그재그 형태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종류로 테스트한다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4690BB-F654-AC52-3E17-9A6223FA708E}"/>
              </a:ext>
            </a:extLst>
          </p:cNvPr>
          <p:cNvSpPr/>
          <p:nvPr/>
        </p:nvSpPr>
        <p:spPr>
          <a:xfrm>
            <a:off x="1792831" y="815606"/>
            <a:ext cx="286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지형 테스트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3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0FCCAC-B68D-87B0-95DA-99ECBE0B8E9C}"/>
              </a:ext>
            </a:extLst>
          </p:cNvPr>
          <p:cNvSpPr/>
          <p:nvPr/>
        </p:nvSpPr>
        <p:spPr>
          <a:xfrm>
            <a:off x="1792831" y="815606"/>
            <a:ext cx="3281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 테스트 맵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40309-EC46-27B0-1BF8-A8F79C43EAE6}"/>
              </a:ext>
            </a:extLst>
          </p:cNvPr>
          <p:cNvSpPr/>
          <p:nvPr/>
        </p:nvSpPr>
        <p:spPr>
          <a:xfrm>
            <a:off x="1792832" y="1277271"/>
            <a:ext cx="10064289" cy="503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EC3862-915E-210F-4432-BDD4EF2E046F}"/>
              </a:ext>
            </a:extLst>
          </p:cNvPr>
          <p:cNvSpPr/>
          <p:nvPr/>
        </p:nvSpPr>
        <p:spPr>
          <a:xfrm>
            <a:off x="8073346" y="3099983"/>
            <a:ext cx="378823" cy="3722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567E6C-4087-9C55-4721-177A5A7D9B97}"/>
              </a:ext>
            </a:extLst>
          </p:cNvPr>
          <p:cNvSpPr/>
          <p:nvPr/>
        </p:nvSpPr>
        <p:spPr>
          <a:xfrm>
            <a:off x="6856242" y="1285245"/>
            <a:ext cx="2623107" cy="779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F4763C-6D72-BA34-6819-2B50463150B3}"/>
              </a:ext>
            </a:extLst>
          </p:cNvPr>
          <p:cNvSpPr/>
          <p:nvPr/>
        </p:nvSpPr>
        <p:spPr>
          <a:xfrm>
            <a:off x="5342503" y="1277271"/>
            <a:ext cx="1143612" cy="1416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CD2D9-42D9-12E5-5D06-C329D4165D8E}"/>
              </a:ext>
            </a:extLst>
          </p:cNvPr>
          <p:cNvSpPr/>
          <p:nvPr/>
        </p:nvSpPr>
        <p:spPr>
          <a:xfrm>
            <a:off x="10253718" y="1285245"/>
            <a:ext cx="1600554" cy="34246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05AFB2-970F-8B78-0FB5-58E7CC14090D}"/>
              </a:ext>
            </a:extLst>
          </p:cNvPr>
          <p:cNvSpPr/>
          <p:nvPr/>
        </p:nvSpPr>
        <p:spPr>
          <a:xfrm>
            <a:off x="6780966" y="4314156"/>
            <a:ext cx="1672165" cy="1899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흡입력 테스트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46DF7-B5A7-3848-80A6-401B4D3B2807}"/>
              </a:ext>
            </a:extLst>
          </p:cNvPr>
          <p:cNvSpPr/>
          <p:nvPr/>
        </p:nvSpPr>
        <p:spPr>
          <a:xfrm>
            <a:off x="2584490" y="3113629"/>
            <a:ext cx="3925390" cy="9665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지형 테스트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D91737-35DA-2CF0-176D-2EF189C04C05}"/>
              </a:ext>
            </a:extLst>
          </p:cNvPr>
          <p:cNvSpPr/>
          <p:nvPr/>
        </p:nvSpPr>
        <p:spPr>
          <a:xfrm>
            <a:off x="7884703" y="2077937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20M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08969-977B-AD89-A771-1DB94616B4A6}"/>
              </a:ext>
            </a:extLst>
          </p:cNvPr>
          <p:cNvSpPr/>
          <p:nvPr/>
        </p:nvSpPr>
        <p:spPr>
          <a:xfrm>
            <a:off x="9046126" y="1520859"/>
            <a:ext cx="4619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9FE065-1F27-2C54-16B7-4B41F1711202}"/>
              </a:ext>
            </a:extLst>
          </p:cNvPr>
          <p:cNvSpPr/>
          <p:nvPr/>
        </p:nvSpPr>
        <p:spPr>
          <a:xfrm>
            <a:off x="5683316" y="2669875"/>
            <a:ext cx="4619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B2F464-A8AC-4F3D-795B-DBFEC6DB7EB6}"/>
              </a:ext>
            </a:extLst>
          </p:cNvPr>
          <p:cNvSpPr/>
          <p:nvPr/>
        </p:nvSpPr>
        <p:spPr>
          <a:xfrm>
            <a:off x="4798133" y="1780974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F8C2AB-EAC2-4D33-CA18-1B0230DE44AC}"/>
              </a:ext>
            </a:extLst>
          </p:cNvPr>
          <p:cNvSpPr/>
          <p:nvPr/>
        </p:nvSpPr>
        <p:spPr>
          <a:xfrm>
            <a:off x="8900410" y="3944819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F8EFF-E3BA-0780-F657-28DC061F7B2C}"/>
              </a:ext>
            </a:extLst>
          </p:cNvPr>
          <p:cNvSpPr/>
          <p:nvPr/>
        </p:nvSpPr>
        <p:spPr>
          <a:xfrm>
            <a:off x="4264094" y="4080182"/>
            <a:ext cx="566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6F87E3-03CF-C63C-4370-88B47405A136}"/>
              </a:ext>
            </a:extLst>
          </p:cNvPr>
          <p:cNvSpPr/>
          <p:nvPr/>
        </p:nvSpPr>
        <p:spPr>
          <a:xfrm>
            <a:off x="2018308" y="3512853"/>
            <a:ext cx="566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FCE9-D4F1-9C40-359E-CD25BDCC2AAD}"/>
              </a:ext>
            </a:extLst>
          </p:cNvPr>
          <p:cNvSpPr/>
          <p:nvPr/>
        </p:nvSpPr>
        <p:spPr>
          <a:xfrm>
            <a:off x="10250698" y="1780974"/>
            <a:ext cx="158792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5E890F-8FDA-6DC0-C10D-E44EC6E414F5}"/>
              </a:ext>
            </a:extLst>
          </p:cNvPr>
          <p:cNvSpPr/>
          <p:nvPr/>
        </p:nvSpPr>
        <p:spPr>
          <a:xfrm>
            <a:off x="10250699" y="2609970"/>
            <a:ext cx="1600554" cy="206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4C68D2-156B-609D-9A43-6708243A99AC}"/>
              </a:ext>
            </a:extLst>
          </p:cNvPr>
          <p:cNvSpPr/>
          <p:nvPr/>
        </p:nvSpPr>
        <p:spPr>
          <a:xfrm>
            <a:off x="10250698" y="3444004"/>
            <a:ext cx="1600554" cy="142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F518D6-756B-AE5A-A530-02771DD75E72}"/>
              </a:ext>
            </a:extLst>
          </p:cNvPr>
          <p:cNvSpPr/>
          <p:nvPr/>
        </p:nvSpPr>
        <p:spPr>
          <a:xfrm flipV="1">
            <a:off x="10250698" y="4170443"/>
            <a:ext cx="1600554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1B5AB8-5972-5F12-9526-FAEB3A0E3BE2}"/>
              </a:ext>
            </a:extLst>
          </p:cNvPr>
          <p:cNvSpPr/>
          <p:nvPr/>
        </p:nvSpPr>
        <p:spPr>
          <a:xfrm rot="5400000">
            <a:off x="8816589" y="5116225"/>
            <a:ext cx="1632680" cy="2817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6F328D-B8FB-81DC-0814-0B301ACE967B}"/>
              </a:ext>
            </a:extLst>
          </p:cNvPr>
          <p:cNvSpPr/>
          <p:nvPr/>
        </p:nvSpPr>
        <p:spPr>
          <a:xfrm rot="5400000">
            <a:off x="8445091" y="5119966"/>
            <a:ext cx="1619366" cy="251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AE987F-27F9-C641-6C3A-6EE0248755A7}"/>
              </a:ext>
            </a:extLst>
          </p:cNvPr>
          <p:cNvSpPr/>
          <p:nvPr/>
        </p:nvSpPr>
        <p:spPr>
          <a:xfrm rot="5400000">
            <a:off x="8146687" y="5162766"/>
            <a:ext cx="1606479" cy="1448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CE4703-84F6-1A37-1370-D4061E60DAE5}"/>
              </a:ext>
            </a:extLst>
          </p:cNvPr>
          <p:cNvSpPr/>
          <p:nvPr/>
        </p:nvSpPr>
        <p:spPr>
          <a:xfrm rot="5400000" flipV="1">
            <a:off x="7939721" y="5221154"/>
            <a:ext cx="160647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5A7264-22C0-A6CB-9542-E7BBD698A7DA}"/>
              </a:ext>
            </a:extLst>
          </p:cNvPr>
          <p:cNvSpPr/>
          <p:nvPr/>
        </p:nvSpPr>
        <p:spPr>
          <a:xfrm>
            <a:off x="8597879" y="4314157"/>
            <a:ext cx="1306286" cy="1899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3EB2D0-520C-F8BD-B618-810D1F3A3587}"/>
              </a:ext>
            </a:extLst>
          </p:cNvPr>
          <p:cNvSpPr/>
          <p:nvPr/>
        </p:nvSpPr>
        <p:spPr>
          <a:xfrm>
            <a:off x="7159009" y="3956272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61D940-B2FD-2CB1-D586-C0CE58625F69}"/>
              </a:ext>
            </a:extLst>
          </p:cNvPr>
          <p:cNvSpPr/>
          <p:nvPr/>
        </p:nvSpPr>
        <p:spPr>
          <a:xfrm>
            <a:off x="6211766" y="4998237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016CBD-8299-BEF0-C453-89D4FC774B1A}"/>
              </a:ext>
            </a:extLst>
          </p:cNvPr>
          <p:cNvSpPr/>
          <p:nvPr/>
        </p:nvSpPr>
        <p:spPr>
          <a:xfrm>
            <a:off x="10832836" y="4422544"/>
            <a:ext cx="5661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5FD8B9-10E7-8479-5F3C-245EAD322DCF}"/>
              </a:ext>
            </a:extLst>
          </p:cNvPr>
          <p:cNvSpPr/>
          <p:nvPr/>
        </p:nvSpPr>
        <p:spPr>
          <a:xfrm>
            <a:off x="9660547" y="2978352"/>
            <a:ext cx="566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22B19D-1D1E-77FA-BF38-25D917FB2F6D}"/>
              </a:ext>
            </a:extLst>
          </p:cNvPr>
          <p:cNvSpPr/>
          <p:nvPr/>
        </p:nvSpPr>
        <p:spPr>
          <a:xfrm>
            <a:off x="10541890" y="1358065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반투명 터널</a:t>
            </a:r>
            <a:endParaRPr lang="en-US" altLang="ko-KR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353A72-DD3F-53A0-6FF9-1A9F0D3C7BEB}"/>
              </a:ext>
            </a:extLst>
          </p:cNvPr>
          <p:cNvSpPr/>
          <p:nvPr/>
        </p:nvSpPr>
        <p:spPr>
          <a:xfrm>
            <a:off x="9906654" y="5936341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불투명 </a:t>
            </a:r>
            <a:r>
              <a:rPr lang="ko-KR" altLang="en-US" sz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터널</a:t>
            </a:r>
            <a:endParaRPr lang="en-US" altLang="ko-KR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398472-F027-0E96-EA57-F662639088D3}"/>
              </a:ext>
            </a:extLst>
          </p:cNvPr>
          <p:cNvSpPr/>
          <p:nvPr/>
        </p:nvSpPr>
        <p:spPr>
          <a:xfrm>
            <a:off x="7762938" y="2789968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스폰지점</a:t>
            </a:r>
            <a:endParaRPr lang="en-US" altLang="ko-KR" sz="1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7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290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13</cp:revision>
  <dcterms:created xsi:type="dcterms:W3CDTF">2023-07-03T12:42:07Z</dcterms:created>
  <dcterms:modified xsi:type="dcterms:W3CDTF">2023-08-13T21:56:03Z</dcterms:modified>
</cp:coreProperties>
</file>