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3" r:id="rId3"/>
    <p:sldId id="286" r:id="rId4"/>
    <p:sldId id="287" r:id="rId5"/>
    <p:sldId id="288" r:id="rId6"/>
    <p:sldId id="28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68" autoAdjust="0"/>
    <p:restoredTop sz="97384" autoAdjust="0"/>
  </p:normalViewPr>
  <p:slideViewPr>
    <p:cSldViewPr snapToGrid="0">
      <p:cViewPr varScale="1">
        <p:scale>
          <a:sx n="103" d="100"/>
          <a:sy n="103" d="100"/>
        </p:scale>
        <p:origin x="1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321A1-F118-F801-2E6B-691F94FDD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7A9BDB-2328-B8B7-F893-5509C6FFF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BF7369-4904-EF10-9AF0-46210FFF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F087C-4B03-B95F-6ACA-27EB0307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EFB019-1ED6-7CE2-799C-9377BD61F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20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9C919-1A42-5463-0CD4-1F55BF10D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98B2F9-06ED-B1F1-8C0B-6790DD093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DD321-18B3-0842-50A4-A584D995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FDF3C-5A99-AA13-0D87-33AD77C6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87B0C-0D8D-03BE-E43D-F7C3F11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94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A49755-EEC4-8DAE-F8C8-38E639259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07886F-4C89-0702-C3C8-56FFB62FB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591024-B55F-7FC1-B715-A9A815ED1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AE471-7B47-E756-8487-31776130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6EEFE-52F6-3517-309C-AC4C3858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03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C0411-9E71-FA0C-0462-C5813417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068474-3D52-B1A2-C460-E2E13E794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0C744-2E36-C19C-77D3-08294456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0D8992-5307-6A81-90AC-9AC1AC09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D8ADA-4AB7-C432-3F7A-75AD97E7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4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E3530-918D-8428-34C8-2069204BF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D1108-A419-73D6-113A-F3FCB3CE1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DA5A9-32FC-6DA7-608C-E446873E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3DEF0-7BCE-0AD5-4E1B-8EF6B44E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321E0-F1B9-8FA2-9294-2159FAAF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2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B525A-9814-BDA4-B16C-3B275CF2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DD8D6-294A-B34D-1001-5626EECF5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DD2EA3-9ECF-C9C7-167A-603838B3C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0A4B2B-673A-D553-FB38-282AE7A70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F4EB6-48C4-7D7C-59F8-D88C7926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9808EB-8A3F-E055-05BF-054EFE69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45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6825E-4471-E6DF-29DC-1ED2D092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45F638-4F5C-95DD-11B6-469C0D3D6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E7B674-C417-975C-19C5-86457656E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0B31DD-E3E6-71FF-1A38-F280BB012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489E1-CE2F-0A90-74E0-ADB59DD74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F5EA43-9365-45DC-64C5-67E6D9C60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01B024-F7FA-175F-D501-C53214A6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8A7002-19B3-4806-AB88-D0CE8868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3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17324-DA08-EEFF-BFE3-F7A66C932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855CDD-D1D1-8024-0ABE-7ED7CA8B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089E4B-962D-7F4D-6D10-EA64B736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660036-5612-25AF-41BE-E1617237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54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478BDA-6834-16B7-EE91-0B85ED5D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B71F08-CE23-39FF-6A58-8EC917BB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919345-6FB5-EA2E-0F5A-1D6E4C12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8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C51E6-21E6-A596-D063-B877B14D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EF1D9-C66E-E0DE-07BA-E619355D7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DBB28-82A0-60ED-6084-8D2F34020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F7ECEA-CF22-0D55-4AB7-327FDE8C7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37E0CD-2611-59FB-2A82-B23F1FC2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EAC1B0-588F-97D2-07E7-CF752B66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99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687B9-6621-C09B-5111-BF9E02E0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9FBB1F-78A1-9552-B05D-AEFDD26CC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2CF1E8-5F72-9C62-8BD3-B7BCAE435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B80407-50B8-BF5B-025E-C9ECDA7AF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CC16E7-4F47-C618-B53F-972A9A9C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410AA2-6000-873E-319C-76982DA7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40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0794AF-4036-7197-B8C0-B70416E0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042423-E210-0A1E-4AF4-9D85FD5AD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5C2894-4E17-AFBC-4CAC-48A2377AC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3F79-94E7-4945-AD60-A5EE97676949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9888F-38F8-E1B4-82DA-7BC0753E7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0FD55C-C692-1509-FCF6-70EB7D6A7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01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35B1BC4-28E4-AF7B-D384-F6BB3D3977DD}"/>
              </a:ext>
            </a:extLst>
          </p:cNvPr>
          <p:cNvCxnSpPr>
            <a:cxnSpLocks/>
          </p:cNvCxnSpPr>
          <p:nvPr/>
        </p:nvCxnSpPr>
        <p:spPr>
          <a:xfrm>
            <a:off x="6564801" y="1505856"/>
            <a:ext cx="0" cy="188181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3C4CE94-5C74-1F56-960A-8FB34068B365}"/>
              </a:ext>
            </a:extLst>
          </p:cNvPr>
          <p:cNvCxnSpPr>
            <a:cxnSpLocks/>
          </p:cNvCxnSpPr>
          <p:nvPr/>
        </p:nvCxnSpPr>
        <p:spPr>
          <a:xfrm>
            <a:off x="0" y="496813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066F7B-1508-60DD-6A65-DD3DEA5DB970}"/>
              </a:ext>
            </a:extLst>
          </p:cNvPr>
          <p:cNvSpPr/>
          <p:nvPr/>
        </p:nvSpPr>
        <p:spPr>
          <a:xfrm>
            <a:off x="1052763" y="35148"/>
            <a:ext cx="35894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 테스트</a:t>
            </a:r>
            <a:r>
              <a:rPr lang="ko-KR" altLang="en-US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맵</a:t>
            </a:r>
            <a:endParaRPr lang="en-US" altLang="ko-KR" sz="2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C947E4-3AFE-2EB1-916D-F296738A3CE5}"/>
              </a:ext>
            </a:extLst>
          </p:cNvPr>
          <p:cNvSpPr/>
          <p:nvPr/>
        </p:nvSpPr>
        <p:spPr>
          <a:xfrm>
            <a:off x="0" y="0"/>
            <a:ext cx="1052763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EEA24D-64C2-80CF-30B0-ECBB8C247F13}"/>
              </a:ext>
            </a:extLst>
          </p:cNvPr>
          <p:cNvSpPr/>
          <p:nvPr/>
        </p:nvSpPr>
        <p:spPr>
          <a:xfrm>
            <a:off x="1798274" y="4921574"/>
            <a:ext cx="12170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맵 형태</a:t>
            </a:r>
            <a:endParaRPr lang="en-US" altLang="ko-K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72C39F-A4C8-3AA8-F0C9-9DEB7C61BA2E}"/>
              </a:ext>
            </a:extLst>
          </p:cNvPr>
          <p:cNvSpPr/>
          <p:nvPr/>
        </p:nvSpPr>
        <p:spPr>
          <a:xfrm>
            <a:off x="1798274" y="5409646"/>
            <a:ext cx="327525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복도에 방들이 연결된 형태</a:t>
            </a:r>
            <a:endParaRPr lang="en-US" altLang="ko-KR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B28D0C-8CBE-3ABB-6BF9-3F3556D8DBA4}"/>
              </a:ext>
            </a:extLst>
          </p:cNvPr>
          <p:cNvSpPr/>
          <p:nvPr/>
        </p:nvSpPr>
        <p:spPr>
          <a:xfrm>
            <a:off x="3888419" y="1474761"/>
            <a:ext cx="5060272" cy="191291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29B90B-2995-F9AB-0ACD-7CEC289526F7}"/>
              </a:ext>
            </a:extLst>
          </p:cNvPr>
          <p:cNvSpPr/>
          <p:nvPr/>
        </p:nvSpPr>
        <p:spPr>
          <a:xfrm>
            <a:off x="3920162" y="1517796"/>
            <a:ext cx="672987" cy="541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02974F8-F367-311D-F12C-B87FED249DF9}"/>
              </a:ext>
            </a:extLst>
          </p:cNvPr>
          <p:cNvSpPr/>
          <p:nvPr/>
        </p:nvSpPr>
        <p:spPr>
          <a:xfrm rot="16200000">
            <a:off x="10138714" y="3732223"/>
            <a:ext cx="106532" cy="28408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8C3CC4-3C63-0A05-5DDB-0BCDEF699D24}"/>
              </a:ext>
            </a:extLst>
          </p:cNvPr>
          <p:cNvSpPr/>
          <p:nvPr/>
        </p:nvSpPr>
        <p:spPr>
          <a:xfrm rot="16200000">
            <a:off x="10138714" y="4115442"/>
            <a:ext cx="106532" cy="2840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603C951-FF75-C0B9-7E13-339CE8408A81}"/>
              </a:ext>
            </a:extLst>
          </p:cNvPr>
          <p:cNvSpPr/>
          <p:nvPr/>
        </p:nvSpPr>
        <p:spPr>
          <a:xfrm rot="16200000">
            <a:off x="10138714" y="4560805"/>
            <a:ext cx="106532" cy="2840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93DF015-5633-B054-7276-220C301D0CDC}"/>
              </a:ext>
            </a:extLst>
          </p:cNvPr>
          <p:cNvSpPr/>
          <p:nvPr/>
        </p:nvSpPr>
        <p:spPr>
          <a:xfrm>
            <a:off x="10717701" y="3689600"/>
            <a:ext cx="4154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</a:t>
            </a: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44F8BBD-F5F1-6EEA-347D-375E4F631889}"/>
              </a:ext>
            </a:extLst>
          </p:cNvPr>
          <p:cNvSpPr/>
          <p:nvPr/>
        </p:nvSpPr>
        <p:spPr>
          <a:xfrm>
            <a:off x="10602285" y="4126085"/>
            <a:ext cx="6463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복도</a:t>
            </a: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0D2F6CA-0AE4-1736-7AC8-AD267D88009A}"/>
              </a:ext>
            </a:extLst>
          </p:cNvPr>
          <p:cNvSpPr/>
          <p:nvPr/>
        </p:nvSpPr>
        <p:spPr>
          <a:xfrm>
            <a:off x="10717701" y="4552242"/>
            <a:ext cx="41549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</a:t>
            </a: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F1F93D-8A29-5B3E-40DF-37A83DB5BCA1}"/>
              </a:ext>
            </a:extLst>
          </p:cNvPr>
          <p:cNvSpPr/>
          <p:nvPr/>
        </p:nvSpPr>
        <p:spPr>
          <a:xfrm rot="16200000">
            <a:off x="10138714" y="5010363"/>
            <a:ext cx="106532" cy="28408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E6E145-F3F8-05EA-D699-DC7DA6E1E9E8}"/>
              </a:ext>
            </a:extLst>
          </p:cNvPr>
          <p:cNvSpPr/>
          <p:nvPr/>
        </p:nvSpPr>
        <p:spPr>
          <a:xfrm>
            <a:off x="10602284" y="4984731"/>
            <a:ext cx="6463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계단</a:t>
            </a: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4F4769-0778-F477-8F8D-D14D1263A647}"/>
              </a:ext>
            </a:extLst>
          </p:cNvPr>
          <p:cNvSpPr/>
          <p:nvPr/>
        </p:nvSpPr>
        <p:spPr>
          <a:xfrm rot="16200000">
            <a:off x="6298628" y="3245632"/>
            <a:ext cx="106532" cy="28408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A56B18-93D4-C15E-1B07-4AD6C01B6899}"/>
              </a:ext>
            </a:extLst>
          </p:cNvPr>
          <p:cNvSpPr/>
          <p:nvPr/>
        </p:nvSpPr>
        <p:spPr>
          <a:xfrm rot="16200000">
            <a:off x="6298628" y="1322487"/>
            <a:ext cx="106532" cy="28408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53BB93-E781-49C2-6EE3-9B4A2CCA9326}"/>
              </a:ext>
            </a:extLst>
          </p:cNvPr>
          <p:cNvSpPr/>
          <p:nvPr/>
        </p:nvSpPr>
        <p:spPr>
          <a:xfrm>
            <a:off x="4593149" y="2059292"/>
            <a:ext cx="94555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2F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D955E4-C09F-0901-4228-416F2D4BDF92}"/>
              </a:ext>
            </a:extLst>
          </p:cNvPr>
          <p:cNvSpPr/>
          <p:nvPr/>
        </p:nvSpPr>
        <p:spPr>
          <a:xfrm>
            <a:off x="7395109" y="2059292"/>
            <a:ext cx="7232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1F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6B140E6-099B-DC2D-53B9-DD34287D2621}"/>
              </a:ext>
            </a:extLst>
          </p:cNvPr>
          <p:cNvCxnSpPr>
            <a:cxnSpLocks/>
          </p:cNvCxnSpPr>
          <p:nvPr/>
        </p:nvCxnSpPr>
        <p:spPr>
          <a:xfrm>
            <a:off x="6153390" y="1474761"/>
            <a:ext cx="0" cy="188181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D2C9D2-F4AB-7561-B6B0-4BCBF9920F15}"/>
              </a:ext>
            </a:extLst>
          </p:cNvPr>
          <p:cNvSpPr/>
          <p:nvPr/>
        </p:nvSpPr>
        <p:spPr>
          <a:xfrm>
            <a:off x="3920162" y="2828116"/>
            <a:ext cx="672987" cy="541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85FF53-1511-330E-4CDC-297B0D98971D}"/>
              </a:ext>
            </a:extLst>
          </p:cNvPr>
          <p:cNvSpPr/>
          <p:nvPr/>
        </p:nvSpPr>
        <p:spPr>
          <a:xfrm>
            <a:off x="5444971" y="2810213"/>
            <a:ext cx="672987" cy="541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AF55E3-77B4-5AEB-335B-432A8891F42A}"/>
              </a:ext>
            </a:extLst>
          </p:cNvPr>
          <p:cNvSpPr/>
          <p:nvPr/>
        </p:nvSpPr>
        <p:spPr>
          <a:xfrm>
            <a:off x="5455723" y="1505856"/>
            <a:ext cx="672987" cy="541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A19457-A9A7-35BD-8E38-ACF8A8F15356}"/>
              </a:ext>
            </a:extLst>
          </p:cNvPr>
          <p:cNvSpPr/>
          <p:nvPr/>
        </p:nvSpPr>
        <p:spPr>
          <a:xfrm>
            <a:off x="6596271" y="1517796"/>
            <a:ext cx="672987" cy="541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6F4D0A-23A3-F1A4-59F1-0DD28FF98AB6}"/>
              </a:ext>
            </a:extLst>
          </p:cNvPr>
          <p:cNvSpPr/>
          <p:nvPr/>
        </p:nvSpPr>
        <p:spPr>
          <a:xfrm>
            <a:off x="8248756" y="1511344"/>
            <a:ext cx="672987" cy="541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9B15257-33FC-6B4B-E78D-727371D11ED8}"/>
              </a:ext>
            </a:extLst>
          </p:cNvPr>
          <p:cNvSpPr/>
          <p:nvPr/>
        </p:nvSpPr>
        <p:spPr>
          <a:xfrm>
            <a:off x="8248755" y="2810918"/>
            <a:ext cx="672987" cy="541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6ECB407-C857-153E-97A8-1F29FB2698D2}"/>
              </a:ext>
            </a:extLst>
          </p:cNvPr>
          <p:cNvSpPr/>
          <p:nvPr/>
        </p:nvSpPr>
        <p:spPr>
          <a:xfrm>
            <a:off x="6596271" y="2808453"/>
            <a:ext cx="672987" cy="541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D2EADAC-9CE7-3869-E7AC-2A24C26820A5}"/>
              </a:ext>
            </a:extLst>
          </p:cNvPr>
          <p:cNvSpPr/>
          <p:nvPr/>
        </p:nvSpPr>
        <p:spPr>
          <a:xfrm rot="16200000">
            <a:off x="5742798" y="3209666"/>
            <a:ext cx="106532" cy="28408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B997547-5D6A-DA33-4368-35CD08357BF1}"/>
              </a:ext>
            </a:extLst>
          </p:cNvPr>
          <p:cNvSpPr/>
          <p:nvPr/>
        </p:nvSpPr>
        <p:spPr>
          <a:xfrm>
            <a:off x="6046010" y="2971805"/>
            <a:ext cx="106532" cy="28408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90C4024-803C-8BEC-798A-51234E728F96}"/>
              </a:ext>
            </a:extLst>
          </p:cNvPr>
          <p:cNvSpPr/>
          <p:nvPr/>
        </p:nvSpPr>
        <p:spPr>
          <a:xfrm>
            <a:off x="6046010" y="1627193"/>
            <a:ext cx="106532" cy="28408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06BBACE-4C19-5097-502F-B15F7FDDC07E}"/>
              </a:ext>
            </a:extLst>
          </p:cNvPr>
          <p:cNvSpPr/>
          <p:nvPr/>
        </p:nvSpPr>
        <p:spPr>
          <a:xfrm rot="5400000">
            <a:off x="5708397" y="1368102"/>
            <a:ext cx="106532" cy="28408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17C89E7-B6F5-363D-8F2F-B1274B37AD75}"/>
              </a:ext>
            </a:extLst>
          </p:cNvPr>
          <p:cNvSpPr/>
          <p:nvPr/>
        </p:nvSpPr>
        <p:spPr>
          <a:xfrm rot="5400000">
            <a:off x="4171021" y="1375753"/>
            <a:ext cx="106532" cy="28408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BD4742-F00D-25BB-8035-857D6D893871}"/>
              </a:ext>
            </a:extLst>
          </p:cNvPr>
          <p:cNvSpPr/>
          <p:nvPr/>
        </p:nvSpPr>
        <p:spPr>
          <a:xfrm rot="5400000">
            <a:off x="6922946" y="1382369"/>
            <a:ext cx="106532" cy="28408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31797B-644B-3A6B-4AD3-F8D0BF53139B}"/>
              </a:ext>
            </a:extLst>
          </p:cNvPr>
          <p:cNvSpPr/>
          <p:nvPr/>
        </p:nvSpPr>
        <p:spPr>
          <a:xfrm rot="5400000">
            <a:off x="8507139" y="1378348"/>
            <a:ext cx="106532" cy="28408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C947EEF-E6F7-368A-3FF7-8FF773A3BA8B}"/>
              </a:ext>
            </a:extLst>
          </p:cNvPr>
          <p:cNvSpPr/>
          <p:nvPr/>
        </p:nvSpPr>
        <p:spPr>
          <a:xfrm>
            <a:off x="6564801" y="1627193"/>
            <a:ext cx="106532" cy="28408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4B23E1F-8275-A08E-9C47-8177926FA41F}"/>
              </a:ext>
            </a:extLst>
          </p:cNvPr>
          <p:cNvSpPr/>
          <p:nvPr/>
        </p:nvSpPr>
        <p:spPr>
          <a:xfrm>
            <a:off x="6526250" y="2977582"/>
            <a:ext cx="106532" cy="28408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914EFFC-3743-7497-4AF6-8E9CFFB071BB}"/>
              </a:ext>
            </a:extLst>
          </p:cNvPr>
          <p:cNvSpPr/>
          <p:nvPr/>
        </p:nvSpPr>
        <p:spPr>
          <a:xfrm rot="5400000" flipH="1">
            <a:off x="6897626" y="3181274"/>
            <a:ext cx="106529" cy="28408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B455E5-5319-C6D6-B1AA-509D9BF11458}"/>
              </a:ext>
            </a:extLst>
          </p:cNvPr>
          <p:cNvSpPr/>
          <p:nvPr/>
        </p:nvSpPr>
        <p:spPr>
          <a:xfrm rot="5400000" flipH="1">
            <a:off x="8531983" y="3209663"/>
            <a:ext cx="106529" cy="28408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B57B39-6B9E-D30F-A458-6D61C3C81699}"/>
              </a:ext>
            </a:extLst>
          </p:cNvPr>
          <p:cNvSpPr/>
          <p:nvPr/>
        </p:nvSpPr>
        <p:spPr>
          <a:xfrm rot="10800000" flipH="1">
            <a:off x="8844493" y="2965996"/>
            <a:ext cx="106529" cy="28408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0FA32A3-1EFE-66C9-21E2-11E913FF26FD}"/>
              </a:ext>
            </a:extLst>
          </p:cNvPr>
          <p:cNvSpPr/>
          <p:nvPr/>
        </p:nvSpPr>
        <p:spPr>
          <a:xfrm rot="10800000" flipH="1">
            <a:off x="8846012" y="1635359"/>
            <a:ext cx="106529" cy="28408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AA86E1D-9647-0792-725F-A25A0252EFCC}"/>
              </a:ext>
            </a:extLst>
          </p:cNvPr>
          <p:cNvSpPr/>
          <p:nvPr/>
        </p:nvSpPr>
        <p:spPr>
          <a:xfrm rot="10800000" flipH="1">
            <a:off x="3893214" y="1635360"/>
            <a:ext cx="106529" cy="28408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9DB2B9D-CEE9-D146-92EE-23DFE742A92D}"/>
              </a:ext>
            </a:extLst>
          </p:cNvPr>
          <p:cNvSpPr/>
          <p:nvPr/>
        </p:nvSpPr>
        <p:spPr>
          <a:xfrm rot="10800000" flipH="1">
            <a:off x="3874464" y="2965996"/>
            <a:ext cx="106529" cy="28408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95435D4-6760-A708-0114-81E4BE23221C}"/>
              </a:ext>
            </a:extLst>
          </p:cNvPr>
          <p:cNvSpPr/>
          <p:nvPr/>
        </p:nvSpPr>
        <p:spPr>
          <a:xfrm rot="16200000" flipH="1">
            <a:off x="4203391" y="3200004"/>
            <a:ext cx="106529" cy="28408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5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3C4CE94-5C74-1F56-960A-8FB34068B365}"/>
              </a:ext>
            </a:extLst>
          </p:cNvPr>
          <p:cNvCxnSpPr>
            <a:cxnSpLocks/>
          </p:cNvCxnSpPr>
          <p:nvPr/>
        </p:nvCxnSpPr>
        <p:spPr>
          <a:xfrm>
            <a:off x="0" y="496813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066F7B-1508-60DD-6A65-DD3DEA5DB970}"/>
              </a:ext>
            </a:extLst>
          </p:cNvPr>
          <p:cNvSpPr/>
          <p:nvPr/>
        </p:nvSpPr>
        <p:spPr>
          <a:xfrm>
            <a:off x="1052763" y="35148"/>
            <a:ext cx="35894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 테스트</a:t>
            </a:r>
            <a:r>
              <a:rPr lang="ko-KR" altLang="en-US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맵</a:t>
            </a:r>
            <a:endParaRPr lang="en-US" altLang="ko-KR" sz="2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C947E4-3AFE-2EB1-916D-F296738A3CE5}"/>
              </a:ext>
            </a:extLst>
          </p:cNvPr>
          <p:cNvSpPr/>
          <p:nvPr/>
        </p:nvSpPr>
        <p:spPr>
          <a:xfrm>
            <a:off x="0" y="0"/>
            <a:ext cx="1052763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1D9D5B-ED8E-E77E-EFD3-BF58DDF1A1FF}"/>
              </a:ext>
            </a:extLst>
          </p:cNvPr>
          <p:cNvSpPr/>
          <p:nvPr/>
        </p:nvSpPr>
        <p:spPr>
          <a:xfrm>
            <a:off x="1740985" y="1923387"/>
            <a:ext cx="9872426" cy="1275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EEA24D-64C2-80CF-30B0-ECBB8C247F13}"/>
              </a:ext>
            </a:extLst>
          </p:cNvPr>
          <p:cNvSpPr/>
          <p:nvPr/>
        </p:nvSpPr>
        <p:spPr>
          <a:xfrm>
            <a:off x="1740983" y="1408910"/>
            <a:ext cx="183255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복도의 특징</a:t>
            </a:r>
            <a:endParaRPr lang="en-US" altLang="ko-K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72C39F-A4C8-3AA8-F0C9-9DEB7C61BA2E}"/>
              </a:ext>
            </a:extLst>
          </p:cNvPr>
          <p:cNvSpPr/>
          <p:nvPr/>
        </p:nvSpPr>
        <p:spPr>
          <a:xfrm>
            <a:off x="1740983" y="1923388"/>
            <a:ext cx="8283037" cy="12618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맵의</a:t>
            </a:r>
            <a:r>
              <a:rPr lang="ko-KR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크기</a:t>
            </a:r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ko-KR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플레이어 </a:t>
            </a:r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명이서 모든 구간을 보는데 걸리는 시간 </a:t>
            </a:r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분 내외</a:t>
            </a:r>
            <a:b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슬라임과</a:t>
            </a:r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플레이어가 마주치는 이벤트 간격은 </a:t>
            </a:r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분 내외</a:t>
            </a:r>
            <a:endParaRPr lang="en-US" altLang="ko-KR" sz="1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플레이어의 이동속도가 </a:t>
            </a:r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초에 </a:t>
            </a:r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1M </a:t>
            </a:r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움직인다고 했을 때 복도의 길이의 합은 </a:t>
            </a:r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120M </a:t>
            </a:r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내외</a:t>
            </a:r>
            <a:endParaRPr lang="en-US" altLang="ko-KR" sz="1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층을 분리하여 복도에서 추격할 때 위치 정보를 상대적으로 제한 한다</a:t>
            </a:r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복도는 순환구조로 한다</a:t>
            </a:r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F6023E-EA91-56FD-9918-A2DB46F52689}"/>
              </a:ext>
            </a:extLst>
          </p:cNvPr>
          <p:cNvSpPr/>
          <p:nvPr/>
        </p:nvSpPr>
        <p:spPr>
          <a:xfrm>
            <a:off x="1740985" y="3429000"/>
            <a:ext cx="1524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방의 특징</a:t>
            </a:r>
            <a:endParaRPr lang="en-US" altLang="ko-K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AC4B21-14E3-2ED4-506F-E73BC0B94807}"/>
              </a:ext>
            </a:extLst>
          </p:cNvPr>
          <p:cNvSpPr/>
          <p:nvPr/>
        </p:nvSpPr>
        <p:spPr>
          <a:xfrm>
            <a:off x="1740985" y="3910146"/>
            <a:ext cx="9872426" cy="1580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BEB7B1-88F3-086F-919D-A0C29000E4E4}"/>
              </a:ext>
            </a:extLst>
          </p:cNvPr>
          <p:cNvSpPr/>
          <p:nvPr/>
        </p:nvSpPr>
        <p:spPr>
          <a:xfrm>
            <a:off x="1740985" y="3951941"/>
            <a:ext cx="9151864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맵 전체가 하나의 컨셉을 가진 것이 아닌 방마다 고유한 컨셉을 가진다</a:t>
            </a:r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b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방에는 </a:t>
            </a:r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개의 문이 존재한다</a:t>
            </a:r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쫓기는 상황에서 탈출구가 없는 상황을 피한다</a:t>
            </a:r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방에는 </a:t>
            </a:r>
            <a:r>
              <a:rPr lang="ko-KR" alt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슬라임이</a:t>
            </a:r>
            <a:r>
              <a:rPr lang="ko-KR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흡수할 수 있는 오브젝트들이 배치 되어 있다</a:t>
            </a:r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하나의 방에 있는 오브젝트들의 합은 일정하다</a:t>
            </a:r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대형</a:t>
            </a:r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- 1 ,</a:t>
            </a:r>
            <a:r>
              <a:rPr lang="ko-KR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중형 </a:t>
            </a:r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- 3, </a:t>
            </a:r>
            <a:r>
              <a:rPr lang="ko-KR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소형 </a:t>
            </a:r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10)</a:t>
            </a:r>
          </a:p>
        </p:txBody>
      </p:sp>
    </p:spTree>
    <p:extLst>
      <p:ext uri="{BB962C8B-B14F-4D97-AF65-F5344CB8AC3E}">
        <p14:creationId xmlns:p14="http://schemas.microsoft.com/office/powerpoint/2010/main" val="290080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35B1BC4-28E4-AF7B-D384-F6BB3D3977DD}"/>
              </a:ext>
            </a:extLst>
          </p:cNvPr>
          <p:cNvCxnSpPr>
            <a:cxnSpLocks/>
          </p:cNvCxnSpPr>
          <p:nvPr/>
        </p:nvCxnSpPr>
        <p:spPr>
          <a:xfrm>
            <a:off x="6564801" y="1505856"/>
            <a:ext cx="0" cy="188181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3C4CE94-5C74-1F56-960A-8FB34068B365}"/>
              </a:ext>
            </a:extLst>
          </p:cNvPr>
          <p:cNvCxnSpPr>
            <a:cxnSpLocks/>
          </p:cNvCxnSpPr>
          <p:nvPr/>
        </p:nvCxnSpPr>
        <p:spPr>
          <a:xfrm>
            <a:off x="0" y="496813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066F7B-1508-60DD-6A65-DD3DEA5DB970}"/>
              </a:ext>
            </a:extLst>
          </p:cNvPr>
          <p:cNvSpPr/>
          <p:nvPr/>
        </p:nvSpPr>
        <p:spPr>
          <a:xfrm>
            <a:off x="1052763" y="35148"/>
            <a:ext cx="35894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 테스트</a:t>
            </a:r>
            <a:r>
              <a:rPr lang="ko-KR" altLang="en-US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맵</a:t>
            </a:r>
            <a:endParaRPr lang="en-US" altLang="ko-KR" sz="2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C947E4-3AFE-2EB1-916D-F296738A3CE5}"/>
              </a:ext>
            </a:extLst>
          </p:cNvPr>
          <p:cNvSpPr/>
          <p:nvPr/>
        </p:nvSpPr>
        <p:spPr>
          <a:xfrm>
            <a:off x="0" y="0"/>
            <a:ext cx="1052763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EEA24D-64C2-80CF-30B0-ECBB8C247F13}"/>
              </a:ext>
            </a:extLst>
          </p:cNvPr>
          <p:cNvSpPr/>
          <p:nvPr/>
        </p:nvSpPr>
        <p:spPr>
          <a:xfrm>
            <a:off x="1798274" y="4921574"/>
            <a:ext cx="1524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맵의</a:t>
            </a:r>
            <a:r>
              <a:rPr lang="ko-KR" alt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크기</a:t>
            </a:r>
            <a:endParaRPr lang="en-US" altLang="ko-K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B28D0C-8CBE-3ABB-6BF9-3F3556D8DBA4}"/>
              </a:ext>
            </a:extLst>
          </p:cNvPr>
          <p:cNvSpPr/>
          <p:nvPr/>
        </p:nvSpPr>
        <p:spPr>
          <a:xfrm>
            <a:off x="3888419" y="1474761"/>
            <a:ext cx="5060272" cy="191291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29B90B-2995-F9AB-0ACD-7CEC289526F7}"/>
              </a:ext>
            </a:extLst>
          </p:cNvPr>
          <p:cNvSpPr/>
          <p:nvPr/>
        </p:nvSpPr>
        <p:spPr>
          <a:xfrm>
            <a:off x="3920162" y="1517796"/>
            <a:ext cx="672987" cy="541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02974F8-F367-311D-F12C-B87FED249DF9}"/>
              </a:ext>
            </a:extLst>
          </p:cNvPr>
          <p:cNvSpPr/>
          <p:nvPr/>
        </p:nvSpPr>
        <p:spPr>
          <a:xfrm rot="16200000">
            <a:off x="10138714" y="3732223"/>
            <a:ext cx="106532" cy="28408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8C3CC4-3C63-0A05-5DDB-0BCDEF699D24}"/>
              </a:ext>
            </a:extLst>
          </p:cNvPr>
          <p:cNvSpPr/>
          <p:nvPr/>
        </p:nvSpPr>
        <p:spPr>
          <a:xfrm rot="16200000">
            <a:off x="10138714" y="4115442"/>
            <a:ext cx="106532" cy="2840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603C951-FF75-C0B9-7E13-339CE8408A81}"/>
              </a:ext>
            </a:extLst>
          </p:cNvPr>
          <p:cNvSpPr/>
          <p:nvPr/>
        </p:nvSpPr>
        <p:spPr>
          <a:xfrm rot="16200000">
            <a:off x="10138714" y="4560805"/>
            <a:ext cx="106532" cy="2840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93DF015-5633-B054-7276-220C301D0CDC}"/>
              </a:ext>
            </a:extLst>
          </p:cNvPr>
          <p:cNvSpPr/>
          <p:nvPr/>
        </p:nvSpPr>
        <p:spPr>
          <a:xfrm>
            <a:off x="10717701" y="3689600"/>
            <a:ext cx="4154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</a:t>
            </a: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44F8BBD-F5F1-6EEA-347D-375E4F631889}"/>
              </a:ext>
            </a:extLst>
          </p:cNvPr>
          <p:cNvSpPr/>
          <p:nvPr/>
        </p:nvSpPr>
        <p:spPr>
          <a:xfrm>
            <a:off x="10602285" y="4126085"/>
            <a:ext cx="6463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복도</a:t>
            </a: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0D2F6CA-0AE4-1736-7AC8-AD267D88009A}"/>
              </a:ext>
            </a:extLst>
          </p:cNvPr>
          <p:cNvSpPr/>
          <p:nvPr/>
        </p:nvSpPr>
        <p:spPr>
          <a:xfrm>
            <a:off x="10717701" y="4552242"/>
            <a:ext cx="41549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</a:t>
            </a: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F1F93D-8A29-5B3E-40DF-37A83DB5BCA1}"/>
              </a:ext>
            </a:extLst>
          </p:cNvPr>
          <p:cNvSpPr/>
          <p:nvPr/>
        </p:nvSpPr>
        <p:spPr>
          <a:xfrm rot="16200000">
            <a:off x="10138714" y="5010363"/>
            <a:ext cx="106532" cy="28408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E6E145-F3F8-05EA-D699-DC7DA6E1E9E8}"/>
              </a:ext>
            </a:extLst>
          </p:cNvPr>
          <p:cNvSpPr/>
          <p:nvPr/>
        </p:nvSpPr>
        <p:spPr>
          <a:xfrm>
            <a:off x="10602284" y="4984731"/>
            <a:ext cx="6463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계단</a:t>
            </a: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4F4769-0778-F477-8F8D-D14D1263A647}"/>
              </a:ext>
            </a:extLst>
          </p:cNvPr>
          <p:cNvSpPr/>
          <p:nvPr/>
        </p:nvSpPr>
        <p:spPr>
          <a:xfrm rot="16200000">
            <a:off x="6298628" y="3245632"/>
            <a:ext cx="106532" cy="28408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A56B18-93D4-C15E-1B07-4AD6C01B6899}"/>
              </a:ext>
            </a:extLst>
          </p:cNvPr>
          <p:cNvSpPr/>
          <p:nvPr/>
        </p:nvSpPr>
        <p:spPr>
          <a:xfrm rot="16200000">
            <a:off x="6298628" y="1322487"/>
            <a:ext cx="106532" cy="28408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53BB93-E781-49C2-6EE3-9B4A2CCA9326}"/>
              </a:ext>
            </a:extLst>
          </p:cNvPr>
          <p:cNvSpPr/>
          <p:nvPr/>
        </p:nvSpPr>
        <p:spPr>
          <a:xfrm>
            <a:off x="4593149" y="2059292"/>
            <a:ext cx="94555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2F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D955E4-C09F-0901-4228-416F2D4BDF92}"/>
              </a:ext>
            </a:extLst>
          </p:cNvPr>
          <p:cNvSpPr/>
          <p:nvPr/>
        </p:nvSpPr>
        <p:spPr>
          <a:xfrm>
            <a:off x="7395109" y="2059292"/>
            <a:ext cx="7232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1F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6B140E6-099B-DC2D-53B9-DD34287D2621}"/>
              </a:ext>
            </a:extLst>
          </p:cNvPr>
          <p:cNvCxnSpPr>
            <a:cxnSpLocks/>
          </p:cNvCxnSpPr>
          <p:nvPr/>
        </p:nvCxnSpPr>
        <p:spPr>
          <a:xfrm>
            <a:off x="6153390" y="1474761"/>
            <a:ext cx="0" cy="188181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D2C9D2-F4AB-7561-B6B0-4BCBF9920F15}"/>
              </a:ext>
            </a:extLst>
          </p:cNvPr>
          <p:cNvSpPr/>
          <p:nvPr/>
        </p:nvSpPr>
        <p:spPr>
          <a:xfrm>
            <a:off x="3920162" y="2828116"/>
            <a:ext cx="672987" cy="541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85FF53-1511-330E-4CDC-297B0D98971D}"/>
              </a:ext>
            </a:extLst>
          </p:cNvPr>
          <p:cNvSpPr/>
          <p:nvPr/>
        </p:nvSpPr>
        <p:spPr>
          <a:xfrm>
            <a:off x="5444971" y="2810213"/>
            <a:ext cx="672987" cy="541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AF55E3-77B4-5AEB-335B-432A8891F42A}"/>
              </a:ext>
            </a:extLst>
          </p:cNvPr>
          <p:cNvSpPr/>
          <p:nvPr/>
        </p:nvSpPr>
        <p:spPr>
          <a:xfrm>
            <a:off x="5455723" y="1505856"/>
            <a:ext cx="672987" cy="541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A19457-A9A7-35BD-8E38-ACF8A8F15356}"/>
              </a:ext>
            </a:extLst>
          </p:cNvPr>
          <p:cNvSpPr/>
          <p:nvPr/>
        </p:nvSpPr>
        <p:spPr>
          <a:xfrm>
            <a:off x="6596271" y="1517796"/>
            <a:ext cx="672987" cy="541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6F4D0A-23A3-F1A4-59F1-0DD28FF98AB6}"/>
              </a:ext>
            </a:extLst>
          </p:cNvPr>
          <p:cNvSpPr/>
          <p:nvPr/>
        </p:nvSpPr>
        <p:spPr>
          <a:xfrm>
            <a:off x="8248756" y="1511344"/>
            <a:ext cx="672987" cy="541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9B15257-33FC-6B4B-E78D-727371D11ED8}"/>
              </a:ext>
            </a:extLst>
          </p:cNvPr>
          <p:cNvSpPr/>
          <p:nvPr/>
        </p:nvSpPr>
        <p:spPr>
          <a:xfrm>
            <a:off x="8248755" y="2810918"/>
            <a:ext cx="672987" cy="541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6ECB407-C857-153E-97A8-1F29FB2698D2}"/>
              </a:ext>
            </a:extLst>
          </p:cNvPr>
          <p:cNvSpPr/>
          <p:nvPr/>
        </p:nvSpPr>
        <p:spPr>
          <a:xfrm>
            <a:off x="6596271" y="2808453"/>
            <a:ext cx="672987" cy="541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D2EADAC-9CE7-3869-E7AC-2A24C26820A5}"/>
              </a:ext>
            </a:extLst>
          </p:cNvPr>
          <p:cNvSpPr/>
          <p:nvPr/>
        </p:nvSpPr>
        <p:spPr>
          <a:xfrm rot="16200000">
            <a:off x="5742798" y="3209666"/>
            <a:ext cx="106532" cy="28408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B997547-5D6A-DA33-4368-35CD08357BF1}"/>
              </a:ext>
            </a:extLst>
          </p:cNvPr>
          <p:cNvSpPr/>
          <p:nvPr/>
        </p:nvSpPr>
        <p:spPr>
          <a:xfrm>
            <a:off x="6046010" y="2971805"/>
            <a:ext cx="106532" cy="28408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90C4024-803C-8BEC-798A-51234E728F96}"/>
              </a:ext>
            </a:extLst>
          </p:cNvPr>
          <p:cNvSpPr/>
          <p:nvPr/>
        </p:nvSpPr>
        <p:spPr>
          <a:xfrm>
            <a:off x="6046010" y="1627193"/>
            <a:ext cx="106532" cy="28408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06BBACE-4C19-5097-502F-B15F7FDDC07E}"/>
              </a:ext>
            </a:extLst>
          </p:cNvPr>
          <p:cNvSpPr/>
          <p:nvPr/>
        </p:nvSpPr>
        <p:spPr>
          <a:xfrm rot="5400000">
            <a:off x="5708397" y="1368102"/>
            <a:ext cx="106532" cy="28408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17C89E7-B6F5-363D-8F2F-B1274B37AD75}"/>
              </a:ext>
            </a:extLst>
          </p:cNvPr>
          <p:cNvSpPr/>
          <p:nvPr/>
        </p:nvSpPr>
        <p:spPr>
          <a:xfrm rot="5400000">
            <a:off x="4171021" y="1375753"/>
            <a:ext cx="106532" cy="28408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BD4742-F00D-25BB-8035-857D6D893871}"/>
              </a:ext>
            </a:extLst>
          </p:cNvPr>
          <p:cNvSpPr/>
          <p:nvPr/>
        </p:nvSpPr>
        <p:spPr>
          <a:xfrm rot="5400000">
            <a:off x="6922946" y="1382369"/>
            <a:ext cx="106532" cy="28408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31797B-644B-3A6B-4AD3-F8D0BF53139B}"/>
              </a:ext>
            </a:extLst>
          </p:cNvPr>
          <p:cNvSpPr/>
          <p:nvPr/>
        </p:nvSpPr>
        <p:spPr>
          <a:xfrm rot="5400000">
            <a:off x="8507139" y="1378348"/>
            <a:ext cx="106532" cy="28408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C947EEF-E6F7-368A-3FF7-8FF773A3BA8B}"/>
              </a:ext>
            </a:extLst>
          </p:cNvPr>
          <p:cNvSpPr/>
          <p:nvPr/>
        </p:nvSpPr>
        <p:spPr>
          <a:xfrm>
            <a:off x="6564801" y="1627193"/>
            <a:ext cx="106532" cy="28408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4B23E1F-8275-A08E-9C47-8177926FA41F}"/>
              </a:ext>
            </a:extLst>
          </p:cNvPr>
          <p:cNvSpPr/>
          <p:nvPr/>
        </p:nvSpPr>
        <p:spPr>
          <a:xfrm>
            <a:off x="6526250" y="2977582"/>
            <a:ext cx="106532" cy="28408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914EFFC-3743-7497-4AF6-8E9CFFB071BB}"/>
              </a:ext>
            </a:extLst>
          </p:cNvPr>
          <p:cNvSpPr/>
          <p:nvPr/>
        </p:nvSpPr>
        <p:spPr>
          <a:xfrm rot="5400000" flipH="1">
            <a:off x="6897626" y="3181274"/>
            <a:ext cx="106529" cy="28408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B455E5-5319-C6D6-B1AA-509D9BF11458}"/>
              </a:ext>
            </a:extLst>
          </p:cNvPr>
          <p:cNvSpPr/>
          <p:nvPr/>
        </p:nvSpPr>
        <p:spPr>
          <a:xfrm rot="5400000" flipH="1">
            <a:off x="8531983" y="3209663"/>
            <a:ext cx="106529" cy="28408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B57B39-6B9E-D30F-A458-6D61C3C81699}"/>
              </a:ext>
            </a:extLst>
          </p:cNvPr>
          <p:cNvSpPr/>
          <p:nvPr/>
        </p:nvSpPr>
        <p:spPr>
          <a:xfrm rot="10800000" flipH="1">
            <a:off x="8844493" y="2965996"/>
            <a:ext cx="106529" cy="28408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0FA32A3-1EFE-66C9-21E2-11E913FF26FD}"/>
              </a:ext>
            </a:extLst>
          </p:cNvPr>
          <p:cNvSpPr/>
          <p:nvPr/>
        </p:nvSpPr>
        <p:spPr>
          <a:xfrm rot="10800000" flipH="1">
            <a:off x="8846012" y="1635359"/>
            <a:ext cx="106529" cy="28408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AA86E1D-9647-0792-725F-A25A0252EFCC}"/>
              </a:ext>
            </a:extLst>
          </p:cNvPr>
          <p:cNvSpPr/>
          <p:nvPr/>
        </p:nvSpPr>
        <p:spPr>
          <a:xfrm rot="10800000" flipH="1">
            <a:off x="3893214" y="1635360"/>
            <a:ext cx="106529" cy="28408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9DB2B9D-CEE9-D146-92EE-23DFE742A92D}"/>
              </a:ext>
            </a:extLst>
          </p:cNvPr>
          <p:cNvSpPr/>
          <p:nvPr/>
        </p:nvSpPr>
        <p:spPr>
          <a:xfrm rot="10800000" flipH="1">
            <a:off x="3874464" y="2965996"/>
            <a:ext cx="106529" cy="28408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95435D4-6760-A708-0114-81E4BE23221C}"/>
              </a:ext>
            </a:extLst>
          </p:cNvPr>
          <p:cNvSpPr/>
          <p:nvPr/>
        </p:nvSpPr>
        <p:spPr>
          <a:xfrm rot="16200000" flipH="1">
            <a:off x="4203391" y="3200004"/>
            <a:ext cx="106529" cy="28408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57244D-8890-D773-C70F-8FD994FC3CCC}"/>
              </a:ext>
            </a:extLst>
          </p:cNvPr>
          <p:cNvSpPr/>
          <p:nvPr/>
        </p:nvSpPr>
        <p:spPr>
          <a:xfrm>
            <a:off x="2572423" y="2210017"/>
            <a:ext cx="8370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20M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D457F17-3FC5-0FFC-C9B8-047DC0E7715F}"/>
              </a:ext>
            </a:extLst>
          </p:cNvPr>
          <p:cNvCxnSpPr>
            <a:cxnSpLocks/>
          </p:cNvCxnSpPr>
          <p:nvPr/>
        </p:nvCxnSpPr>
        <p:spPr>
          <a:xfrm>
            <a:off x="3409511" y="1505856"/>
            <a:ext cx="0" cy="1899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DD1956B-BC48-6F6A-AEC4-030B9C632035}"/>
              </a:ext>
            </a:extLst>
          </p:cNvPr>
          <p:cNvCxnSpPr>
            <a:cxnSpLocks/>
          </p:cNvCxnSpPr>
          <p:nvPr/>
        </p:nvCxnSpPr>
        <p:spPr>
          <a:xfrm>
            <a:off x="3204342" y="3429489"/>
            <a:ext cx="410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F616EEF-4365-ADA3-520C-9F1A181758F8}"/>
              </a:ext>
            </a:extLst>
          </p:cNvPr>
          <p:cNvCxnSpPr>
            <a:cxnSpLocks/>
          </p:cNvCxnSpPr>
          <p:nvPr/>
        </p:nvCxnSpPr>
        <p:spPr>
          <a:xfrm>
            <a:off x="3204342" y="1471146"/>
            <a:ext cx="410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7B545DB-1F62-ADC8-8455-6EA7B0E6DF0B}"/>
              </a:ext>
            </a:extLst>
          </p:cNvPr>
          <p:cNvCxnSpPr>
            <a:cxnSpLocks/>
          </p:cNvCxnSpPr>
          <p:nvPr/>
        </p:nvCxnSpPr>
        <p:spPr>
          <a:xfrm flipH="1" flipV="1">
            <a:off x="3874463" y="3915553"/>
            <a:ext cx="5074228" cy="11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B36E820-5E5D-F029-3B83-3AE36FB5A451}"/>
              </a:ext>
            </a:extLst>
          </p:cNvPr>
          <p:cNvCxnSpPr>
            <a:cxnSpLocks/>
          </p:cNvCxnSpPr>
          <p:nvPr/>
        </p:nvCxnSpPr>
        <p:spPr>
          <a:xfrm>
            <a:off x="3871350" y="3767701"/>
            <a:ext cx="0" cy="295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C8827F7-B951-585F-CA18-B9249BDF7B8D}"/>
              </a:ext>
            </a:extLst>
          </p:cNvPr>
          <p:cNvCxnSpPr>
            <a:cxnSpLocks/>
          </p:cNvCxnSpPr>
          <p:nvPr/>
        </p:nvCxnSpPr>
        <p:spPr>
          <a:xfrm>
            <a:off x="8950857" y="3781660"/>
            <a:ext cx="0" cy="295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1282D80-6380-A12B-3F5E-B10F392506D8}"/>
              </a:ext>
            </a:extLst>
          </p:cNvPr>
          <p:cNvSpPr/>
          <p:nvPr/>
        </p:nvSpPr>
        <p:spPr>
          <a:xfrm>
            <a:off x="5938107" y="4012096"/>
            <a:ext cx="83708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</a:t>
            </a:r>
            <a:r>
              <a:rPr lang="en-US" altLang="ko-KR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D72495C-9B23-2CC0-CA6D-CF10D0BB8FE1}"/>
              </a:ext>
            </a:extLst>
          </p:cNvPr>
          <p:cNvCxnSpPr>
            <a:cxnSpLocks/>
          </p:cNvCxnSpPr>
          <p:nvPr/>
        </p:nvCxnSpPr>
        <p:spPr>
          <a:xfrm flipH="1" flipV="1">
            <a:off x="3847514" y="1138005"/>
            <a:ext cx="2305028" cy="8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174EA6C-4DA4-1D16-2F0D-296D0934A003}"/>
              </a:ext>
            </a:extLst>
          </p:cNvPr>
          <p:cNvCxnSpPr>
            <a:cxnSpLocks/>
          </p:cNvCxnSpPr>
          <p:nvPr/>
        </p:nvCxnSpPr>
        <p:spPr>
          <a:xfrm>
            <a:off x="3844401" y="990153"/>
            <a:ext cx="0" cy="295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77566E1-898D-BE31-9373-546D3CBFC492}"/>
              </a:ext>
            </a:extLst>
          </p:cNvPr>
          <p:cNvCxnSpPr>
            <a:cxnSpLocks/>
          </p:cNvCxnSpPr>
          <p:nvPr/>
        </p:nvCxnSpPr>
        <p:spPr>
          <a:xfrm>
            <a:off x="6117958" y="998614"/>
            <a:ext cx="0" cy="295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2C7F68F-A09F-6FCC-F90E-716623B633D0}"/>
              </a:ext>
            </a:extLst>
          </p:cNvPr>
          <p:cNvSpPr/>
          <p:nvPr/>
        </p:nvSpPr>
        <p:spPr>
          <a:xfrm>
            <a:off x="4602267" y="657759"/>
            <a:ext cx="8370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20M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D3E3D9F-5430-440C-1249-4872745587A0}"/>
              </a:ext>
            </a:extLst>
          </p:cNvPr>
          <p:cNvSpPr/>
          <p:nvPr/>
        </p:nvSpPr>
        <p:spPr>
          <a:xfrm>
            <a:off x="1798274" y="5442985"/>
            <a:ext cx="36551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플레이어 속도가 </a:t>
            </a:r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1M/sec </a:t>
            </a:r>
            <a:r>
              <a:rPr lang="ko-KR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기준</a:t>
            </a:r>
            <a:endParaRPr lang="en-US" altLang="ko-KR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7376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3C4CE94-5C74-1F56-960A-8FB34068B365}"/>
              </a:ext>
            </a:extLst>
          </p:cNvPr>
          <p:cNvCxnSpPr>
            <a:cxnSpLocks/>
          </p:cNvCxnSpPr>
          <p:nvPr/>
        </p:nvCxnSpPr>
        <p:spPr>
          <a:xfrm>
            <a:off x="0" y="496813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066F7B-1508-60DD-6A65-DD3DEA5DB970}"/>
              </a:ext>
            </a:extLst>
          </p:cNvPr>
          <p:cNvSpPr/>
          <p:nvPr/>
        </p:nvSpPr>
        <p:spPr>
          <a:xfrm>
            <a:off x="1052763" y="35148"/>
            <a:ext cx="35894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 테스트</a:t>
            </a:r>
            <a:r>
              <a:rPr lang="ko-KR" altLang="en-US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맵</a:t>
            </a:r>
            <a:endParaRPr lang="en-US" altLang="ko-KR" sz="2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C947E4-3AFE-2EB1-916D-F296738A3CE5}"/>
              </a:ext>
            </a:extLst>
          </p:cNvPr>
          <p:cNvSpPr/>
          <p:nvPr/>
        </p:nvSpPr>
        <p:spPr>
          <a:xfrm>
            <a:off x="0" y="0"/>
            <a:ext cx="1052763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EEA24D-64C2-80CF-30B0-ECBB8C247F13}"/>
              </a:ext>
            </a:extLst>
          </p:cNvPr>
          <p:cNvSpPr/>
          <p:nvPr/>
        </p:nvSpPr>
        <p:spPr>
          <a:xfrm>
            <a:off x="1798274" y="4921574"/>
            <a:ext cx="1524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맵의</a:t>
            </a:r>
            <a:r>
              <a:rPr lang="ko-KR" alt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크기</a:t>
            </a:r>
            <a:endParaRPr lang="en-US" altLang="ko-K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72C39F-A4C8-3AA8-F0C9-9DEB7C61BA2E}"/>
              </a:ext>
            </a:extLst>
          </p:cNvPr>
          <p:cNvSpPr/>
          <p:nvPr/>
        </p:nvSpPr>
        <p:spPr>
          <a:xfrm>
            <a:off x="1798274" y="5442985"/>
            <a:ext cx="36551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플레이어 속도가 </a:t>
            </a:r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1M/sec </a:t>
            </a:r>
            <a:r>
              <a:rPr lang="ko-KR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기준</a:t>
            </a:r>
            <a:endParaRPr lang="en-US" altLang="ko-KR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02974F8-F367-311D-F12C-B87FED249DF9}"/>
              </a:ext>
            </a:extLst>
          </p:cNvPr>
          <p:cNvSpPr/>
          <p:nvPr/>
        </p:nvSpPr>
        <p:spPr>
          <a:xfrm rot="16200000">
            <a:off x="10138714" y="3732223"/>
            <a:ext cx="106532" cy="28408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8C3CC4-3C63-0A05-5DDB-0BCDEF699D24}"/>
              </a:ext>
            </a:extLst>
          </p:cNvPr>
          <p:cNvSpPr/>
          <p:nvPr/>
        </p:nvSpPr>
        <p:spPr>
          <a:xfrm rot="16200000">
            <a:off x="10138714" y="4115442"/>
            <a:ext cx="106532" cy="2840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603C951-FF75-C0B9-7E13-339CE8408A81}"/>
              </a:ext>
            </a:extLst>
          </p:cNvPr>
          <p:cNvSpPr/>
          <p:nvPr/>
        </p:nvSpPr>
        <p:spPr>
          <a:xfrm rot="16200000">
            <a:off x="10138714" y="4560805"/>
            <a:ext cx="106532" cy="2840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93DF015-5633-B054-7276-220C301D0CDC}"/>
              </a:ext>
            </a:extLst>
          </p:cNvPr>
          <p:cNvSpPr/>
          <p:nvPr/>
        </p:nvSpPr>
        <p:spPr>
          <a:xfrm>
            <a:off x="10717701" y="3689600"/>
            <a:ext cx="4154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</a:t>
            </a: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44F8BBD-F5F1-6EEA-347D-375E4F631889}"/>
              </a:ext>
            </a:extLst>
          </p:cNvPr>
          <p:cNvSpPr/>
          <p:nvPr/>
        </p:nvSpPr>
        <p:spPr>
          <a:xfrm>
            <a:off x="10602285" y="4126085"/>
            <a:ext cx="6463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복도</a:t>
            </a: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0D2F6CA-0AE4-1736-7AC8-AD267D88009A}"/>
              </a:ext>
            </a:extLst>
          </p:cNvPr>
          <p:cNvSpPr/>
          <p:nvPr/>
        </p:nvSpPr>
        <p:spPr>
          <a:xfrm>
            <a:off x="10717701" y="4552242"/>
            <a:ext cx="41549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</a:t>
            </a: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F1F93D-8A29-5B3E-40DF-37A83DB5BCA1}"/>
              </a:ext>
            </a:extLst>
          </p:cNvPr>
          <p:cNvSpPr/>
          <p:nvPr/>
        </p:nvSpPr>
        <p:spPr>
          <a:xfrm rot="16200000">
            <a:off x="10138714" y="5010363"/>
            <a:ext cx="106532" cy="28408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E6E145-F3F8-05EA-D699-DC7DA6E1E9E8}"/>
              </a:ext>
            </a:extLst>
          </p:cNvPr>
          <p:cNvSpPr/>
          <p:nvPr/>
        </p:nvSpPr>
        <p:spPr>
          <a:xfrm>
            <a:off x="10602284" y="4984731"/>
            <a:ext cx="6463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계단</a:t>
            </a: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57244D-8890-D773-C70F-8FD994FC3CCC}"/>
              </a:ext>
            </a:extLst>
          </p:cNvPr>
          <p:cNvSpPr/>
          <p:nvPr/>
        </p:nvSpPr>
        <p:spPr>
          <a:xfrm>
            <a:off x="4081947" y="2590837"/>
            <a:ext cx="6591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en-US" altLang="ko-KR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D457F17-3FC5-0FFC-C9B8-047DC0E7715F}"/>
              </a:ext>
            </a:extLst>
          </p:cNvPr>
          <p:cNvCxnSpPr>
            <a:cxnSpLocks/>
          </p:cNvCxnSpPr>
          <p:nvPr/>
        </p:nvCxnSpPr>
        <p:spPr>
          <a:xfrm>
            <a:off x="4830069" y="1886676"/>
            <a:ext cx="0" cy="1802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DD1956B-BC48-6F6A-AEC4-030B9C632035}"/>
              </a:ext>
            </a:extLst>
          </p:cNvPr>
          <p:cNvCxnSpPr>
            <a:cxnSpLocks/>
          </p:cNvCxnSpPr>
          <p:nvPr/>
        </p:nvCxnSpPr>
        <p:spPr>
          <a:xfrm>
            <a:off x="4624900" y="3689600"/>
            <a:ext cx="410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F616EEF-4365-ADA3-520C-9F1A181758F8}"/>
              </a:ext>
            </a:extLst>
          </p:cNvPr>
          <p:cNvCxnSpPr>
            <a:cxnSpLocks/>
          </p:cNvCxnSpPr>
          <p:nvPr/>
        </p:nvCxnSpPr>
        <p:spPr>
          <a:xfrm>
            <a:off x="4624900" y="1851966"/>
            <a:ext cx="410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D72495C-9B23-2CC0-CA6D-CF10D0BB8FE1}"/>
              </a:ext>
            </a:extLst>
          </p:cNvPr>
          <p:cNvCxnSpPr>
            <a:cxnSpLocks/>
          </p:cNvCxnSpPr>
          <p:nvPr/>
        </p:nvCxnSpPr>
        <p:spPr>
          <a:xfrm flipH="1" flipV="1">
            <a:off x="5268072" y="1518825"/>
            <a:ext cx="2305028" cy="8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174EA6C-4DA4-1D16-2F0D-296D0934A003}"/>
              </a:ext>
            </a:extLst>
          </p:cNvPr>
          <p:cNvCxnSpPr>
            <a:cxnSpLocks/>
          </p:cNvCxnSpPr>
          <p:nvPr/>
        </p:nvCxnSpPr>
        <p:spPr>
          <a:xfrm>
            <a:off x="5264959" y="1370973"/>
            <a:ext cx="0" cy="295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77566E1-898D-BE31-9373-546D3CBFC492}"/>
              </a:ext>
            </a:extLst>
          </p:cNvPr>
          <p:cNvCxnSpPr>
            <a:cxnSpLocks/>
          </p:cNvCxnSpPr>
          <p:nvPr/>
        </p:nvCxnSpPr>
        <p:spPr>
          <a:xfrm>
            <a:off x="7538516" y="1379434"/>
            <a:ext cx="0" cy="295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2C7F68F-A09F-6FCC-F90E-716623B633D0}"/>
              </a:ext>
            </a:extLst>
          </p:cNvPr>
          <p:cNvSpPr/>
          <p:nvPr/>
        </p:nvSpPr>
        <p:spPr>
          <a:xfrm>
            <a:off x="6111791" y="1038579"/>
            <a:ext cx="6591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en-US" altLang="ko-KR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2E92F14-3F5D-75BD-B78C-25BAEA475FAD}"/>
              </a:ext>
            </a:extLst>
          </p:cNvPr>
          <p:cNvSpPr>
            <a:spLocks noChangeAspect="1"/>
          </p:cNvSpPr>
          <p:nvPr/>
        </p:nvSpPr>
        <p:spPr>
          <a:xfrm>
            <a:off x="5188493" y="1776067"/>
            <a:ext cx="2378194" cy="1913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3C4CE94-5C74-1F56-960A-8FB34068B365}"/>
              </a:ext>
            </a:extLst>
          </p:cNvPr>
          <p:cNvCxnSpPr>
            <a:cxnSpLocks/>
          </p:cNvCxnSpPr>
          <p:nvPr/>
        </p:nvCxnSpPr>
        <p:spPr>
          <a:xfrm>
            <a:off x="0" y="496813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066F7B-1508-60DD-6A65-DD3DEA5DB970}"/>
              </a:ext>
            </a:extLst>
          </p:cNvPr>
          <p:cNvSpPr/>
          <p:nvPr/>
        </p:nvSpPr>
        <p:spPr>
          <a:xfrm>
            <a:off x="1052763" y="35148"/>
            <a:ext cx="35894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 테스트</a:t>
            </a:r>
            <a:r>
              <a:rPr lang="ko-KR" altLang="en-US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맵</a:t>
            </a:r>
            <a:endParaRPr lang="en-US" altLang="ko-KR" sz="2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C947E4-3AFE-2EB1-916D-F296738A3CE5}"/>
              </a:ext>
            </a:extLst>
          </p:cNvPr>
          <p:cNvSpPr/>
          <p:nvPr/>
        </p:nvSpPr>
        <p:spPr>
          <a:xfrm>
            <a:off x="0" y="0"/>
            <a:ext cx="1052763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EEA24D-64C2-80CF-30B0-ECBB8C247F13}"/>
              </a:ext>
            </a:extLst>
          </p:cNvPr>
          <p:cNvSpPr/>
          <p:nvPr/>
        </p:nvSpPr>
        <p:spPr>
          <a:xfrm>
            <a:off x="1798274" y="4921574"/>
            <a:ext cx="21403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오브젝트 배치</a:t>
            </a:r>
            <a:endParaRPr lang="en-US" altLang="ko-K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72C39F-A4C8-3AA8-F0C9-9DEB7C61BA2E}"/>
              </a:ext>
            </a:extLst>
          </p:cNvPr>
          <p:cNvSpPr/>
          <p:nvPr/>
        </p:nvSpPr>
        <p:spPr>
          <a:xfrm>
            <a:off x="1798274" y="5442985"/>
            <a:ext cx="90108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 중앙에 대형 오브젝트를 방치하여 한눈에 방전체를 확인하기 힘들게 한다</a:t>
            </a:r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02974F8-F367-311D-F12C-B87FED249DF9}"/>
              </a:ext>
            </a:extLst>
          </p:cNvPr>
          <p:cNvSpPr/>
          <p:nvPr/>
        </p:nvSpPr>
        <p:spPr>
          <a:xfrm rot="16200000">
            <a:off x="10138714" y="3732223"/>
            <a:ext cx="106532" cy="28408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8C3CC4-3C63-0A05-5DDB-0BCDEF699D24}"/>
              </a:ext>
            </a:extLst>
          </p:cNvPr>
          <p:cNvSpPr/>
          <p:nvPr/>
        </p:nvSpPr>
        <p:spPr>
          <a:xfrm rot="16200000">
            <a:off x="10138714" y="4115442"/>
            <a:ext cx="106532" cy="2840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603C951-FF75-C0B9-7E13-339CE8408A81}"/>
              </a:ext>
            </a:extLst>
          </p:cNvPr>
          <p:cNvSpPr/>
          <p:nvPr/>
        </p:nvSpPr>
        <p:spPr>
          <a:xfrm rot="16200000">
            <a:off x="10138714" y="4560805"/>
            <a:ext cx="106532" cy="2840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93DF015-5633-B054-7276-220C301D0CDC}"/>
              </a:ext>
            </a:extLst>
          </p:cNvPr>
          <p:cNvSpPr/>
          <p:nvPr/>
        </p:nvSpPr>
        <p:spPr>
          <a:xfrm>
            <a:off x="10717701" y="3689600"/>
            <a:ext cx="4154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</a:t>
            </a: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44F8BBD-F5F1-6EEA-347D-375E4F631889}"/>
              </a:ext>
            </a:extLst>
          </p:cNvPr>
          <p:cNvSpPr/>
          <p:nvPr/>
        </p:nvSpPr>
        <p:spPr>
          <a:xfrm>
            <a:off x="10602285" y="4126085"/>
            <a:ext cx="6463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복도</a:t>
            </a: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0D2F6CA-0AE4-1736-7AC8-AD267D88009A}"/>
              </a:ext>
            </a:extLst>
          </p:cNvPr>
          <p:cNvSpPr/>
          <p:nvPr/>
        </p:nvSpPr>
        <p:spPr>
          <a:xfrm>
            <a:off x="10717701" y="4552242"/>
            <a:ext cx="41549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</a:t>
            </a: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F1F93D-8A29-5B3E-40DF-37A83DB5BCA1}"/>
              </a:ext>
            </a:extLst>
          </p:cNvPr>
          <p:cNvSpPr/>
          <p:nvPr/>
        </p:nvSpPr>
        <p:spPr>
          <a:xfrm rot="16200000">
            <a:off x="10138714" y="5010363"/>
            <a:ext cx="106532" cy="28408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E6E145-F3F8-05EA-D699-DC7DA6E1E9E8}"/>
              </a:ext>
            </a:extLst>
          </p:cNvPr>
          <p:cNvSpPr/>
          <p:nvPr/>
        </p:nvSpPr>
        <p:spPr>
          <a:xfrm>
            <a:off x="10602284" y="4984731"/>
            <a:ext cx="6463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계단</a:t>
            </a: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2E92F14-3F5D-75BD-B78C-25BAEA475FAD}"/>
              </a:ext>
            </a:extLst>
          </p:cNvPr>
          <p:cNvSpPr>
            <a:spLocks noChangeAspect="1"/>
          </p:cNvSpPr>
          <p:nvPr/>
        </p:nvSpPr>
        <p:spPr>
          <a:xfrm>
            <a:off x="2583688" y="788736"/>
            <a:ext cx="4677394" cy="37635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A0E0AC-BAE4-5D9E-507A-E34D710394C4}"/>
              </a:ext>
            </a:extLst>
          </p:cNvPr>
          <p:cNvSpPr/>
          <p:nvPr/>
        </p:nvSpPr>
        <p:spPr>
          <a:xfrm rot="16200000">
            <a:off x="4751615" y="412583"/>
            <a:ext cx="192250" cy="77535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F7B81B3-B590-EF24-77DF-C3882D07F06A}"/>
              </a:ext>
            </a:extLst>
          </p:cNvPr>
          <p:cNvSpPr/>
          <p:nvPr/>
        </p:nvSpPr>
        <p:spPr>
          <a:xfrm>
            <a:off x="2487307" y="2347922"/>
            <a:ext cx="192250" cy="77535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96A552F-2B26-6D17-3A4E-C564ACBD8B1A}"/>
              </a:ext>
            </a:extLst>
          </p:cNvPr>
          <p:cNvSpPr/>
          <p:nvPr/>
        </p:nvSpPr>
        <p:spPr>
          <a:xfrm>
            <a:off x="4129826" y="2038894"/>
            <a:ext cx="1585118" cy="128778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대형 </a:t>
            </a:r>
            <a:endParaRPr lang="en-US" altLang="ko-KR" b="1" dirty="0"/>
          </a:p>
          <a:p>
            <a:pPr algn="ctr"/>
            <a:r>
              <a:rPr lang="ko-KR" altLang="en-US" b="1" dirty="0"/>
              <a:t>오브젝트</a:t>
            </a:r>
          </a:p>
        </p:txBody>
      </p:sp>
    </p:spTree>
    <p:extLst>
      <p:ext uri="{BB962C8B-B14F-4D97-AF65-F5344CB8AC3E}">
        <p14:creationId xmlns:p14="http://schemas.microsoft.com/office/powerpoint/2010/main" val="268584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3C4CE94-5C74-1F56-960A-8FB34068B365}"/>
              </a:ext>
            </a:extLst>
          </p:cNvPr>
          <p:cNvCxnSpPr>
            <a:cxnSpLocks/>
          </p:cNvCxnSpPr>
          <p:nvPr/>
        </p:nvCxnSpPr>
        <p:spPr>
          <a:xfrm>
            <a:off x="0" y="496813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066F7B-1508-60DD-6A65-DD3DEA5DB970}"/>
              </a:ext>
            </a:extLst>
          </p:cNvPr>
          <p:cNvSpPr/>
          <p:nvPr/>
        </p:nvSpPr>
        <p:spPr>
          <a:xfrm>
            <a:off x="1052763" y="35148"/>
            <a:ext cx="35894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 테스트</a:t>
            </a:r>
            <a:r>
              <a:rPr lang="ko-KR" altLang="en-US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맵</a:t>
            </a:r>
            <a:endParaRPr lang="en-US" altLang="ko-KR" sz="2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C947E4-3AFE-2EB1-916D-F296738A3CE5}"/>
              </a:ext>
            </a:extLst>
          </p:cNvPr>
          <p:cNvSpPr/>
          <p:nvPr/>
        </p:nvSpPr>
        <p:spPr>
          <a:xfrm>
            <a:off x="0" y="0"/>
            <a:ext cx="1052763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EEA24D-64C2-80CF-30B0-ECBB8C247F13}"/>
              </a:ext>
            </a:extLst>
          </p:cNvPr>
          <p:cNvSpPr/>
          <p:nvPr/>
        </p:nvSpPr>
        <p:spPr>
          <a:xfrm>
            <a:off x="1798274" y="4921574"/>
            <a:ext cx="21403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오브젝트 배치</a:t>
            </a:r>
            <a:endParaRPr lang="en-US" altLang="ko-K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72C39F-A4C8-3AA8-F0C9-9DEB7C61BA2E}"/>
              </a:ext>
            </a:extLst>
          </p:cNvPr>
          <p:cNvSpPr/>
          <p:nvPr/>
        </p:nvSpPr>
        <p:spPr>
          <a:xfrm>
            <a:off x="1798274" y="5442985"/>
            <a:ext cx="97289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안 </a:t>
            </a:r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</a:t>
            </a:r>
            <a:r>
              <a:rPr lang="ko-KR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일정한 간격을 나눠서 오브젝트를 랜덤 배치</a:t>
            </a:r>
            <a:b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안</a:t>
            </a:r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-&gt; </a:t>
            </a:r>
            <a:r>
              <a:rPr lang="ko-KR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오브젝트 정해진 위치에 배치하여 방에 전체적인 분위기를 자연스럽게 연출</a:t>
            </a:r>
            <a:endParaRPr lang="en-US" altLang="ko-KR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2" name="Picture 8" descr="생후24개월] 우리 아이의 식을 줄 모르는 굴삭기 사랑">
            <a:extLst>
              <a:ext uri="{FF2B5EF4-FFF2-40B4-BE49-F238E27FC236}">
                <a16:creationId xmlns:a16="http://schemas.microsoft.com/office/drawing/2014/main" id="{76C805DC-70D0-0F7C-09F6-D5097397F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81" y="1535425"/>
            <a:ext cx="3559045" cy="266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정리정돈으로 되찾는 삶의 질서 - 브리크매거진 - BRIQUE MAGAZINE">
            <a:extLst>
              <a:ext uri="{FF2B5EF4-FFF2-40B4-BE49-F238E27FC236}">
                <a16:creationId xmlns:a16="http://schemas.microsoft.com/office/drawing/2014/main" id="{6647EE1C-4B8A-8F40-9F56-8A23D56C5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444" y="1535425"/>
            <a:ext cx="4745394" cy="266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16FA204-2DB2-031D-6FD1-3401B79381D0}"/>
              </a:ext>
            </a:extLst>
          </p:cNvPr>
          <p:cNvSpPr/>
          <p:nvPr/>
        </p:nvSpPr>
        <p:spPr>
          <a:xfrm>
            <a:off x="3735681" y="4390693"/>
            <a:ext cx="6703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4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안</a:t>
            </a:r>
            <a:endParaRPr lang="en-US" altLang="ko-K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2A1299-42B5-DC4E-43CB-D2EA39341CCF}"/>
              </a:ext>
            </a:extLst>
          </p:cNvPr>
          <p:cNvSpPr/>
          <p:nvPr/>
        </p:nvSpPr>
        <p:spPr>
          <a:xfrm>
            <a:off x="9038580" y="4390692"/>
            <a:ext cx="6703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안</a:t>
            </a:r>
            <a:endParaRPr lang="en-US" altLang="ko-K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9621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225</Words>
  <Application>Microsoft Office PowerPoint</Application>
  <PresentationFormat>와이드스크린</PresentationFormat>
  <Paragraphs>55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SLIME</dc:title>
  <dc:creator>창현 노</dc:creator>
  <cp:lastModifiedBy>창현 노</cp:lastModifiedBy>
  <cp:revision>18</cp:revision>
  <dcterms:created xsi:type="dcterms:W3CDTF">2023-07-03T12:42:07Z</dcterms:created>
  <dcterms:modified xsi:type="dcterms:W3CDTF">2023-08-13T21:54:04Z</dcterms:modified>
</cp:coreProperties>
</file>