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66" r:id="rId5"/>
    <p:sldId id="268" r:id="rId6"/>
    <p:sldId id="278" r:id="rId7"/>
    <p:sldId id="276" r:id="rId8"/>
    <p:sldId id="279" r:id="rId9"/>
    <p:sldId id="277" r:id="rId10"/>
    <p:sldId id="272" r:id="rId11"/>
    <p:sldId id="273" r:id="rId12"/>
    <p:sldId id="274" r:id="rId13"/>
    <p:sldId id="275" r:id="rId14"/>
    <p:sldId id="270" r:id="rId15"/>
    <p:sldId id="265" r:id="rId16"/>
    <p:sldId id="258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54021-71AC-47A1-B4A2-75CA30F1B919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353AF-873F-F7D5-8923-5CBC7F4B9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4C0C-53BC-4EBF-8A90-56002EEE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1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D7B5-5AD3-00CF-7F33-FECD0A4A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F3BD3-4745-0D8E-7043-C865838B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BFAE9-62C9-1C86-D990-416A66FC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59B5-949F-413E-B6D4-59AC1D307B99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FB632-48D6-8753-BB39-6B32B78F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8CF59-0832-AC95-9DCE-6B061F9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E3D6A-816A-BC68-C0B7-A9A87308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106EC-956E-5C5C-A9AE-FBC861B3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FAC0A-38C6-41F1-C354-0A92D8DB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508D-B3E2-4FA9-98CE-D0C2B6F3560A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16850-1148-9236-5EE8-51397552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DC951-5C48-AAAA-1366-00A6EE67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FC494-FA19-7EA3-3608-0C77D345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92373-9A92-D508-242F-288D4C6E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DCD86-1773-43D7-1C3A-32AAFFB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562B-3548-4B68-8B91-64627A7717E8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DA869-2086-41DB-DD35-897242CC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938FA-6F13-335C-B432-89A8E723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B034A9-8CB5-BE80-D2AC-13FFF193773C}"/>
              </a:ext>
            </a:extLst>
          </p:cNvPr>
          <p:cNvSpPr/>
          <p:nvPr userDrawn="1"/>
        </p:nvSpPr>
        <p:spPr>
          <a:xfrm>
            <a:off x="0" y="0"/>
            <a:ext cx="10653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8CCF50-97DB-F1EC-3BE4-CE37406B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427F8-6C4A-38A9-1B40-4484370A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549579"/>
            <a:ext cx="10160479" cy="43513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3CDED-D35C-FB36-643D-B63268C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3A51-0C4F-41E3-BC67-8EBE1AC903FA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ADBA4-AD35-1AFC-E53F-BB90075D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68957-2D62-F5D2-111F-EB618A04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680" y="6356350"/>
            <a:ext cx="2743200" cy="365125"/>
          </a:xfrm>
        </p:spPr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91C22-4553-545D-4793-5A71BA0042AC}"/>
              </a:ext>
            </a:extLst>
          </p:cNvPr>
          <p:cNvCxnSpPr/>
          <p:nvPr userDrawn="1"/>
        </p:nvCxnSpPr>
        <p:spPr>
          <a:xfrm>
            <a:off x="0" y="10994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1A329-A4E7-C3C4-B24B-AC81E0C8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EDFC3-D553-A575-F58D-762E263A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F227-6CC6-5401-B0C3-F53D2A74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453F-40BC-4065-ACC6-F7F22DE071F9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36F2-9D73-7E37-5895-42BA5E9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F853-A109-10E0-60F0-22294BE8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7275-60F2-C94D-4CEC-F850AFC0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4DB67-0897-DF3C-1643-47851DA6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4AB8C-BA88-302E-943B-37C324B7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91F0A-8584-F8AC-7AFB-9BB5D407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B80-1F32-4230-919B-F7513C78C26A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9675-6EDE-4345-C838-C39E6A49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B6A40-60D1-691F-B1E2-947643EA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E5711-59A7-6436-2769-D8E73823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9B624-05E8-14FC-A047-E19DB11D5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2F8A9-50BE-F206-ED16-D9455F62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EC608-1BB9-64F0-16E5-EF1C6785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EC3614-F502-A4FE-E4E4-DDF1B58BF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DF7578-341D-BAB7-7405-AE597626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6DB-5E4C-463B-9128-97F4E338D07C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C9E223-29B8-3E25-8B63-D312A8DF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55DC0-6E2F-64B8-4399-7D0A079E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CC144-DEAB-AA46-AEEA-A72E4EA1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5EE78-1636-EDA4-93C1-9368BFD6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08F-F469-4805-9825-FC825A166708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C3109-9343-0425-A2C1-2A353A9F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EEE98-2972-496E-AC28-2E2F8FA0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08912-6B4B-315F-305D-51F9C555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D2B1-C169-41B5-BFA8-FC2F03B51B3E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DF269-B983-A525-FD24-0CEA1DF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5A969-A7DD-AB78-E4F9-C1101379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AFF0-0813-3468-0CD7-0E7101D1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E8917-B9C5-012F-3584-831487BE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5BBDB-034B-CF10-46CE-A032D34E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B3F1A-60DF-A965-FB61-DE20CAC7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CA06-62B6-4C73-8A94-831E5D706B70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4ACAB-086C-6B58-626E-3E46400E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01E80-9DD8-3F67-372C-792ABF35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623E-2AE7-3CD1-25BB-31472302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C29CF-3A49-CC25-5192-D809BD486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6CBEE-DF1D-EA40-9F29-3D644A63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EA9A6-9C2C-571C-8E74-0D6937A4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796-B7BA-4A3B-A16C-E16B82180E3F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1CAE6-74C9-FC0F-D886-13ADC72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6D28A-A130-70B9-72D8-69F48A68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51EB63-39B8-CDAC-4D75-F3E9BD59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DFD8B-0568-7CEE-3E1E-81332C0B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5A78-87F6-BCB4-0136-A0CFBB33A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5D49-09A6-4BD2-B2F9-38FF43453393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B69EC-3923-3484-A8F3-07546066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6A28F-D8D8-3F3F-62A5-3B19584C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F51C-9C27-496B-9AE9-11A10243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kfTyqDW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97C4-C57E-6D08-B708-8BE43FF4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13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Project</a:t>
            </a:r>
            <a:r>
              <a:rPr lang="ko-KR" altLang="en-US" sz="4800" b="1" dirty="0"/>
              <a:t> </a:t>
            </a:r>
            <a:r>
              <a:rPr lang="ko-KR" altLang="en-US" sz="4800" b="1" dirty="0" err="1"/>
              <a:t>슬라임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가제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B104E-DAF1-3DAD-3990-CC3E20E9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322" y="4600099"/>
            <a:ext cx="4261338" cy="1655762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팀 지도</a:t>
            </a:r>
            <a:r>
              <a:rPr lang="en-US" altLang="ko-KR" sz="1800" dirty="0"/>
              <a:t>:</a:t>
            </a:r>
            <a:r>
              <a:rPr lang="ko-KR" altLang="en-US" sz="1800" dirty="0"/>
              <a:t> 이형구 교수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2019184001 </a:t>
            </a:r>
            <a:r>
              <a:rPr lang="ko-KR" altLang="en-US" sz="1800" dirty="0"/>
              <a:t>고윤범</a:t>
            </a:r>
            <a:endParaRPr lang="en-US" altLang="ko-KR" sz="1800" dirty="0"/>
          </a:p>
          <a:p>
            <a:r>
              <a:rPr lang="en-US" altLang="ko-KR" sz="1800" dirty="0"/>
              <a:t>2019184009 </a:t>
            </a:r>
            <a:r>
              <a:rPr lang="ko-KR" altLang="en-US" sz="1800" dirty="0" err="1"/>
              <a:t>노창현</a:t>
            </a:r>
            <a:endParaRPr lang="en-US" altLang="ko-KR" sz="1800" dirty="0"/>
          </a:p>
          <a:p>
            <a:r>
              <a:rPr lang="en-US" altLang="ko-KR" sz="1800" dirty="0"/>
              <a:t>2019184018 </a:t>
            </a:r>
            <a:r>
              <a:rPr lang="ko-KR" altLang="en-US" sz="1800" dirty="0"/>
              <a:t>양재성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C5DF628-6F8B-59C2-3C8D-A478A22C55D0}"/>
              </a:ext>
            </a:extLst>
          </p:cNvPr>
          <p:cNvSpPr txBox="1">
            <a:spLocks/>
          </p:cNvSpPr>
          <p:nvPr/>
        </p:nvSpPr>
        <p:spPr>
          <a:xfrm>
            <a:off x="287216" y="4336329"/>
            <a:ext cx="426133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62F1EC2-AB0D-7410-DCE3-3EF9D7607F25}"/>
              </a:ext>
            </a:extLst>
          </p:cNvPr>
          <p:cNvSpPr txBox="1">
            <a:spLocks/>
          </p:cNvSpPr>
          <p:nvPr/>
        </p:nvSpPr>
        <p:spPr>
          <a:xfrm>
            <a:off x="1524000" y="3699030"/>
            <a:ext cx="9144000" cy="46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2023</a:t>
            </a:r>
            <a:r>
              <a:rPr lang="ko-KR" altLang="en-US" sz="2400" dirty="0"/>
              <a:t>년도 졸업작품 제안서</a:t>
            </a:r>
          </a:p>
        </p:txBody>
      </p:sp>
    </p:spTree>
    <p:extLst>
      <p:ext uri="{BB962C8B-B14F-4D97-AF65-F5344CB8AC3E}">
        <p14:creationId xmlns:p14="http://schemas.microsoft.com/office/powerpoint/2010/main" val="51870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게임방법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3F7268-B1C7-C966-69BE-448794F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549579"/>
            <a:ext cx="1016047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게임의 진행 흐름 설명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애니메이션이나 리소스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조작법 설명 필요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7C9FF-1318-60BE-13EF-A66FE0AE31FD}"/>
              </a:ext>
            </a:extLst>
          </p:cNvPr>
          <p:cNvSpPr txBox="1"/>
          <p:nvPr/>
        </p:nvSpPr>
        <p:spPr>
          <a:xfrm>
            <a:off x="5275385" y="448407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좀 더 자세한 논의 필요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1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개발환경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47D0A8-6586-248F-A986-6D7CB2C5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549579"/>
            <a:ext cx="1016047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깃허브</a:t>
            </a:r>
            <a:endParaRPr lang="en-US" altLang="ko-KR" dirty="0"/>
          </a:p>
          <a:p>
            <a:r>
              <a:rPr lang="ko-KR" altLang="en-US" dirty="0" err="1"/>
              <a:t>블랜더</a:t>
            </a:r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r>
              <a:rPr lang="en-US" altLang="ko-KR" dirty="0"/>
              <a:t>5</a:t>
            </a:r>
          </a:p>
          <a:p>
            <a:r>
              <a:rPr lang="ko-KR" altLang="en-US" dirty="0" err="1"/>
              <a:t>비주얼스튜디오</a:t>
            </a:r>
            <a:r>
              <a:rPr lang="en-US" altLang="ko-KR" dirty="0"/>
              <a:t>2022</a:t>
            </a:r>
          </a:p>
          <a:p>
            <a:r>
              <a:rPr lang="ko-KR" altLang="en-US" dirty="0"/>
              <a:t>프로젝트 관리 프로그램</a:t>
            </a:r>
            <a:r>
              <a:rPr lang="en-US" altLang="ko-KR" dirty="0"/>
              <a:t>(Trello, asana)</a:t>
            </a:r>
          </a:p>
          <a:p>
            <a:r>
              <a:rPr lang="ko-KR" altLang="en-US" dirty="0"/>
              <a:t>포토샵</a:t>
            </a:r>
            <a:r>
              <a:rPr lang="en-US" altLang="ko-KR" dirty="0"/>
              <a:t>2019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docs</a:t>
            </a:r>
          </a:p>
          <a:p>
            <a:r>
              <a:rPr lang="ko-KR" altLang="en-US" dirty="0"/>
              <a:t>구글 드라이브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64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기술적 요소 및 중점 연구분야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9B18FD-A79B-4B35-1AB5-E4D3A98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549579"/>
            <a:ext cx="1016047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슬라임</a:t>
            </a:r>
            <a:r>
              <a:rPr lang="ko-KR" altLang="en-US" dirty="0"/>
              <a:t> 유체 움직임 및 충돌 상호작용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PBR(</a:t>
            </a:r>
            <a:r>
              <a:rPr lang="ko-KR" altLang="en-US" dirty="0" err="1"/>
              <a:t>물리기반렌더링</a:t>
            </a:r>
            <a:r>
              <a:rPr lang="en-US" altLang="ko-KR" dirty="0"/>
              <a:t>)</a:t>
            </a:r>
            <a:r>
              <a:rPr lang="ko-KR" altLang="en-US" dirty="0"/>
              <a:t>에 의한 </a:t>
            </a:r>
            <a:r>
              <a:rPr lang="ko-KR" altLang="en-US" dirty="0" err="1"/>
              <a:t>라이팅</a:t>
            </a:r>
            <a:r>
              <a:rPr lang="en-US" altLang="ko-KR" dirty="0"/>
              <a:t>, </a:t>
            </a:r>
            <a:r>
              <a:rPr lang="ko-KR" altLang="en-US" dirty="0"/>
              <a:t>재질</a:t>
            </a:r>
            <a:r>
              <a:rPr lang="en-US" altLang="ko-KR" dirty="0"/>
              <a:t>, </a:t>
            </a:r>
            <a:r>
              <a:rPr lang="ko-KR" altLang="en-US" dirty="0"/>
              <a:t>입체감 표현을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 서버</a:t>
            </a:r>
            <a:r>
              <a:rPr lang="en-US" altLang="ko-KR" dirty="0"/>
              <a:t>, UDP </a:t>
            </a:r>
            <a:r>
              <a:rPr lang="ko-KR" altLang="en-US" dirty="0"/>
              <a:t>서버 방식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08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개인별 준비 현황</a:t>
            </a:r>
            <a:endParaRPr lang="en-US" altLang="ko-KR" b="1" dirty="0"/>
          </a:p>
        </p:txBody>
      </p:sp>
      <p:graphicFrame>
        <p:nvGraphicFramePr>
          <p:cNvPr id="4" name="Google Shape;127;p5">
            <a:extLst>
              <a:ext uri="{FF2B5EF4-FFF2-40B4-BE49-F238E27FC236}">
                <a16:creationId xmlns:a16="http://schemas.microsoft.com/office/drawing/2014/main" id="{7496CEFA-53B2-68B2-D1AA-E080E7537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239008"/>
              </p:ext>
            </p:extLst>
          </p:nvPr>
        </p:nvGraphicFramePr>
        <p:xfrm>
          <a:off x="1416810" y="1812201"/>
          <a:ext cx="10090828" cy="3679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106">
                  <a:extLst>
                    <a:ext uri="{9D8B030D-6E8A-4147-A177-3AD203B41FA5}">
                      <a16:colId xmlns:a16="http://schemas.microsoft.com/office/drawing/2014/main" val="3207164259"/>
                    </a:ext>
                  </a:extLst>
                </a:gridCol>
              </a:tblGrid>
              <a:tr h="693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-KR" altLang="en-US" sz="1800" b="1" u="none" strike="noStrike" cap="none" dirty="0">
                          <a:solidFill>
                            <a:schemeClr val="lt1"/>
                          </a:solidFill>
                        </a:rPr>
                        <a:t>고윤범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 err="1">
                          <a:solidFill>
                            <a:schemeClr val="lt1"/>
                          </a:solidFill>
                        </a:rPr>
                        <a:t>노창현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i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양재성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967">
                <a:tc>
                  <a:txBody>
                    <a:bodyPr/>
                    <a:lstStyle/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u="none" strike="noStrike" cap="none" dirty="0"/>
                        <a:t>C,</a:t>
                      </a:r>
                      <a:r>
                        <a:rPr lang="ko-KR" altLang="en-US" sz="1500" u="none" strike="noStrike" cap="none" dirty="0"/>
                        <a:t> </a:t>
                      </a:r>
                      <a:r>
                        <a:rPr lang="en-US" altLang="ko-KR" sz="1500" u="none" strike="noStrike" cap="none" dirty="0"/>
                        <a:t>C++</a:t>
                      </a:r>
                      <a:r>
                        <a:rPr lang="ko-KR" altLang="en-US" sz="1500" u="none" strike="noStrike" cap="none" dirty="0"/>
                        <a:t> 프로그래밍 수강</a:t>
                      </a:r>
                      <a:endParaRPr lang="en-US" altLang="ko-KR" sz="1500" u="none" strike="noStrike" cap="none" dirty="0"/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STL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1, 2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선형대수학</a:t>
                      </a: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게임수학 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857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u="none" strike="noStrike" cap="none" dirty="0"/>
                        <a:t>C,</a:t>
                      </a:r>
                      <a:r>
                        <a:rPr lang="ko-KR" altLang="en-US" sz="1500" u="none" strike="noStrike" cap="none" dirty="0"/>
                        <a:t> </a:t>
                      </a:r>
                      <a:r>
                        <a:rPr lang="en-US" altLang="ko-KR" sz="1500" u="none" strike="noStrike" cap="none" dirty="0"/>
                        <a:t>C++</a:t>
                      </a:r>
                      <a:r>
                        <a:rPr lang="ko-KR" altLang="en-US" sz="1500" u="none" strike="noStrike" cap="none" dirty="0"/>
                        <a:t> 프로그래밍 수강</a:t>
                      </a:r>
                      <a:endParaRPr lang="en-US" altLang="ko-KR" sz="1500" u="none" strike="noStrike" cap="none" dirty="0"/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선형대수학</a:t>
                      </a: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게임수학 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en-US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u="none" strike="noStrike" cap="none" dirty="0"/>
                        <a:t>C,</a:t>
                      </a:r>
                      <a:r>
                        <a:rPr lang="ko-KR" altLang="en-US" sz="1500" u="none" strike="noStrike" cap="none" dirty="0"/>
                        <a:t> </a:t>
                      </a:r>
                      <a:r>
                        <a:rPr lang="en-US" altLang="ko-KR" sz="1500" u="none" strike="noStrike" cap="none" dirty="0"/>
                        <a:t>C++</a:t>
                      </a:r>
                      <a:r>
                        <a:rPr lang="ko-KR" altLang="en-US" sz="1500" u="none" strike="noStrike" cap="none" dirty="0"/>
                        <a:t> 프로그래밍 수강</a:t>
                      </a:r>
                      <a:endParaRPr lang="en-US" altLang="ko-KR" sz="1500" u="none" strike="noStrike" cap="none" dirty="0"/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STL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선형대수학</a:t>
                      </a:r>
                      <a:r>
                        <a:rPr lang="en-US" altLang="ko-KR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게임수학 수강</a:t>
                      </a: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5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80" marR="17780" marT="17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타 게임과의 비교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39E5A8-2E1B-E47B-43DA-E4D51071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411644"/>
            <a:ext cx="10555872" cy="5446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비대칭 </a:t>
            </a:r>
            <a:r>
              <a:rPr lang="en-US" altLang="ko-KR" dirty="0"/>
              <a:t>PvP </a:t>
            </a:r>
            <a:r>
              <a:rPr lang="ko-KR" altLang="en-US" dirty="0"/>
              <a:t>장르 </a:t>
            </a:r>
            <a:r>
              <a:rPr lang="en-US" altLang="ko-KR" dirty="0"/>
              <a:t>(1 </a:t>
            </a:r>
            <a:r>
              <a:rPr lang="ko-KR" altLang="en-US" dirty="0"/>
              <a:t>대 다수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슬라임과</a:t>
            </a:r>
            <a:r>
              <a:rPr lang="ko-KR" altLang="en-US" dirty="0"/>
              <a:t> 다수의 헌터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인칭의 헌터 시점과 </a:t>
            </a:r>
            <a:r>
              <a:rPr lang="en-US" altLang="ko-KR" dirty="0"/>
              <a:t>3</a:t>
            </a:r>
            <a:r>
              <a:rPr lang="ko-KR" altLang="en-US" dirty="0"/>
              <a:t>인칭의 </a:t>
            </a:r>
            <a:r>
              <a:rPr lang="ko-KR" altLang="en-US" dirty="0" err="1"/>
              <a:t>슬라임</a:t>
            </a:r>
            <a:r>
              <a:rPr lang="ko-KR" altLang="en-US" dirty="0"/>
              <a:t> 시점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우주선 배경 컨셉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오브젝트를 먹으며 성장하는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슬라임이</a:t>
            </a:r>
            <a:r>
              <a:rPr lang="ko-KR" altLang="en-US" dirty="0"/>
              <a:t> 오브젝트를 먹으면 크기가 커진다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일정 크기가 되면 </a:t>
            </a:r>
            <a:r>
              <a:rPr lang="ko-KR" altLang="en-US" dirty="0" err="1"/>
              <a:t>슬라임이</a:t>
            </a:r>
            <a:r>
              <a:rPr lang="ko-KR" altLang="en-US" dirty="0"/>
              <a:t> 도망자에서 추격자로 </a:t>
            </a:r>
            <a:br>
              <a:rPr lang="en-US" altLang="ko-KR" dirty="0"/>
            </a:br>
            <a:r>
              <a:rPr lang="ko-KR" altLang="en-US" dirty="0"/>
              <a:t>역할이 바뀐다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D4F3C-4116-C168-BAAC-ADCC12B80F42}"/>
              </a:ext>
            </a:extLst>
          </p:cNvPr>
          <p:cNvSpPr txBox="1"/>
          <p:nvPr/>
        </p:nvSpPr>
        <p:spPr>
          <a:xfrm>
            <a:off x="7966885" y="5963935"/>
            <a:ext cx="4688841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altLang="ko-KR" sz="105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ftl:faster</a:t>
            </a:r>
            <a:r>
              <a:rPr lang="en-US" alt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than light steam </a:t>
            </a:r>
            <a:r>
              <a:rPr lang="ko-KR" altLang="en-US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프로모션 스크린샷</a:t>
            </a:r>
            <a:r>
              <a:rPr lang="ko-KR" alt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lang="en-US" altLang="ko-KR" sz="1050" dirty="0"/>
          </a:p>
          <a:p>
            <a:r>
              <a:rPr lang="en-US" altLang="ko-KR" sz="900" dirty="0"/>
              <a:t>https://store.steampowered.com/app/212680/FTL_Faster_Than_Light/</a:t>
            </a:r>
          </a:p>
        </p:txBody>
      </p:sp>
      <p:pic>
        <p:nvPicPr>
          <p:cNvPr id="9" name="그림 8" descr="텍스트, 스크린샷, 지도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D1F1B54-CE5E-3731-4D02-81925CEAE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18286" r="38500" b="24064"/>
          <a:stretch/>
        </p:blipFill>
        <p:spPr>
          <a:xfrm>
            <a:off x="7993012" y="3569078"/>
            <a:ext cx="3766425" cy="2420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785478-F311-993A-3252-8451EFF6E380}"/>
              </a:ext>
            </a:extLst>
          </p:cNvPr>
          <p:cNvSpPr txBox="1"/>
          <p:nvPr/>
        </p:nvSpPr>
        <p:spPr>
          <a:xfrm>
            <a:off x="1081175" y="6627168"/>
            <a:ext cx="46888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이미지 출처 </a:t>
            </a:r>
            <a:r>
              <a:rPr lang="en-US" altLang="ko-KR" sz="900" dirty="0"/>
              <a:t>url: </a:t>
            </a:r>
            <a:r>
              <a:rPr lang="ko-KR" altLang="en-US" sz="900" dirty="0"/>
              <a:t>https://www.flaticon.com/kr/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7638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7914C-A45B-7B23-770B-BDA1C227B466}"/>
              </a:ext>
            </a:extLst>
          </p:cNvPr>
          <p:cNvSpPr/>
          <p:nvPr/>
        </p:nvSpPr>
        <p:spPr>
          <a:xfrm>
            <a:off x="4670847" y="2736502"/>
            <a:ext cx="493598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cap="none" spc="0" dirty="0" err="1">
                <a:ln w="0"/>
                <a:solidFill>
                  <a:schemeClr val="tx1"/>
                </a:solidFill>
              </a:rPr>
              <a:t>고윤범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2800" cap="none" spc="0" dirty="0">
                <a:ln w="0"/>
                <a:solidFill>
                  <a:schemeClr val="tx1"/>
                </a:solidFill>
              </a:rPr>
              <a:t>– 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서버 프로그래밍</a:t>
            </a:r>
          </a:p>
          <a:p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노창현 </a:t>
            </a:r>
            <a:r>
              <a:rPr lang="en-US" altLang="ko-KR" sz="2800" cap="none" spc="0" dirty="0">
                <a:ln w="0"/>
                <a:solidFill>
                  <a:schemeClr val="tx1"/>
                </a:solidFill>
              </a:rPr>
              <a:t>- 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모델링</a:t>
            </a:r>
          </a:p>
          <a:p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양재성 </a:t>
            </a:r>
            <a:r>
              <a:rPr lang="en-US" altLang="ko-KR" sz="2800" cap="none" spc="0" dirty="0">
                <a:ln w="0"/>
                <a:solidFill>
                  <a:schemeClr val="tx1"/>
                </a:solidFill>
              </a:rPr>
              <a:t>- 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</a:rPr>
              <a:t>클라이언트</a:t>
            </a:r>
            <a:endParaRPr lang="ko-KR" altLang="en-US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개발일정 및 구성원 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A9701-772C-EDC2-F1B2-F52EB1494040}"/>
              </a:ext>
            </a:extLst>
          </p:cNvPr>
          <p:cNvSpPr txBox="1"/>
          <p:nvPr/>
        </p:nvSpPr>
        <p:spPr>
          <a:xfrm>
            <a:off x="5275385" y="448407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좀 더 자세한 논의 필요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55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A096C-E287-35C4-265A-E9014761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22" y="1261615"/>
            <a:ext cx="9613777" cy="609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블루프린트</a:t>
            </a:r>
            <a:endParaRPr lang="en-US" altLang="ko-KR" b="1" dirty="0"/>
          </a:p>
          <a:p>
            <a:r>
              <a:rPr lang="ko-KR" altLang="en-US" sz="1600" dirty="0" err="1"/>
              <a:t>셰이더</a:t>
            </a:r>
            <a:endParaRPr lang="ko-KR" altLang="en-US" sz="1600" dirty="0"/>
          </a:p>
          <a:p>
            <a:r>
              <a:rPr lang="ko-KR" altLang="en-US" sz="1600" dirty="0"/>
              <a:t>기본 로직</a:t>
            </a:r>
          </a:p>
          <a:p>
            <a:r>
              <a:rPr lang="ko-KR" altLang="en-US" sz="1600" dirty="0"/>
              <a:t>핵심 </a:t>
            </a:r>
            <a:r>
              <a:rPr lang="ko-KR" altLang="en-US" sz="1600" dirty="0" err="1"/>
              <a:t>기믹</a:t>
            </a:r>
            <a:r>
              <a:rPr lang="ko-KR" altLang="en-US" sz="1600" dirty="0"/>
              <a:t> 외의 시스템들</a:t>
            </a:r>
            <a:endParaRPr lang="en-US" altLang="ko-KR" sz="1600" dirty="0"/>
          </a:p>
          <a:p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C++</a:t>
            </a:r>
          </a:p>
          <a:p>
            <a:r>
              <a:rPr lang="ko-KR" altLang="en-US" sz="1600" dirty="0"/>
              <a:t>헌터의 빨아들이기 </a:t>
            </a:r>
            <a:r>
              <a:rPr lang="ko-KR" altLang="en-US" sz="1600" dirty="0" err="1"/>
              <a:t>기믹</a:t>
            </a:r>
            <a:endParaRPr lang="en-US" altLang="ko-KR" sz="1600" dirty="0"/>
          </a:p>
          <a:p>
            <a:r>
              <a:rPr lang="ko-KR" altLang="en-US" sz="1600" dirty="0" err="1"/>
              <a:t>슬라임</a:t>
            </a:r>
            <a:r>
              <a:rPr lang="ko-KR" altLang="en-US" sz="1600" dirty="0"/>
              <a:t> 포식 </a:t>
            </a:r>
            <a:r>
              <a:rPr lang="ko-KR" altLang="en-US" sz="1600" dirty="0" err="1"/>
              <a:t>기믹</a:t>
            </a:r>
            <a:r>
              <a:rPr lang="en-US" altLang="ko-KR" sz="1600" dirty="0"/>
              <a:t>,</a:t>
            </a:r>
            <a:r>
              <a:rPr lang="ko-KR" altLang="en-US" sz="1600" dirty="0"/>
              <a:t> 투사체 </a:t>
            </a:r>
            <a:r>
              <a:rPr lang="ko-KR" altLang="en-US" sz="1600" dirty="0" err="1"/>
              <a:t>기믹</a:t>
            </a:r>
            <a:endParaRPr lang="en-US" altLang="ko-KR" sz="1600" dirty="0"/>
          </a:p>
          <a:p>
            <a:r>
              <a:rPr lang="ko-KR" altLang="en-US" sz="1600" dirty="0"/>
              <a:t>오브젝트들의 충돌판정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서버</a:t>
            </a:r>
          </a:p>
          <a:p>
            <a:r>
              <a:rPr lang="ko-KR" altLang="en-US" sz="1600" dirty="0"/>
              <a:t>로비와 호스트 서버</a:t>
            </a:r>
            <a:endParaRPr lang="en-US" altLang="ko-KR" sz="1600" dirty="0"/>
          </a:p>
          <a:p>
            <a:r>
              <a:rPr lang="ko-KR" altLang="en-US" sz="1600" dirty="0"/>
              <a:t>게임에 배치된 오브젝트 위치</a:t>
            </a:r>
            <a:r>
              <a:rPr lang="en-US" altLang="ko-KR" sz="1600" dirty="0"/>
              <a:t>, </a:t>
            </a:r>
            <a:r>
              <a:rPr lang="ko-KR" altLang="en-US" sz="1600" dirty="0"/>
              <a:t>체력 데이터와 충돌판정을 처리하고 클라이언트와 통신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UDP </a:t>
            </a:r>
            <a:r>
              <a:rPr lang="ko-KR" altLang="en-US" sz="1600" dirty="0"/>
              <a:t>서버 방식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B85C73-BA18-0679-F6B5-6012447D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C293C7-FE4B-7E2E-4722-7DB9D18A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부록</a:t>
            </a:r>
            <a:r>
              <a:rPr lang="en-US" altLang="ko-KR" b="1" dirty="0"/>
              <a:t>: </a:t>
            </a:r>
            <a:r>
              <a:rPr lang="ko-KR" altLang="en-US" b="1" dirty="0"/>
              <a:t>구현 내용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C64891-8D26-3A1C-E1FC-1DD9AC55739A}"/>
              </a:ext>
            </a:extLst>
          </p:cNvPr>
          <p:cNvSpPr txBox="1">
            <a:spLocks/>
          </p:cNvSpPr>
          <p:nvPr/>
        </p:nvSpPr>
        <p:spPr>
          <a:xfrm>
            <a:off x="1740022" y="3791184"/>
            <a:ext cx="9613777" cy="306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183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9DD0C5-1B9C-7B4A-1CE8-D45FD213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0" y="1825625"/>
            <a:ext cx="9986639" cy="4351338"/>
          </a:xfrm>
        </p:spPr>
        <p:txBody>
          <a:bodyPr/>
          <a:lstStyle/>
          <a:p>
            <a:r>
              <a:rPr lang="ko-KR" altLang="en-US" dirty="0"/>
              <a:t>모두가 멀티 플레이 서버를 배워본 적이 없다</a:t>
            </a:r>
            <a:endParaRPr lang="en-US" altLang="ko-KR" dirty="0"/>
          </a:p>
          <a:p>
            <a:r>
              <a:rPr lang="ko-KR" altLang="en-US" dirty="0"/>
              <a:t>모두가 엔진을 제대로 배운 적이 없다</a:t>
            </a:r>
            <a:endParaRPr lang="en-US" altLang="ko-KR" dirty="0"/>
          </a:p>
          <a:p>
            <a:r>
              <a:rPr lang="ko-KR" altLang="en-US" dirty="0" err="1"/>
              <a:t>모델러가</a:t>
            </a:r>
            <a:r>
              <a:rPr lang="ko-KR" altLang="en-US" dirty="0"/>
              <a:t> 모델링을 제대로 배운 적이 없다</a:t>
            </a:r>
            <a:endParaRPr lang="en-US" altLang="ko-KR" dirty="0"/>
          </a:p>
          <a:p>
            <a:r>
              <a:rPr lang="ko-KR" altLang="en-US" dirty="0"/>
              <a:t>멀티 요소를 추가할 것 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06A916-C41F-B5F1-E75C-8FCE0A3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B36E845-6AD4-999F-3E4A-1975727E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부록</a:t>
            </a:r>
            <a:r>
              <a:rPr lang="en-US" altLang="ko-KR" b="1" dirty="0"/>
              <a:t>: </a:t>
            </a:r>
            <a:r>
              <a:rPr lang="ko-KR" altLang="en-US" b="1" dirty="0"/>
              <a:t>앞으로의 과제</a:t>
            </a:r>
          </a:p>
        </p:txBody>
      </p:sp>
    </p:spTree>
    <p:extLst>
      <p:ext uri="{BB962C8B-B14F-4D97-AF65-F5344CB8AC3E}">
        <p14:creationId xmlns:p14="http://schemas.microsoft.com/office/powerpoint/2010/main" val="8304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83D1F-10FA-506E-186B-91C9B0EA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A3E52-1C10-B730-B9E9-BBDFBA2D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연구목적</a:t>
            </a:r>
            <a:endParaRPr lang="en-US" altLang="ko-KR" dirty="0"/>
          </a:p>
          <a:p>
            <a:r>
              <a:rPr lang="ko-KR" altLang="en-US" dirty="0"/>
              <a:t>게임소개 및 특징</a:t>
            </a:r>
            <a:endParaRPr lang="en-US" altLang="ko-KR" dirty="0"/>
          </a:p>
          <a:p>
            <a:r>
              <a:rPr lang="ko-KR" altLang="en-US" dirty="0"/>
              <a:t>게임방법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기술적 요소 및 중점 연구분야</a:t>
            </a:r>
            <a:endParaRPr lang="en-US" altLang="ko-KR" dirty="0"/>
          </a:p>
          <a:p>
            <a:r>
              <a:rPr lang="ko-KR" altLang="en-US" dirty="0"/>
              <a:t>개인별 준비 현황</a:t>
            </a:r>
            <a:endParaRPr lang="en-US" altLang="ko-KR" dirty="0"/>
          </a:p>
          <a:p>
            <a:r>
              <a:rPr lang="ko-KR" altLang="en-US" dirty="0"/>
              <a:t>타 게임과의 비교</a:t>
            </a:r>
            <a:endParaRPr lang="en-US" altLang="ko-KR" dirty="0"/>
          </a:p>
          <a:p>
            <a:r>
              <a:rPr lang="ko-KR" altLang="en-US" dirty="0"/>
              <a:t>개발일정 및 구성원 역할 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D465E-C2FE-674A-8285-90D03A02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C6206-7546-BDD7-C92A-7692EF1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940CFFF-0A4E-7700-A278-955F9D8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연구목적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1BCF057-E000-11D7-3C49-1FE057A4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59" y="1549578"/>
            <a:ext cx="10160479" cy="480677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r>
              <a:rPr lang="en-US" altLang="ko-KR" dirty="0"/>
              <a:t>5 </a:t>
            </a:r>
            <a:r>
              <a:rPr lang="ko-KR" altLang="en-US" dirty="0"/>
              <a:t>환경에서 </a:t>
            </a:r>
            <a:r>
              <a:rPr lang="en-US" altLang="ko-KR" dirty="0"/>
              <a:t>3d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PBR </a:t>
            </a:r>
            <a:r>
              <a:rPr lang="ko-KR" altLang="en-US" dirty="0"/>
              <a:t>적용으로 리얼한 우주선 내부의 그래픽을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내 상호작용 </a:t>
            </a:r>
            <a:r>
              <a:rPr lang="en-US" altLang="ko-KR" dirty="0"/>
              <a:t>physics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레벨을 디자인하며 밸런스 조정 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UDP </a:t>
            </a:r>
            <a:r>
              <a:rPr lang="ko-KR" altLang="en-US" dirty="0"/>
              <a:t>서버 구성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86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977AD-6E98-9E26-38E8-75FAA76EFC20}"/>
              </a:ext>
            </a:extLst>
          </p:cNvPr>
          <p:cNvSpPr/>
          <p:nvPr/>
        </p:nvSpPr>
        <p:spPr>
          <a:xfrm>
            <a:off x="5045200" y="4118351"/>
            <a:ext cx="25266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AC91C2-0E45-45BC-C00B-27042782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EE0CC8-B5C6-CFBC-07FB-12FF3FA1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E0BC-D43D-0117-35E5-4040B5684795}"/>
              </a:ext>
            </a:extLst>
          </p:cNvPr>
          <p:cNvSpPr txBox="1"/>
          <p:nvPr/>
        </p:nvSpPr>
        <p:spPr>
          <a:xfrm>
            <a:off x="2313085" y="4916777"/>
            <a:ext cx="83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밀폐된 공간에서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슬라임과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헌터들이 각자의 목표를 수행해야 하는 게임 플레이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16CF6F-5FE7-F073-C2C7-63864EA13EB6}"/>
              </a:ext>
            </a:extLst>
          </p:cNvPr>
          <p:cNvGrpSpPr/>
          <p:nvPr/>
        </p:nvGrpSpPr>
        <p:grpSpPr>
          <a:xfrm>
            <a:off x="3895837" y="1851095"/>
            <a:ext cx="5008404" cy="1844016"/>
            <a:chOff x="8140660" y="1584984"/>
            <a:chExt cx="3180586" cy="1171042"/>
          </a:xfrm>
        </p:grpSpPr>
        <p:pic>
          <p:nvPicPr>
            <p:cNvPr id="5" name="그림 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628CEB-3D6D-29C5-9C76-01552C6A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660" y="1642930"/>
              <a:ext cx="1064299" cy="1064299"/>
            </a:xfrm>
            <a:prstGeom prst="rect">
              <a:avLst/>
            </a:prstGeom>
          </p:spPr>
        </p:pic>
        <p:pic>
          <p:nvPicPr>
            <p:cNvPr id="6" name="그림 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F53CF78-5E7C-9987-3E4B-7056D054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0204" y="1584984"/>
              <a:ext cx="1171042" cy="11710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61F6C2-8105-12E0-CC5A-B849CDD69123}"/>
                </a:ext>
              </a:extLst>
            </p:cNvPr>
            <p:cNvSpPr txBox="1"/>
            <p:nvPr/>
          </p:nvSpPr>
          <p:spPr>
            <a:xfrm>
              <a:off x="9366525" y="1950951"/>
              <a:ext cx="813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8A1F3C-A90C-7295-3BF2-46277C25F362}"/>
              </a:ext>
            </a:extLst>
          </p:cNvPr>
          <p:cNvSpPr txBox="1"/>
          <p:nvPr/>
        </p:nvSpPr>
        <p:spPr>
          <a:xfrm>
            <a:off x="1081175" y="6627168"/>
            <a:ext cx="46888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이미지 출처 </a:t>
            </a:r>
            <a:r>
              <a:rPr lang="en-US" altLang="ko-KR" sz="900" dirty="0"/>
              <a:t>url: </a:t>
            </a:r>
            <a:r>
              <a:rPr lang="ko-KR" altLang="en-US" sz="900" dirty="0"/>
              <a:t>https://www.flaticon.com/kr/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7521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25F03B9-62E9-ED02-6FCD-E9B82695CD2D}"/>
              </a:ext>
            </a:extLst>
          </p:cNvPr>
          <p:cNvSpPr/>
          <p:nvPr/>
        </p:nvSpPr>
        <p:spPr>
          <a:xfrm>
            <a:off x="2132473" y="1312216"/>
            <a:ext cx="4170217" cy="869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필드 위의 오브젝트를 먹어 </a:t>
            </a:r>
            <a:b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크기를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키워야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FF8C3-40EC-5815-EA74-5BA53B1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4379195-3827-00E1-34B6-632A0EC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pPr>
              <a:tabLst>
                <a:tab pos="5381625" algn="l"/>
              </a:tabLst>
            </a:pPr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CE488-59CA-CCB8-446A-002DD4529A59}"/>
              </a:ext>
            </a:extLst>
          </p:cNvPr>
          <p:cNvSpPr/>
          <p:nvPr/>
        </p:nvSpPr>
        <p:spPr>
          <a:xfrm>
            <a:off x="7772548" y="1312216"/>
            <a:ext cx="3408218" cy="869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헌터는 슈퍼 청소기로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작게 만들어 사냥해야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3FBEB6B9-DBA0-695B-4DE7-F8D882769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5" y="1503796"/>
            <a:ext cx="616390" cy="616390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C7325CCB-63F5-A62E-BC21-565BA43E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83" y="1503796"/>
            <a:ext cx="678210" cy="67821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E60DA04-D02A-FD09-324E-00819D74C1AF}"/>
              </a:ext>
            </a:extLst>
          </p:cNvPr>
          <p:cNvSpPr/>
          <p:nvPr/>
        </p:nvSpPr>
        <p:spPr>
          <a:xfrm>
            <a:off x="1520929" y="2671881"/>
            <a:ext cx="525478" cy="37446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6E5ED7-E8AB-DFAC-873F-6E9186B261D2}"/>
              </a:ext>
            </a:extLst>
          </p:cNvPr>
          <p:cNvSpPr/>
          <p:nvPr/>
        </p:nvSpPr>
        <p:spPr>
          <a:xfrm>
            <a:off x="2122862" y="2424220"/>
            <a:ext cx="4170217" cy="869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크기에 도달하면 반대로 헌터를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하게 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E3ADC5E-BEE2-AB13-93D6-BC30ED9289A9}"/>
              </a:ext>
            </a:extLst>
          </p:cNvPr>
          <p:cNvSpPr/>
          <p:nvPr/>
        </p:nvSpPr>
        <p:spPr>
          <a:xfrm>
            <a:off x="6827910" y="2664566"/>
            <a:ext cx="525478" cy="37446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4712B2-B7C5-CDDF-59E7-0A011CFDD991}"/>
              </a:ext>
            </a:extLst>
          </p:cNvPr>
          <p:cNvSpPr/>
          <p:nvPr/>
        </p:nvSpPr>
        <p:spPr>
          <a:xfrm>
            <a:off x="7556418" y="2416905"/>
            <a:ext cx="4170217" cy="869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사냥이 어려워지면 탈출 미션을 수행해야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9FC8F3-5B8F-12EC-3C72-C6D2D1CC1AEA}"/>
              </a:ext>
            </a:extLst>
          </p:cNvPr>
          <p:cNvSpPr/>
          <p:nvPr/>
        </p:nvSpPr>
        <p:spPr>
          <a:xfrm>
            <a:off x="6042476" y="4624084"/>
            <a:ext cx="5729433" cy="8697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몸집을 크게 키우게 된다면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도망자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추격자 헌터의 대치 구도가 역전된다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4B0A9462-94B4-3FE6-4E39-AE7DB8B6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01" y="4031010"/>
            <a:ext cx="374468" cy="374468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3D7CFD75-3DE0-77D2-D32A-61977642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28" y="3473676"/>
            <a:ext cx="1261674" cy="1261674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473A3AA7-4DCB-A4E8-8CDD-FCF54A0C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78" y="4957173"/>
            <a:ext cx="1384469" cy="1384469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0FB1C77B-8F55-2094-BFBC-BA364F6E3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66" y="5232610"/>
            <a:ext cx="1261674" cy="1261674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7C4197B-77A7-7FA6-ECD6-2B85CF83F4F6}"/>
              </a:ext>
            </a:extLst>
          </p:cNvPr>
          <p:cNvSpPr/>
          <p:nvPr/>
        </p:nvSpPr>
        <p:spPr>
          <a:xfrm flipH="1">
            <a:off x="3268525" y="3855900"/>
            <a:ext cx="812229" cy="54859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1009CA0-7781-1EDE-7FF4-968D34E7EDBB}"/>
              </a:ext>
            </a:extLst>
          </p:cNvPr>
          <p:cNvSpPr/>
          <p:nvPr/>
        </p:nvSpPr>
        <p:spPr>
          <a:xfrm>
            <a:off x="3682381" y="5455874"/>
            <a:ext cx="946050" cy="54859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공격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2650AA3-1ABC-A243-3A71-48877C260B79}"/>
              </a:ext>
            </a:extLst>
          </p:cNvPr>
          <p:cNvCxnSpPr>
            <a:stCxn id="4" idx="1"/>
            <a:endCxn id="8" idx="1"/>
          </p:cNvCxnSpPr>
          <p:nvPr/>
        </p:nvCxnSpPr>
        <p:spPr>
          <a:xfrm rot="10800000" flipV="1">
            <a:off x="2272779" y="4218244"/>
            <a:ext cx="485423" cy="1431164"/>
          </a:xfrm>
          <a:prstGeom prst="bentConnector3">
            <a:avLst>
              <a:gd name="adj1" fmla="val 1470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4F718A-8BF9-9C01-24B9-2397BCB5DC32}"/>
              </a:ext>
            </a:extLst>
          </p:cNvPr>
          <p:cNvSpPr txBox="1"/>
          <p:nvPr/>
        </p:nvSpPr>
        <p:spPr>
          <a:xfrm>
            <a:off x="1252864" y="570955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크기가 성장</a:t>
            </a:r>
          </a:p>
        </p:txBody>
      </p:sp>
    </p:spTree>
    <p:extLst>
      <p:ext uri="{BB962C8B-B14F-4D97-AF65-F5344CB8AC3E}">
        <p14:creationId xmlns:p14="http://schemas.microsoft.com/office/powerpoint/2010/main" val="29054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25F03B9-62E9-ED02-6FCD-E9B82695CD2D}"/>
              </a:ext>
            </a:extLst>
          </p:cNvPr>
          <p:cNvSpPr/>
          <p:nvPr/>
        </p:nvSpPr>
        <p:spPr>
          <a:xfrm>
            <a:off x="2383733" y="5187119"/>
            <a:ext cx="83293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불투명하게 비추어지는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특유의 점액질 액체 특성이 표현된다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벽을 타고 이동할 수 있으며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환풍구를 통해 이동할 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 크기가 되면 환풍구 이동 불가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FF8C3-40EC-5815-EA74-5BA53B1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4379195-3827-00E1-34B6-632A0EC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307F260E-04EC-BCD0-D962-F61F1F5D8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5" y="1503796"/>
            <a:ext cx="616390" cy="6163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2296D4-252A-0E87-E6B0-FEB6FD3E4D34}"/>
              </a:ext>
            </a:extLst>
          </p:cNvPr>
          <p:cNvSpPr/>
          <p:nvPr/>
        </p:nvSpPr>
        <p:spPr>
          <a:xfrm>
            <a:off x="2132473" y="1503796"/>
            <a:ext cx="4170217" cy="4542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컨셉 소개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53D751-B89D-C26F-6788-7E10FC2D0920}"/>
              </a:ext>
            </a:extLst>
          </p:cNvPr>
          <p:cNvSpPr/>
          <p:nvPr/>
        </p:nvSpPr>
        <p:spPr>
          <a:xfrm>
            <a:off x="2383733" y="4769108"/>
            <a:ext cx="849712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100" b="1" dirty="0"/>
              <a:t>영상 출처</a:t>
            </a:r>
            <a:r>
              <a:rPr lang="en-US" altLang="ko-KR" sz="1100" b="1" dirty="0"/>
              <a:t>: </a:t>
            </a:r>
            <a:r>
              <a:rPr lang="ko-KR" altLang="en-US" sz="1100" b="1" dirty="0">
                <a:hlinkClick r:id="rId3"/>
              </a:rPr>
              <a:t>https://www.youtube.com/watch?v=xOkfTyqDWGE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1583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25F03B9-62E9-ED02-6FCD-E9B82695CD2D}"/>
              </a:ext>
            </a:extLst>
          </p:cNvPr>
          <p:cNvSpPr/>
          <p:nvPr/>
        </p:nvSpPr>
        <p:spPr>
          <a:xfrm>
            <a:off x="2383733" y="4588169"/>
            <a:ext cx="83293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펜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책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의자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책상 등 필드 위의 오브젝트를 먹을 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오브젝트를 먹어 자신의 크기 레벨이 커진다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b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 레벨에 따라 먹을 수 있는 오브젝트가 달라진다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 목표는 헌터 플레이어를 먹는 것이다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FF8C3-40EC-5815-EA74-5BA53B1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4379195-3827-00E1-34B6-632A0EC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4945-CD35-6251-777E-A1B900EA54B2}"/>
              </a:ext>
            </a:extLst>
          </p:cNvPr>
          <p:cNvSpPr txBox="1"/>
          <p:nvPr/>
        </p:nvSpPr>
        <p:spPr>
          <a:xfrm>
            <a:off x="6841366" y="-660180"/>
            <a:ext cx="50369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슬라임</a:t>
            </a:r>
            <a:r>
              <a:rPr lang="ko-KR" altLang="en-US" dirty="0"/>
              <a:t> 플레이 방식 명시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슬라임의</a:t>
            </a:r>
            <a:r>
              <a:rPr lang="ko-KR" altLang="en-US" dirty="0"/>
              <a:t> 컨셉 이미지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무브먼트 조작법 </a:t>
            </a:r>
            <a:r>
              <a:rPr lang="en-US" altLang="ko-KR" dirty="0"/>
              <a:t>(</a:t>
            </a:r>
            <a:r>
              <a:rPr lang="ko-KR" altLang="en-US" dirty="0" err="1"/>
              <a:t>벽이동</a:t>
            </a:r>
            <a:r>
              <a:rPr lang="en-US" altLang="ko-KR" dirty="0"/>
              <a:t>, </a:t>
            </a:r>
            <a:r>
              <a:rPr lang="ko-KR" altLang="en-US" dirty="0"/>
              <a:t>중심 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목표와 이에 연관된 </a:t>
            </a:r>
            <a:r>
              <a:rPr lang="ko-KR" altLang="en-US" dirty="0" err="1"/>
              <a:t>매커니즘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상호작용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</a:t>
            </a:r>
            <a:r>
              <a:rPr lang="ko-KR" altLang="en-US" dirty="0" err="1"/>
              <a:t>매카닉</a:t>
            </a:r>
            <a:endParaRPr lang="en-US" altLang="ko-KR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307F260E-04EC-BCD0-D962-F61F1F5D8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5" y="1283826"/>
            <a:ext cx="616390" cy="6163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2296D4-252A-0E87-E6B0-FEB6FD3E4D34}"/>
              </a:ext>
            </a:extLst>
          </p:cNvPr>
          <p:cNvSpPr/>
          <p:nvPr/>
        </p:nvSpPr>
        <p:spPr>
          <a:xfrm>
            <a:off x="2132473" y="1283826"/>
            <a:ext cx="4170217" cy="4542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컨셉 소개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25F03B9-62E9-ED02-6FCD-E9B82695CD2D}"/>
              </a:ext>
            </a:extLst>
          </p:cNvPr>
          <p:cNvSpPr/>
          <p:nvPr/>
        </p:nvSpPr>
        <p:spPr>
          <a:xfrm>
            <a:off x="7332956" y="1951672"/>
            <a:ext cx="454536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빨아들이는 총을 활용해 퍼즐을 푼다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 위의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개체를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빨아들여서 쏘는 것으로 </a:t>
            </a:r>
            <a:b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막힌 길을 돌파하거나 문을 열어야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FF8C3-40EC-5815-EA74-5BA53B1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4379195-3827-00E1-34B6-632A0EC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C465A-A2CD-F502-4BB0-1C5942F8A16A}"/>
              </a:ext>
            </a:extLst>
          </p:cNvPr>
          <p:cNvSpPr txBox="1"/>
          <p:nvPr/>
        </p:nvSpPr>
        <p:spPr>
          <a:xfrm>
            <a:off x="2093704" y="1736577"/>
            <a:ext cx="4806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헌터 플레이 방식 명시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헌터의 컨셉 이미지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헌터의 </a:t>
            </a:r>
            <a:r>
              <a:rPr lang="en-US" altLang="ko-KR" dirty="0"/>
              <a:t>1</a:t>
            </a:r>
            <a:r>
              <a:rPr lang="ko-KR" altLang="en-US" dirty="0"/>
              <a:t>인칭 시점과 조작법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헌터의 목표와 이에 연관된 </a:t>
            </a:r>
            <a:r>
              <a:rPr lang="ko-KR" altLang="en-US" dirty="0" err="1"/>
              <a:t>매커니즘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헌터의 상호작용</a:t>
            </a:r>
            <a:r>
              <a:rPr lang="en-US" altLang="ko-KR" dirty="0"/>
              <a:t>(</a:t>
            </a:r>
            <a:r>
              <a:rPr lang="ko-KR" altLang="en-US" dirty="0"/>
              <a:t>미션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헌터의 메카닉 </a:t>
            </a:r>
            <a:r>
              <a:rPr lang="en-US" altLang="ko-KR" dirty="0"/>
              <a:t>(</a:t>
            </a:r>
            <a:r>
              <a:rPr lang="ko-KR" altLang="en-US" dirty="0"/>
              <a:t>빨아들이기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33D3C-1783-10A0-D070-90F1EE6DDFF8}"/>
              </a:ext>
            </a:extLst>
          </p:cNvPr>
          <p:cNvSpPr txBox="1"/>
          <p:nvPr/>
        </p:nvSpPr>
        <p:spPr>
          <a:xfrm>
            <a:off x="2093704" y="3877012"/>
            <a:ext cx="922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탈출 미션</a:t>
            </a:r>
            <a:endParaRPr lang="en-US" altLang="ko-KR" dirty="0"/>
          </a:p>
          <a:p>
            <a:r>
              <a:rPr lang="ko-KR" altLang="en-US" dirty="0"/>
              <a:t>줄</a:t>
            </a:r>
            <a:r>
              <a:rPr lang="en-US" altLang="ko-KR" dirty="0"/>
              <a:t>, </a:t>
            </a:r>
            <a:r>
              <a:rPr lang="ko-KR" altLang="en-US" dirty="0"/>
              <a:t>풍차 빨아드리기 </a:t>
            </a:r>
            <a:r>
              <a:rPr lang="ko-KR" altLang="en-US" dirty="0" err="1"/>
              <a:t>기믹</a:t>
            </a:r>
            <a:r>
              <a:rPr lang="ko-KR" altLang="en-US" dirty="0"/>
              <a:t> 최대로 활용해 </a:t>
            </a:r>
            <a:r>
              <a:rPr lang="ko-KR" altLang="en-US" dirty="0" err="1"/>
              <a:t>탈출정</a:t>
            </a:r>
            <a:r>
              <a:rPr lang="ko-KR" altLang="en-US" dirty="0"/>
              <a:t> 문에 있는 장치 해체하기</a:t>
            </a:r>
            <a:r>
              <a:rPr lang="en-US" altLang="ko-KR" dirty="0"/>
              <a:t>. &lt;- </a:t>
            </a:r>
            <a:r>
              <a:rPr lang="ko-KR" altLang="en-US" dirty="0"/>
              <a:t>탈출 임무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7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FF8C3-40EC-5815-EA74-5BA53B1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F51C-9C27-496B-9AE9-11A102434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4379195-3827-00E1-34B6-632A0EC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9" y="363716"/>
            <a:ext cx="10160479" cy="730430"/>
          </a:xfrm>
        </p:spPr>
        <p:txBody>
          <a:bodyPr>
            <a:normAutofit/>
          </a:bodyPr>
          <a:lstStyle/>
          <a:p>
            <a:r>
              <a:rPr lang="ko-KR" altLang="en-US" sz="3600" b="1" cap="none" spc="0" dirty="0">
                <a:ln w="0"/>
                <a:solidFill>
                  <a:schemeClr val="tx1"/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C465A-A2CD-F502-4BB0-1C5942F8A16A}"/>
              </a:ext>
            </a:extLst>
          </p:cNvPr>
          <p:cNvSpPr txBox="1"/>
          <p:nvPr/>
        </p:nvSpPr>
        <p:spPr>
          <a:xfrm>
            <a:off x="1579898" y="1416924"/>
            <a:ext cx="10131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 배경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우주선 컨셉 이미지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상대적인 크기와 비율규격</a:t>
            </a:r>
            <a:r>
              <a:rPr lang="en-US" altLang="ko-KR" dirty="0"/>
              <a:t>(</a:t>
            </a:r>
            <a:r>
              <a:rPr lang="ko-KR" altLang="en-US" dirty="0"/>
              <a:t>기본적으로 명시</a:t>
            </a:r>
            <a:r>
              <a:rPr lang="en-US" altLang="ko-KR" dirty="0"/>
              <a:t>, </a:t>
            </a:r>
            <a:r>
              <a:rPr lang="ko-KR" altLang="en-US" dirty="0"/>
              <a:t>예상해서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우주선 내부 구조</a:t>
            </a:r>
            <a:r>
              <a:rPr lang="en-US" altLang="ko-KR" dirty="0"/>
              <a:t>(</a:t>
            </a:r>
            <a:r>
              <a:rPr lang="ko-KR" altLang="en-US" dirty="0"/>
              <a:t>직사각형</a:t>
            </a:r>
            <a:r>
              <a:rPr lang="en-US" altLang="ko-KR" dirty="0"/>
              <a:t>, </a:t>
            </a:r>
            <a:r>
              <a:rPr lang="ko-KR" altLang="en-US" dirty="0"/>
              <a:t>사다리꼴 중간에 초크포인트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 플레이 동선</a:t>
            </a:r>
            <a:r>
              <a:rPr lang="en-US" altLang="ko-KR" dirty="0"/>
              <a:t>(</a:t>
            </a:r>
            <a:r>
              <a:rPr lang="ko-KR" altLang="en-US" dirty="0" err="1"/>
              <a:t>슬라임과</a:t>
            </a:r>
            <a:r>
              <a:rPr lang="ko-KR" altLang="en-US" dirty="0"/>
              <a:t> 헌터 공간 구분</a:t>
            </a:r>
            <a:r>
              <a:rPr lang="en-US" altLang="ko-KR" dirty="0"/>
              <a:t>, </a:t>
            </a:r>
            <a:r>
              <a:rPr lang="ko-KR" altLang="en-US" dirty="0"/>
              <a:t>환풍구 </a:t>
            </a:r>
            <a:r>
              <a:rPr lang="en-US" altLang="ko-KR" dirty="0"/>
              <a:t>-&gt; </a:t>
            </a:r>
            <a:r>
              <a:rPr lang="ko-KR" altLang="en-US" dirty="0"/>
              <a:t>유리보다는 스파이물에 나오는 환풍구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사람 먹으면 빨간색</a:t>
            </a:r>
            <a:r>
              <a:rPr lang="en-US" altLang="ko-KR" dirty="0"/>
              <a:t>, </a:t>
            </a:r>
            <a:r>
              <a:rPr lang="ko-KR" altLang="en-US" dirty="0"/>
              <a:t>특정한 오브젝트를 먹으면 색깔 변화 </a:t>
            </a:r>
            <a:r>
              <a:rPr lang="en-US" altLang="ko-KR" dirty="0"/>
              <a:t>&lt;- </a:t>
            </a:r>
            <a:r>
              <a:rPr lang="ko-KR" altLang="en-US" dirty="0"/>
              <a:t>파워 아이템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4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742</Words>
  <Application>Microsoft Office PowerPoint</Application>
  <PresentationFormat>와이드스크린</PresentationFormat>
  <Paragraphs>168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Malgun Gothic</vt:lpstr>
      <vt:lpstr>Malgun Gothic</vt:lpstr>
      <vt:lpstr>Arial</vt:lpstr>
      <vt:lpstr>Wingdings</vt:lpstr>
      <vt:lpstr>Office 테마</vt:lpstr>
      <vt:lpstr>Project 슬라임(가제)</vt:lpstr>
      <vt:lpstr>목차</vt:lpstr>
      <vt:lpstr>연구목적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게임방법</vt:lpstr>
      <vt:lpstr>개발환경</vt:lpstr>
      <vt:lpstr>기술적 요소 및 중점 연구분야</vt:lpstr>
      <vt:lpstr>개인별 준비 현황</vt:lpstr>
      <vt:lpstr>타 게임과의 비교</vt:lpstr>
      <vt:lpstr>개발일정 및 구성원 역할 분담</vt:lpstr>
      <vt:lpstr>부록: 구현 내용</vt:lpstr>
      <vt:lpstr>부록: 앞으로의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졸작_상담_제안서</dc:title>
  <dc:creator>고윤범(2019184001)</dc:creator>
  <cp:lastModifiedBy>고윤범(2019184001)</cp:lastModifiedBy>
  <cp:revision>21</cp:revision>
  <dcterms:created xsi:type="dcterms:W3CDTF">2023-05-28T06:02:04Z</dcterms:created>
  <dcterms:modified xsi:type="dcterms:W3CDTF">2023-07-03T13:23:57Z</dcterms:modified>
</cp:coreProperties>
</file>