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115"/>
    <p:restoredTop sz="96275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orient="horz" pos="364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364379"/>
            <a:ext cx="85343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2022-09-25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ctrTitle" idx="0"/>
          </p:nvPr>
        </p:nvSpPr>
        <p:spPr>
          <a:xfrm>
            <a:off x="914399" y="2285992"/>
            <a:ext cx="103631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2022-09-25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>
            <a:spLocks noGrp="1"/>
          </p:cNvSpPr>
          <p:nvPr>
            <p:ph type="title" idx="0"/>
          </p:nvPr>
        </p:nvSpPr>
        <p:spPr>
          <a:xfrm>
            <a:off x="1238215" y="816429"/>
            <a:ext cx="9620317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body" sz="quarter" idx="14"/>
          </p:nvPr>
        </p:nvSpPr>
        <p:spPr>
          <a:xfrm>
            <a:off x="2952727" y="2571750"/>
            <a:ext cx="6191249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2022-09-25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12191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"/>
          <p:cNvCxnSpPr/>
          <p:nvPr/>
        </p:nvCxnSpPr>
        <p:spPr>
          <a:xfrm>
            <a:off x="1751999" y="1714488"/>
            <a:ext cx="8687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1455735" y="1"/>
            <a:ext cx="263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936479" y="274638"/>
            <a:ext cx="164591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119615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2022-09-25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2022-09-25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>
                <a:solidFill>
                  <a:srgbClr val="5f5f5f">
                    <a:lumMod val="50000"/>
                  </a:srgbClr>
                </a:solidFill>
              </a:rPr>
              <a:t/>
            </a: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2022-09-25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2022-09-25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963083" y="3714741"/>
            <a:ext cx="103631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body" idx="1"/>
          </p:nvPr>
        </p:nvSpPr>
        <p:spPr>
          <a:xfrm>
            <a:off x="963083" y="3286124"/>
            <a:ext cx="103631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922" y="272025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85860"/>
            <a:ext cx="53847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85860"/>
            <a:ext cx="53847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2022-09-25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12191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47738" y="319084"/>
            <a:ext cx="109727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2022-09-25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0" y="0"/>
            <a:ext cx="12191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455735" y="1"/>
            <a:ext cx="263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8037" y="259080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428737"/>
            <a:ext cx="109727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2022-09-25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1919" y="259080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2022-09-25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12191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2022-09-25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12191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1455735" y="1"/>
            <a:ext cx="263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357298"/>
            <a:ext cx="109727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2022-09-25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12191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455735" y="1"/>
            <a:ext cx="263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2019184018</a:t>
            </a:r>
            <a:r>
              <a:rPr lang="ko-KR" altLang="en-US"/>
              <a:t> 양재성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2DGP </a:t>
            </a:r>
            <a:r>
              <a:rPr lang="ko-KR" altLang="en-US"/>
              <a:t>프로젝트 </a:t>
            </a:r>
            <a:r>
              <a:rPr lang="en-US" altLang="ko-KR"/>
              <a:t>1</a:t>
            </a:r>
            <a:r>
              <a:rPr lang="ko-KR" altLang="en-US"/>
              <a:t>차 발표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500"/>
              <a:t>웨이브 형식으로 몰려오는 적들을 막아내는 디펜스 게임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플레이어는 </a:t>
            </a:r>
            <a:r>
              <a:rPr lang="en-US" altLang="ko-KR" sz="2500"/>
              <a:t>W,A,S,D</a:t>
            </a:r>
            <a:r>
              <a:rPr lang="ko-KR" altLang="en-US" sz="2500"/>
              <a:t> 로 움직이고 마우스 클릭으로 총알을 발사한다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웨이브 클리어 시 나오는 아이템으로 플레이어의 평타나 액티브 강화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일정 수의 라운드를 버티면 클리어</a:t>
            </a:r>
            <a:r>
              <a:rPr lang="en-US" altLang="ko-KR" sz="2500"/>
              <a:t>,</a:t>
            </a:r>
            <a:r>
              <a:rPr lang="ko-KR" altLang="en-US" sz="2500"/>
              <a:t> 도중에 방어 목표가 파괴되면 게임 오버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구성 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603663" y="1356499"/>
            <a:ext cx="8984674" cy="505867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5148000" y="3765600"/>
            <a:ext cx="597600" cy="576000"/>
          </a:xfrm>
          <a:prstGeom prst="rect">
            <a:avLst/>
          </a:prstGeom>
          <a:noFill/>
          <a:ln w="38100" algn="ctr">
            <a:solidFill>
              <a:schemeClr val="accent6">
                <a:lumMod val="80000"/>
                <a:lumOff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8690180" y="3477600"/>
            <a:ext cx="298800" cy="288000"/>
          </a:xfrm>
          <a:prstGeom prst="rect">
            <a:avLst/>
          </a:prstGeom>
          <a:noFill/>
          <a:ln w="38100" algn="ctr">
            <a:solidFill>
              <a:schemeClr val="accent6">
                <a:lumMod val="80000"/>
                <a:lumOff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7196062" y="5720279"/>
            <a:ext cx="971129" cy="576000"/>
          </a:xfrm>
          <a:prstGeom prst="rect">
            <a:avLst/>
          </a:prstGeom>
          <a:noFill/>
          <a:ln w="38100" algn="ctr">
            <a:solidFill>
              <a:schemeClr val="accent6">
                <a:lumMod val="80000"/>
                <a:lumOff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3168463" y="3621600"/>
            <a:ext cx="1979537" cy="720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200"/>
              <a:t>WASD</a:t>
            </a:r>
            <a:r>
              <a:rPr lang="ko-KR" altLang="en-US" sz="1200"/>
              <a:t> 로 이동</a:t>
            </a:r>
            <a:endParaRPr lang="ko-KR" altLang="en-US" sz="1200"/>
          </a:p>
        </p:txBody>
      </p:sp>
      <p:sp>
        <p:nvSpPr>
          <p:cNvPr id="11" name=""/>
          <p:cNvSpPr/>
          <p:nvPr/>
        </p:nvSpPr>
        <p:spPr>
          <a:xfrm>
            <a:off x="7196061" y="3429000"/>
            <a:ext cx="1494118" cy="336600"/>
          </a:xfrm>
          <a:prstGeom prst="rightArrowCallout">
            <a:avLst>
              <a:gd name="adj1" fmla="val 9375"/>
              <a:gd name="adj2" fmla="val 21875"/>
              <a:gd name="adj3" fmla="val 61506"/>
              <a:gd name="adj4" fmla="val 82174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/>
              <a:t>마우스 클릭으로 발사</a:t>
            </a:r>
            <a:endParaRPr lang="ko-KR" altLang="en-US" sz="1100"/>
          </a:p>
        </p:txBody>
      </p:sp>
      <p:sp>
        <p:nvSpPr>
          <p:cNvPr id="12" name=""/>
          <p:cNvSpPr/>
          <p:nvPr/>
        </p:nvSpPr>
        <p:spPr>
          <a:xfrm>
            <a:off x="5745600" y="5804830"/>
            <a:ext cx="1400735" cy="40689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/>
              <a:t>인벤토리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56821" y="1356499"/>
            <a:ext cx="9878358" cy="5064629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6679470" y="3888814"/>
            <a:ext cx="597600" cy="576000"/>
          </a:xfrm>
          <a:prstGeom prst="rect">
            <a:avLst/>
          </a:prstGeom>
          <a:noFill/>
          <a:ln w="38100" algn="ctr">
            <a:solidFill>
              <a:schemeClr val="accent6">
                <a:lumMod val="80000"/>
                <a:lumOff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405779" y="3888814"/>
            <a:ext cx="2273691" cy="69606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115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/>
              <a:t>아이템에 따라 오브젝트를 소환할수도 있음 </a:t>
            </a:r>
            <a:r>
              <a:rPr lang="en-US" altLang="ko-KR" sz="1200"/>
              <a:t>(</a:t>
            </a:r>
            <a:r>
              <a:rPr lang="ko-KR" altLang="en-US" sz="1200"/>
              <a:t>예시 </a:t>
            </a:r>
            <a:r>
              <a:rPr lang="en-US" altLang="ko-KR" sz="1200"/>
              <a:t>:</a:t>
            </a:r>
            <a:r>
              <a:rPr lang="ko-KR" altLang="en-US" sz="1200"/>
              <a:t> 박스헤드의 폭발하는 통</a:t>
            </a:r>
            <a:r>
              <a:rPr lang="en-US" altLang="ko-KR" sz="1200"/>
              <a:t>)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범위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599" y="1138223"/>
          <a:ext cx="10978513" cy="52555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68755"/>
                <a:gridCol w="4754879"/>
                <a:gridCol w="4754879"/>
              </a:tblGrid>
              <a:tr h="3478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내용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최소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최대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70977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/>
                        <a:t>캐릭터 </a:t>
                      </a:r>
                      <a:endParaRPr lang="ko-KR" altLang="en-US" sz="1400" b="1"/>
                    </a:p>
                    <a:p>
                      <a:pPr algn="ctr">
                        <a:defRPr/>
                      </a:pPr>
                      <a:r>
                        <a:rPr lang="ko-KR" altLang="en-US" sz="1400" b="1"/>
                        <a:t>컨트롤</a:t>
                      </a:r>
                      <a:endParaRPr lang="ko-KR" altLang="en-US" sz="14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100"/>
                        <a:t>WASD</a:t>
                      </a:r>
                      <a:r>
                        <a:rPr lang="ko-KR" altLang="en-US" sz="1100"/>
                        <a:t> 조작으로 움직이는 캐릭터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ko-KR" altLang="en-US" sz="1100"/>
                        <a:t>마우스 클릭으로 커서 위치에 사격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캐릭터의 자연스러운 움직임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ko-KR" altLang="en-US" sz="1100"/>
                        <a:t>캐릭터가 획득한 아이템에 따라 공격 패턴 변경</a:t>
                      </a:r>
                      <a:endParaRPr lang="ko-KR" altLang="en-US" sz="1100"/>
                    </a:p>
                  </a:txBody>
                  <a:tcPr marL="91440" marR="91440"/>
                </a:tc>
              </a:tr>
              <a:tr h="70977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/>
                        <a:t>캐릭터 </a:t>
                      </a:r>
                      <a:endParaRPr lang="ko-KR" altLang="en-US" sz="1400" b="1"/>
                    </a:p>
                    <a:p>
                      <a:pPr algn="ctr">
                        <a:defRPr/>
                      </a:pPr>
                      <a:r>
                        <a:rPr lang="ko-KR" altLang="en-US" sz="1400" b="1"/>
                        <a:t>기술</a:t>
                      </a:r>
                      <a:endParaRPr lang="ko-KR" altLang="en-US" sz="14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스페이스 입력시 마우스 커서 위치로 수류탄 발사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ko-KR" altLang="en-US" sz="1100"/>
                        <a:t>수류탄은 범위의 적에게 큰 피해를 입힘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액티브 아이템 추가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드론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터렛 등의 소환 아이템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지뢰나 화염병 등의 변형된 수류탄</a:t>
                      </a:r>
                      <a:endParaRPr lang="ko-KR" altLang="en-US" sz="1100"/>
                    </a:p>
                  </a:txBody>
                  <a:tcPr marL="91440" marR="91440"/>
                </a:tc>
              </a:tr>
              <a:tr h="70977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/>
                        <a:t>맵</a:t>
                      </a:r>
                      <a:endParaRPr lang="ko-KR" altLang="en-US" sz="14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스테이지는 </a:t>
                      </a:r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개의 맵으로 구성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ko-KR" altLang="en-US" sz="1100"/>
                        <a:t>기둥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벽 형태의 장애물 존재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유닛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총알 통과 불가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폭발하는 통 등의 특수 오브젝트 추가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ko-KR" altLang="en-US" sz="1100"/>
                        <a:t>게임 시작 시 맵 내부의 오브젝트 랜덤 스폰 기능</a:t>
                      </a:r>
                      <a:endParaRPr lang="ko-KR" altLang="en-US" sz="1100"/>
                    </a:p>
                  </a:txBody>
                  <a:tcPr marL="91440" marR="91440"/>
                </a:tc>
              </a:tr>
              <a:tr h="7993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400" b="1"/>
                    </a:p>
                    <a:p>
                      <a:pPr algn="ctr">
                        <a:defRPr/>
                      </a:pPr>
                      <a:r>
                        <a:rPr lang="ko-KR" altLang="en-US" sz="1400" b="1"/>
                        <a:t>적</a:t>
                      </a:r>
                      <a:endParaRPr lang="ko-KR" altLang="en-US" sz="14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적 유닛들은 플레이어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혹은 목표물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근처로 다가옴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ko-KR" altLang="en-US" sz="1100"/>
                        <a:t>적 </a:t>
                      </a:r>
                      <a:r>
                        <a:rPr lang="en-US" altLang="ko-KR" sz="1100"/>
                        <a:t>1)</a:t>
                      </a:r>
                      <a:r>
                        <a:rPr lang="ko-KR" altLang="en-US" sz="1100"/>
                        <a:t> 일정 시간 간격으로 플레이어를 향해 사격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ko-KR" altLang="en-US" sz="1100"/>
                        <a:t>적 </a:t>
                      </a:r>
                      <a:r>
                        <a:rPr lang="en-US" altLang="ko-KR" sz="1100"/>
                        <a:t>2)</a:t>
                      </a:r>
                      <a:r>
                        <a:rPr lang="ko-KR" altLang="en-US" sz="1100"/>
                        <a:t> 플레이어에게 접근하여 근접 공격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적 유닛의 패턴 다양화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들고 나오는 무기에 따라 공격 속도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데미지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움직임 패턴 등을 변경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ko-KR" altLang="en-US" sz="1100"/>
                        <a:t>보스 구현시 보스 패턴 추가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ko-KR" altLang="en-US" sz="1100"/>
                        <a:t>아이템을 떨구는 기능 구현</a:t>
                      </a:r>
                      <a:endParaRPr lang="ko-KR" altLang="en-US" sz="1100"/>
                    </a:p>
                  </a:txBody>
                  <a:tcPr marL="91440" marR="91440"/>
                </a:tc>
              </a:tr>
              <a:tr h="10030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/>
                        <a:t>게임 기능</a:t>
                      </a:r>
                      <a:endParaRPr lang="ko-KR" altLang="en-US" sz="14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플레이어는 적의 공격에 피격시 체력 감소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ko-KR" altLang="en-US" sz="1100"/>
                        <a:t>적 유닛을 일정 수 처치하면 웨이브 클리어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ko-KR" altLang="en-US" sz="1100"/>
                        <a:t>웨이브 종료시마다 플레이어의 체력 회복 아이템을 생성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ko-KR" altLang="en-US" sz="1100"/>
                        <a:t>일정 웨이브를 넘기면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대략 </a:t>
                      </a:r>
                      <a:r>
                        <a:rPr lang="en-US" altLang="ko-KR" sz="1100"/>
                        <a:t>5</a:t>
                      </a:r>
                      <a:r>
                        <a:rPr lang="ko-KR" altLang="en-US" sz="1100"/>
                        <a:t>웨이브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게임 클리어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l" defTabSz="914400" rtl="0" eaLnBrk="1" latinLnBrk="1" hangingPunct="1"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777777"/>
                          </a:solidFill>
                          <a:latin typeface="Arial"/>
                          <a:ea typeface="돋움"/>
                          <a:cs typeface="돋움"/>
                        </a:rPr>
                        <a:t>방어 목표 추가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777777"/>
                        </a:solidFill>
                        <a:latin typeface="Arial"/>
                        <a:ea typeface="돋움"/>
                        <a:cs typeface="돋움"/>
                      </a:endParaRPr>
                    </a:p>
                    <a:p>
                      <a:pPr marL="0" algn="l" defTabSz="914400" rtl="0" eaLnBrk="1" latinLnBrk="1" hangingPunct="1"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777777"/>
                          </a:solidFill>
                          <a:latin typeface="Arial"/>
                          <a:ea typeface="돋움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777777"/>
                          </a:solidFill>
                          <a:latin typeface="Arial"/>
                          <a:ea typeface="돋움"/>
                          <a:cs typeface="돋움"/>
                        </a:rPr>
                        <a:t>방어 목표가 파괴되면 게임 오버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777777"/>
                        </a:solidFill>
                        <a:latin typeface="Arial"/>
                        <a:ea typeface="돋움"/>
                        <a:cs typeface="돋움"/>
                      </a:endParaRPr>
                    </a:p>
                    <a:p>
                      <a:pPr marL="0" algn="l" defTabSz="914400" rtl="0" eaLnBrk="1" latinLnBrk="1" hangingPunct="1"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777777"/>
                          </a:solidFill>
                          <a:latin typeface="Arial"/>
                          <a:ea typeface="돋움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777777"/>
                          </a:solidFill>
                          <a:latin typeface="Arial"/>
                          <a:ea typeface="돋움"/>
                          <a:cs typeface="돋움"/>
                        </a:rPr>
                        <a:t>플레이어는 사망 시 일정 시간 뒤에 방어 목표앞에서 부활함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777777"/>
                        </a:solidFill>
                        <a:latin typeface="Arial"/>
                        <a:ea typeface="돋움"/>
                        <a:cs typeface="돋움"/>
                      </a:endParaRPr>
                    </a:p>
                    <a:p>
                      <a:pPr marL="0" algn="l" defTabSz="914400" rtl="0" eaLnBrk="1" latinLnBrk="1" hangingPunct="1"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777777"/>
                          </a:solidFill>
                          <a:latin typeface="Arial"/>
                          <a:ea typeface="돋움"/>
                          <a:cs typeface="돋움"/>
                        </a:rPr>
                        <a:t>보스 추가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777777"/>
                        </a:solidFill>
                        <a:latin typeface="Arial"/>
                        <a:ea typeface="돋움"/>
                        <a:cs typeface="돋움"/>
                      </a:endParaRPr>
                    </a:p>
                    <a:p>
                      <a:pPr marL="0" algn="l" defTabSz="914400" rtl="0" eaLnBrk="1" latinLnBrk="1" hangingPunct="1"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normalizeH="0" baseline="0" mc:Ignorable="hp" hp:hslEmbossed="0">
                          <a:solidFill>
                            <a:srgbClr val="777777"/>
                          </a:solidFill>
                          <a:latin typeface="Arial"/>
                          <a:ea typeface="돋움"/>
                          <a:cs typeface="돋움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  <a:solidFill>
                            <a:srgbClr val="777777"/>
                          </a:solidFill>
                          <a:latin typeface="Arial"/>
                          <a:ea typeface="돋움"/>
                          <a:cs typeface="돋움"/>
                        </a:rPr>
                        <a:t>보스 등장시 목표 방어에서 보스 처치로 목표 변경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normalizeH="0" baseline="0" mc:Ignorable="hp" hp:hslEmbossed="0">
                        <a:solidFill>
                          <a:srgbClr val="777777"/>
                        </a:solidFill>
                        <a:latin typeface="Arial"/>
                        <a:ea typeface="돋움"/>
                        <a:cs typeface="돋움"/>
                      </a:endParaRPr>
                    </a:p>
                  </a:txBody>
                  <a:tcPr marL="91440" marR="91440"/>
                </a:tc>
              </a:tr>
              <a:tr h="4879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/>
                        <a:t>사운드</a:t>
                      </a:r>
                      <a:endParaRPr lang="ko-KR" altLang="en-US" sz="1400" b="1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플레이어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적의 이동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공격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피격 사운드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폭발음 등 </a:t>
                      </a:r>
                      <a:r>
                        <a:rPr lang="en-US" altLang="ko-KR" sz="1100"/>
                        <a:t>5</a:t>
                      </a:r>
                      <a:r>
                        <a:rPr lang="ko-KR" altLang="en-US" sz="1100"/>
                        <a:t>종 이상의 사운드 </a:t>
                      </a:r>
                      <a:endParaRPr lang="ko-KR" altLang="en-US" sz="1100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</a:tr>
              <a:tr h="4879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 b="1"/>
                        <a:t>애니메이션</a:t>
                      </a:r>
                      <a:endParaRPr lang="ko-KR" altLang="en-US" sz="14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플레이어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적의 이동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공격 애니메이션</a:t>
                      </a:r>
                      <a:endParaRPr lang="ko-KR" altLang="en-US" sz="1100"/>
                    </a:p>
                    <a:p>
                      <a:pPr>
                        <a:defRPr/>
                      </a:pPr>
                      <a:r>
                        <a:rPr lang="ko-KR" altLang="en-US" sz="1100"/>
                        <a:t>수류탄 등의 폭발 애니메이션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특수 모션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수류탄 투척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사망 애니메이션 등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계발 계획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599" y="1357298"/>
          <a:ext cx="10978514" cy="54705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3455"/>
                <a:gridCol w="1297305"/>
                <a:gridCol w="870775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기본 밑작업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리소스 수집 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각각의 오브젝트 스프라이트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맵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  <a:p>
                      <a:pPr>
                        <a:defRPr/>
                      </a:pPr>
                      <a:r>
                        <a:rPr lang="ko-KR" altLang="en-US" sz="1400"/>
                        <a:t>게임 플레이 </a:t>
                      </a:r>
                      <a:r>
                        <a:rPr lang="en-US" altLang="ko-KR" sz="1400"/>
                        <a:t>UI</a:t>
                      </a:r>
                      <a:r>
                        <a:rPr lang="ko-KR" altLang="en-US" sz="1400"/>
                        <a:t>용 좌표 지정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플레이어 기본 동작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플레이어 캐릭터의 키보드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마우스 입력에 따른 동작 구현</a:t>
                      </a:r>
                      <a:endParaRPr lang="ko-KR" altLang="en-US" sz="1400"/>
                    </a:p>
                    <a:p>
                      <a:pPr>
                        <a:defRPr/>
                      </a:pPr>
                      <a:r>
                        <a:rPr lang="ko-KR" altLang="en-US" sz="1400"/>
                        <a:t>플레이어의 이동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공격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사망 스프라이트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스테이지 기본 오브젝트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장애물 구현</a:t>
                      </a:r>
                      <a:endParaRPr lang="ko-KR" altLang="en-US" sz="1400"/>
                    </a:p>
                    <a:p>
                      <a:pPr>
                        <a:defRPr/>
                      </a:pPr>
                      <a:r>
                        <a:rPr lang="ko-KR" altLang="en-US" sz="1400"/>
                        <a:t>체력이 있는 오브젝트 구현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폭발 통 등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  <a:p>
                      <a:pPr>
                        <a:defRPr/>
                      </a:pPr>
                      <a:r>
                        <a:rPr lang="ko-KR" altLang="en-US" sz="1400"/>
                        <a:t>게임 시작 시 오브젝트의 랜덤 스폰 여부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패턴 결정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적 기본 동작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적 유닛 기본 </a:t>
                      </a:r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종 구현</a:t>
                      </a:r>
                      <a:endParaRPr lang="ko-KR" altLang="en-US" sz="1400"/>
                    </a:p>
                    <a:p>
                      <a:pPr>
                        <a:defRPr/>
                      </a:pPr>
                      <a:r>
                        <a:rPr lang="ko-KR" altLang="en-US" sz="1400"/>
                        <a:t>적 유닛의 이동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공격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사망 스프라이트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5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웨이브 구현 및 점검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웨이브 시스템 구현</a:t>
                      </a:r>
                      <a:endParaRPr lang="ko-KR" altLang="en-US" sz="1400"/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한 웨이브에 나오는 적 수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적 스폰 방식 설정</a:t>
                      </a:r>
                      <a:endParaRPr lang="ko-KR" altLang="en-US" sz="1400"/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4</a:t>
                      </a:r>
                      <a:r>
                        <a:rPr lang="ko-KR" altLang="en-US" sz="1400"/>
                        <a:t>주차 까지의 개발 내용 점검 및 보완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6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아군 오브젝트 최종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플레이어가 사용할 아이템 구현 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무기별 공격 패턴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소환 기능이 있을 경우 소환한 오브젝트의 동작 까지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  <a:p>
                      <a:pPr>
                        <a:defRPr/>
                      </a:pPr>
                      <a:r>
                        <a:rPr lang="ko-KR" altLang="en-US" sz="1400"/>
                        <a:t>플레이어의 방어 목표 구현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피격 방식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특수 기능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적 구현 최종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적의 패턴 추가 </a:t>
                      </a: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기본 </a:t>
                      </a:r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종의 적의 심화</a:t>
                      </a:r>
                      <a:endParaRPr lang="ko-KR" altLang="en-US" sz="1400"/>
                    </a:p>
                    <a:p>
                      <a:pPr>
                        <a:defRPr/>
                      </a:pPr>
                      <a:r>
                        <a:rPr lang="ko-KR" altLang="en-US" sz="1400"/>
                        <a:t>보스 추가 </a:t>
                      </a: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보스 패턴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게임 목표 변경 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웨이브 시스템 추가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웨이브 사이에 아이템 스폰</a:t>
                      </a:r>
                      <a:endParaRPr lang="ko-KR" altLang="en-US" sz="1400"/>
                    </a:p>
                    <a:p>
                      <a:pPr>
                        <a:defRPr/>
                      </a:pPr>
                      <a:r>
                        <a:rPr lang="ko-KR" altLang="en-US" sz="1400"/>
                        <a:t>웨이브 마다 특수한 패턴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9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시작 </a:t>
                      </a:r>
                      <a:r>
                        <a:rPr lang="en-US" altLang="ko-KR" sz="1400"/>
                        <a:t>&amp;</a:t>
                      </a:r>
                      <a:r>
                        <a:rPr lang="ko-KR" altLang="en-US" sz="1400"/>
                        <a:t> 종료 구현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게임 시작 화면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 종료 화면 구현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/>
                        <a:t>10</a:t>
                      </a:r>
                      <a:r>
                        <a:rPr lang="ko-KR" altLang="en-US" sz="1400"/>
                        <a:t>주차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마무리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/>
                        <a:t>릴리즈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408</ep:Words>
  <ep:PresentationFormat>화면 슬라이드 쇼(4:3)</ep:PresentationFormat>
  <ep:Paragraphs>14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미래</vt:lpstr>
      <vt:lpstr>2DGP 프로젝트 1차 발표</vt:lpstr>
      <vt:lpstr>게임 컨셉</vt:lpstr>
      <vt:lpstr>게임 구성 (예시)</vt:lpstr>
      <vt:lpstr>슬라이드 4</vt:lpstr>
      <vt:lpstr>개발 범위</vt:lpstr>
      <vt:lpstr>계발 계획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2022-09-25T03:15:19.080</dcterms:created>
  <dc:creator>user</dc:creator>
  <cp:lastModifiedBy>user</cp:lastModifiedBy>
  <dcterms:modified xsi:type="dcterms:W3CDTF">2022-09-25T11:58:12.208</dcterms:modified>
  <cp:revision>20</cp:revision>
  <dc:title>2DGP 프로젝트 1차 발표</dc:title>
  <cp:version>0906.0100.01</cp:version>
</cp:coreProperties>
</file>