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299"/>
    <p:restoredTop sz="96168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B8BF92-4A55-4BCE-8C94-781CB9EAA7D9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88DBF4CC-E0B6-4A8B-97B2-9EB3C98E6B03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38215" y="500042"/>
            <a:ext cx="9620317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38215" y="2214562"/>
            <a:ext cx="6163199" cy="3240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DDD3BCB-2689-4AB8-9A4D-25F216F80A46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5E2A901-F605-4DA2-9265-69CA28C85457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AF2CD08-275D-4FF7-9726-B045882F2C27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14235E-36E2-4010-95AD-F66F173E1860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071931"/>
            <a:ext cx="10363199" cy="928705"/>
          </a:xfrm>
        </p:spPr>
        <p:txBody>
          <a:bodyPr anchor="t">
            <a:normAutofit/>
          </a:bodyPr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643314"/>
            <a:ext cx="103631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570C3B-E77D-4E54-B80E-63B0666A27C6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212114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129CBD8-6C6E-4786-8D74-5DF74FD10351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762FF1-B80D-491A-9650-EED9A8B60EF6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1FBE6DB-C0C8-4BBE-9EFF-877F517B5FD9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2B603C4-F7DF-4A8C-8D40-4D009117C657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767942"/>
            <a:ext cx="7315199" cy="566738"/>
          </a:xfrm>
        </p:spPr>
        <p:txBody>
          <a:bodyPr anchor="ctr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D21B1C-95B6-40CA-AB3D-01287DCDB8FC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얼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9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5D2FCC2-8659-4510-A71D-689D5E409701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80000"/>
        <a:buFont typeface="Wingdings"/>
        <a:buChar char="p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419350" indent="-266700" algn="l" defTabSz="914400" rtl="0" eaLnBrk="1" latinLnBrk="1" hangingPunct="1">
        <a:spcBef>
          <a:spcPct val="20000"/>
        </a:spcBef>
        <a:buFont typeface="Arial"/>
        <a:buChar char="»"/>
        <a:defRPr sz="1600" b="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781300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2024</a:t>
            </a:r>
            <a:r>
              <a:rPr lang="ko-KR" altLang="en-US"/>
              <a:t> 컴퓨터 그래픽스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2017182025</a:t>
            </a:r>
            <a:r>
              <a:rPr lang="ko-KR" altLang="en-US"/>
              <a:t> 윤인기</a:t>
            </a:r>
            <a:endParaRPr lang="ko-KR" altLang="en-US"/>
          </a:p>
          <a:p>
            <a:pPr>
              <a:defRPr/>
            </a:pPr>
            <a:r>
              <a:rPr lang="en-US" altLang="ko-KR"/>
              <a:t>2019184018</a:t>
            </a:r>
            <a:r>
              <a:rPr lang="ko-KR" altLang="en-US"/>
              <a:t> 양재성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소개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2172543"/>
            <a:ext cx="5370285" cy="3441601"/>
          </a:xfrm>
          <a:prstGeom prst="rect">
            <a:avLst/>
          </a:prstGeom>
        </p:spPr>
      </p:pic>
      <p:sp>
        <p:nvSpPr>
          <p:cNvPr id="4" name="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스팀 게임 </a:t>
            </a:r>
            <a:r>
              <a:rPr lang="en-US" altLang="ko-KR"/>
              <a:t>VIridi </a:t>
            </a:r>
            <a:r>
              <a:rPr lang="ko-KR" altLang="en-US"/>
              <a:t>모작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기존 비리디 기능 일부 및 </a:t>
            </a:r>
            <a:br>
              <a:rPr lang="ko-KR" altLang="en-US"/>
            </a:br>
            <a:r>
              <a:rPr lang="ko-KR" altLang="en-US"/>
              <a:t>추가되는 내용 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점수</a:t>
            </a:r>
            <a:r>
              <a:rPr lang="en-US" altLang="ko-KR"/>
              <a:t>,</a:t>
            </a:r>
            <a:r>
              <a:rPr lang="ko-KR" altLang="en-US"/>
              <a:t> 게임 종료 조건 등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화분 둘 중 하나를 고른 뒤 게임을 시작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게임이 시작되면</a:t>
            </a:r>
            <a:r>
              <a:rPr lang="en-US" altLang="ko-KR"/>
              <a:t>,</a:t>
            </a:r>
            <a:r>
              <a:rPr lang="ko-KR" altLang="en-US"/>
              <a:t> 숫자 키</a:t>
            </a:r>
            <a:r>
              <a:rPr lang="en-US" altLang="ko-KR"/>
              <a:t>(1-7)</a:t>
            </a:r>
            <a:r>
              <a:rPr lang="ko-KR" altLang="en-US"/>
              <a:t>중 하나를 골라 식물을 고르고</a:t>
            </a:r>
            <a:r>
              <a:rPr lang="en-US" altLang="ko-KR"/>
              <a:t>,</a:t>
            </a:r>
            <a:br>
              <a:rPr lang="ko-KR" altLang="en-US"/>
            </a:br>
            <a:r>
              <a:rPr lang="en-US" altLang="ko-KR"/>
              <a:t>WASD</a:t>
            </a:r>
            <a:r>
              <a:rPr lang="ko-KR" altLang="en-US"/>
              <a:t>로 움직여 식물을 이동</a:t>
            </a:r>
            <a:r>
              <a:rPr lang="en-US" altLang="ko-KR"/>
              <a:t>,</a:t>
            </a:r>
            <a:r>
              <a:rPr lang="ko-KR" altLang="en-US"/>
              <a:t> 엔터 키로 심을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심은 식물은 물을 줘서 자라게 할 수 있다</a:t>
            </a:r>
            <a:r>
              <a:rPr lang="en-US" altLang="ko-KR"/>
              <a:t>.(R</a:t>
            </a:r>
            <a:r>
              <a:rPr lang="ko-KR" altLang="en-US"/>
              <a:t>키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다 자란 식물은 수확되고</a:t>
            </a:r>
            <a:r>
              <a:rPr lang="en-US" altLang="ko-KR"/>
              <a:t>,</a:t>
            </a:r>
            <a:r>
              <a:rPr lang="ko-KR" altLang="en-US"/>
              <a:t> 점수를 획득한다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일정 점수 획득 시 게임 종료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스크린샷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871689"/>
            <a:ext cx="5370285" cy="4043309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tretch>
            <a:fillRect/>
          </a:stretch>
        </p:blipFill>
        <p:spPr>
          <a:xfrm>
            <a:off x="6212113" y="1706723"/>
            <a:ext cx="5370285" cy="437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역할 및 후기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8400" y="1602000"/>
          <a:ext cx="10972800" cy="447120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2065450"/>
                <a:gridCol w="8907350"/>
              </a:tblGrid>
              <a:tr h="6151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역할 </a:t>
                      </a:r>
                      <a:r>
                        <a:rPr lang="en-US" altLang="ko-KR"/>
                        <a:t>&amp;&amp;</a:t>
                      </a:r>
                      <a:r>
                        <a:rPr lang="ko-KR" altLang="en-US"/>
                        <a:t> 후기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64015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/>
                        <a:t>윤인기</a:t>
                      </a:r>
                      <a:endParaRPr lang="ko-KR" altLang="en-US" sz="2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모델링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텍스쳐 제작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게임 시작부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6401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저는 코딩이랑은 역시 잘 안 맞는것 같습니다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64015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500"/>
                        <a:t>양재성</a:t>
                      </a:r>
                      <a:endParaRPr lang="ko-KR" altLang="en-US" sz="2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 중반부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6401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생각보다 시간이 너무 빨리 가서 무서웠습니다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얼음">
  <a:themeElements>
    <a:clrScheme name="얼음">
      <a:dk1>
        <a:srgbClr val="5f5f5f"/>
      </a:dk1>
      <a:lt1>
        <a:srgbClr val="ffffff"/>
      </a:lt1>
      <a:dk2>
        <a:srgbClr val="919191"/>
      </a:dk2>
      <a:lt2>
        <a:srgbClr val="d3cfb4"/>
      </a:lt2>
      <a:accent1>
        <a:srgbClr val="27557b"/>
      </a:accent1>
      <a:accent2>
        <a:srgbClr val="2c9dd7"/>
      </a:accent2>
      <a:accent3>
        <a:srgbClr val="c04e71"/>
      </a:accent3>
      <a:accent4>
        <a:srgbClr val="2e539e"/>
      </a:accent4>
      <a:accent5>
        <a:srgbClr val="da93bc"/>
      </a:accent5>
      <a:accent6>
        <a:srgbClr val="bb3783"/>
      </a:accent6>
      <a:hlink>
        <a:srgbClr val="66ffff"/>
      </a:hlink>
      <a:folHlink>
        <a:srgbClr val="660066"/>
      </a:folHlink>
    </a:clrScheme>
    <a:fontScheme name="얼음">
      <a:maj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얼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  <a:lumMod val="5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  <a:lum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70000"/>
                <a:satMod val="255000"/>
              </a:schemeClr>
            </a:gs>
          </a:gsLst>
          <a:lin ang="5400000" scaled="0"/>
        </a:gradFill>
        <a:gradFill rotWithShape="1">
          <a:gsLst>
            <a:gs pos="5200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</ep:Words>
  <ep:PresentationFormat>화면 슬라이드 쇼(4:3)</ep:PresentationFormat>
  <ep:Paragraphs>14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얼음</vt:lpstr>
      <vt:lpstr>2024 컴퓨터 그래픽스 프로젝트</vt:lpstr>
      <vt:lpstr>프로젝트 소개</vt:lpstr>
      <vt:lpstr>게임 방법</vt:lpstr>
      <vt:lpstr>스크린샷</vt:lpstr>
      <vt:lpstr>역할 및 후기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2024-12-15T14:30:19.506</dcterms:created>
  <dc:creator>user</dc:creator>
  <cp:lastModifiedBy>user</cp:lastModifiedBy>
  <dcterms:modified xsi:type="dcterms:W3CDTF">2024-12-17T06:11:50.471</dcterms:modified>
  <cp:revision>4</cp:revision>
  <dc:title>2024 컴퓨터 그래픽스 프로젝트</dc:title>
  <cp:version>0906.0100.01</cp:version>
</cp:coreProperties>
</file>