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13385"/>
    <p:restoredTop sz="96045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914399" y="2386585"/>
            <a:ext cx="10363199" cy="957706"/>
          </a:xfrm>
        </p:spPr>
        <p:txBody>
          <a:bodyPr>
            <a:normAutofit/>
          </a:bodyPr>
          <a:lstStyle>
            <a:lvl1pPr>
              <a:defRPr sz="4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828799" y="3357562"/>
            <a:ext cx="8534399" cy="571504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B8BF92-4A55-4BCE-8C94-781CB9EAA7D9}" type="datetime1">
              <a:rPr lang="ko-KR" altLang="en-US"/>
              <a:pPr lvl="0">
                <a:defRPr lang="ko-KR" altLang="en-US"/>
              </a:pPr>
              <a:t>2024-12-15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>
            <a:normAutofit/>
          </a:bodyPr>
          <a:lstStyle>
            <a:lvl1pPr>
              <a:defRPr sz="4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88DBF4CC-E0B6-4A8B-97B2-9EB3C98E6B03}" type="datetime1">
              <a:rPr lang="ko-KR" altLang="en-US"/>
              <a:pPr lvl="0">
                <a:defRPr lang="ko-KR" altLang="en-US"/>
              </a:pPr>
              <a:t>2024-12-15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238215" y="500042"/>
            <a:ext cx="9620317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body" sz="quarter" idx="14"/>
          </p:nvPr>
        </p:nvSpPr>
        <p:spPr>
          <a:xfrm>
            <a:off x="1238215" y="2214562"/>
            <a:ext cx="6163199" cy="324000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DDD3BCB-2689-4AB8-9A4D-25F216F80A46}" type="datetime1">
              <a:rPr lang="ko-KR" altLang="en-US"/>
              <a:pPr lvl="0">
                <a:defRPr lang="ko-KR" altLang="en-US"/>
              </a:pPr>
              <a:t>2024-12-15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5E2A901-F605-4DA2-9265-69CA28C85457}" type="datetime1">
              <a:rPr lang="ko-KR" altLang="en-US"/>
              <a:pPr lvl="0">
                <a:defRPr lang="ko-KR" altLang="en-US"/>
              </a:pPr>
              <a:t>2024-12-15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AF2CD08-275D-4FF7-9726-B045882F2C27}" type="datetime1">
              <a:rPr lang="ko-KR" altLang="en-US"/>
              <a:pPr lvl="0">
                <a:defRPr lang="ko-KR" altLang="en-US"/>
              </a:pPr>
              <a:t>2024-12-15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714235E-36E2-4010-95AD-F66F173E1860}" type="datetime1">
              <a:rPr lang="ko-KR" altLang="en-US"/>
              <a:pPr lvl="0">
                <a:defRPr lang="ko-KR" altLang="en-US"/>
              </a:pPr>
              <a:t>2024-12-15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63083" y="4071931"/>
            <a:ext cx="10363199" cy="928705"/>
          </a:xfrm>
        </p:spPr>
        <p:txBody>
          <a:bodyPr anchor="t">
            <a:normAutofit/>
          </a:bodyPr>
          <a:lstStyle>
            <a:lvl1pPr algn="l">
              <a:defRPr sz="4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963083" y="3643314"/>
            <a:ext cx="10363199" cy="42861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B570C3B-E77D-4E54-B80E-63B0666A27C6}" type="datetime1">
              <a:rPr lang="ko-KR" altLang="en-US"/>
              <a:pPr lvl="0">
                <a:defRPr lang="ko-KR" altLang="en-US"/>
              </a:pPr>
              <a:t>2024-12-15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sz="quarter" idx="13"/>
          </p:nvPr>
        </p:nvSpPr>
        <p:spPr>
          <a:xfrm>
            <a:off x="609599" y="1571625"/>
            <a:ext cx="5370285" cy="46434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sz="quarter" idx="14"/>
          </p:nvPr>
        </p:nvSpPr>
        <p:spPr>
          <a:xfrm>
            <a:off x="6212114" y="1571625"/>
            <a:ext cx="5370285" cy="46434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129CBD8-6C6E-4786-8D74-5DF74FD10351}" type="datetime1">
              <a:rPr lang="ko-KR" altLang="en-US"/>
              <a:pPr lvl="0">
                <a:defRPr lang="ko-KR" altLang="en-US"/>
              </a:pPr>
              <a:t>2024-12-15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8762FF1-B80D-491A-9650-EED9A8B60EF6}" type="datetime1">
              <a:rPr lang="ko-KR" altLang="en-US"/>
              <a:pPr lvl="0">
                <a:defRPr lang="ko-KR" altLang="en-US"/>
              </a:pPr>
              <a:t>2024-12-15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51FBE6DB-C0C8-4BBE-9EFF-877F517B5FD9}" type="datetime1">
              <a:rPr lang="ko-KR" altLang="en-US"/>
              <a:pPr lvl="0">
                <a:defRPr lang="ko-KR" altLang="en-US"/>
              </a:pPr>
              <a:t>2024-12-15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984220"/>
            <a:ext cx="5384799" cy="2196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72B603C4-F7DF-4A8C-8D40-4D009117C657}" type="datetime1">
              <a:rPr lang="ko-KR" altLang="en-US"/>
              <a:pPr lvl="0">
                <a:defRPr lang="ko-KR" altLang="en-US"/>
              </a:pPr>
              <a:t>2024-12-15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389717" y="4767942"/>
            <a:ext cx="7315199" cy="566738"/>
          </a:xfrm>
        </p:spPr>
        <p:txBody>
          <a:bodyPr anchor="ctr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D21B1C-95B6-40CA-AB3D-01287DCDB8FC}" type="datetime1">
              <a:rPr lang="ko-KR" altLang="en-US"/>
              <a:pPr lvl="0">
                <a:defRPr lang="ko-KR" altLang="en-US"/>
              </a:pPr>
              <a:t>2024-12-15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얼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9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05D2FCC2-8659-4510-A71D-689D5E409701}" type="datetime1">
              <a:rPr lang="ko-KR" altLang="en-US"/>
              <a:pPr lvl="0">
                <a:defRPr lang="ko-KR" altLang="en-US"/>
              </a:pPr>
              <a:t>2024-12-15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0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80000"/>
        <a:buFont typeface="Wingdings"/>
        <a:buChar char="p"/>
        <a:defRPr sz="2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419350" indent="-266700" algn="l" defTabSz="914400" rtl="0" eaLnBrk="1" latinLnBrk="1" hangingPunct="1">
        <a:spcBef>
          <a:spcPct val="20000"/>
        </a:spcBef>
        <a:buFont typeface="Arial"/>
        <a:buChar char="»"/>
        <a:defRPr sz="1600" b="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6pPr>
      <a:lvl7pPr marL="2781300" indent="-266700" algn="l" defTabSz="914400" rtl="0" eaLnBrk="1" latinLnBrk="1" hangingPunct="1">
        <a:spcBef>
          <a:spcPct val="20000"/>
        </a:spcBef>
        <a:buFont typeface="Arial"/>
        <a:buChar char="»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7pPr>
      <a:lvl8pPr marL="3143250" indent="-276225" algn="l" defTabSz="914400" rtl="0" eaLnBrk="1" latinLnBrk="1" hangingPunct="1">
        <a:spcBef>
          <a:spcPct val="20000"/>
        </a:spcBef>
        <a:buFont typeface="Arial"/>
        <a:buChar char="»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8pPr>
      <a:lvl9pPr marL="3495675" indent="-266700" algn="l" defTabSz="914400" rtl="0" eaLnBrk="1" latinLnBrk="1" hangingPunct="1">
        <a:spcBef>
          <a:spcPct val="20000"/>
        </a:spcBef>
        <a:buFont typeface="Arial"/>
        <a:buChar char="»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2024</a:t>
            </a:r>
            <a:r>
              <a:rPr lang="ko-KR" altLang="en-US"/>
              <a:t> 컴퓨터 그래픽스 프로젝트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ko-KR"/>
              <a:t>2017182025</a:t>
            </a:r>
            <a:r>
              <a:rPr lang="ko-KR" altLang="en-US"/>
              <a:t> 윤인기</a:t>
            </a:r>
            <a:endParaRPr lang="ko-KR" altLang="en-US"/>
          </a:p>
          <a:p>
            <a:pPr>
              <a:defRPr/>
            </a:pPr>
            <a:r>
              <a:rPr lang="en-US" altLang="ko-KR"/>
              <a:t>2019184018</a:t>
            </a:r>
            <a:r>
              <a:rPr lang="ko-KR" altLang="en-US"/>
              <a:t> 양재성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프로젝트 소개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스팀 게임 </a:t>
            </a:r>
            <a:r>
              <a:rPr lang="en-US" altLang="ko-KR"/>
              <a:t>VIridi </a:t>
            </a:r>
            <a:r>
              <a:rPr lang="ko-KR" altLang="en-US"/>
              <a:t>모작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기존 비리디 기능 일부 및 </a:t>
            </a:r>
            <a:br>
              <a:rPr lang="ko-KR" altLang="en-US"/>
            </a:br>
            <a:r>
              <a:rPr lang="ko-KR" altLang="en-US"/>
              <a:t>추가되는 내용 </a:t>
            </a:r>
            <a:br>
              <a:rPr lang="ko-KR" altLang="en-US"/>
            </a:br>
            <a:r>
              <a:rPr lang="en-US" altLang="ko-KR"/>
              <a:t>(</a:t>
            </a:r>
            <a:r>
              <a:rPr lang="ko-KR" altLang="en-US"/>
              <a:t>점수</a:t>
            </a:r>
            <a:r>
              <a:rPr lang="en-US" altLang="ko-KR"/>
              <a:t>,</a:t>
            </a:r>
            <a:r>
              <a:rPr lang="ko-KR" altLang="en-US"/>
              <a:t> 게임 종료 조건 등</a:t>
            </a:r>
            <a:r>
              <a:rPr lang="en-US" altLang="ko-KR"/>
              <a:t>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 방법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화분 둘 중 하나를 고른 뒤 게임을 시작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게임이 시작되면</a:t>
            </a:r>
            <a:r>
              <a:rPr lang="en-US" altLang="ko-KR"/>
              <a:t>,</a:t>
            </a:r>
            <a:r>
              <a:rPr lang="ko-KR" altLang="en-US"/>
              <a:t> 숫자 키</a:t>
            </a:r>
            <a:r>
              <a:rPr lang="en-US" altLang="ko-KR"/>
              <a:t>(1-7)</a:t>
            </a:r>
            <a:r>
              <a:rPr lang="ko-KR" altLang="en-US"/>
              <a:t>중 하나를 골라 식물을 고르고</a:t>
            </a:r>
            <a:r>
              <a:rPr lang="en-US" altLang="ko-KR"/>
              <a:t>,</a:t>
            </a:r>
            <a:br>
              <a:rPr lang="ko-KR" altLang="en-US"/>
            </a:br>
            <a:r>
              <a:rPr lang="en-US" altLang="ko-KR"/>
              <a:t>WASD</a:t>
            </a:r>
            <a:r>
              <a:rPr lang="ko-KR" altLang="en-US"/>
              <a:t>로 움직여 식물을 이동</a:t>
            </a:r>
            <a:r>
              <a:rPr lang="en-US" altLang="ko-KR"/>
              <a:t>,</a:t>
            </a:r>
            <a:r>
              <a:rPr lang="ko-KR" altLang="en-US"/>
              <a:t> 엔터 키로 심을 수 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심은 식물은 천천히 자라는데</a:t>
            </a:r>
            <a:r>
              <a:rPr lang="en-US" altLang="ko-KR"/>
              <a:t>,</a:t>
            </a:r>
            <a:r>
              <a:rPr lang="ko-KR" altLang="en-US"/>
              <a:t> 이때 물을 줘서 자라는 속도를 올릴 수 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다 자란 식물은 수확되고</a:t>
            </a:r>
            <a:r>
              <a:rPr lang="en-US" altLang="ko-KR"/>
              <a:t>,</a:t>
            </a:r>
            <a:r>
              <a:rPr lang="ko-KR" altLang="en-US"/>
              <a:t> 점수를 획득한다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일정 점수 획득 시 게임 종료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스크린샷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역할 및 후기</a:t>
            </a:r>
            <a:endParaRPr lang="ko-KR" altLang="en-US"/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608400" y="1602000"/>
          <a:ext cx="10972800" cy="4471200"/>
        </p:xfrm>
        <a:graphic>
          <a:graphicData uri="http://schemas.openxmlformats.org/drawingml/2006/table">
            <a:tbl>
              <a:tblPr firstRow="1" bandRow="1">
                <a:tableStyleId>{206F615A-370F-48FF-96DE-FFA2584FB0C5}</a:tableStyleId>
              </a:tblPr>
              <a:tblGrid>
                <a:gridCol w="2065450"/>
                <a:gridCol w="8907350"/>
              </a:tblGrid>
              <a:tr h="6151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이름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역할 </a:t>
                      </a:r>
                      <a:r>
                        <a:rPr lang="en-US" altLang="ko-KR"/>
                        <a:t>&amp;&amp;</a:t>
                      </a:r>
                      <a:r>
                        <a:rPr lang="ko-KR" altLang="en-US"/>
                        <a:t> 후기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964015"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400"/>
                        <a:t>윤인기</a:t>
                      </a:r>
                      <a:endParaRPr lang="ko-KR" altLang="en-US" sz="2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모델링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텍스쳐 제작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게임 시작부 프로그래밍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964015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저는 코딩이랑은 역시 잘 안 맞는것 같습니다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964015"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500"/>
                        <a:t>양재성</a:t>
                      </a:r>
                      <a:endParaRPr lang="ko-KR" altLang="en-US" sz="25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게임 중반부 프로그래밍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964015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생각보다 시간이 너무 빨리 가서 무서웠습니다</a:t>
                      </a:r>
                      <a:r>
                        <a:rPr lang="en-US" altLang="ko-KR"/>
                        <a:t>.</a:t>
                      </a:r>
                      <a:endParaRPr lang="en-US" altLang="ko-KR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얼음">
  <a:themeElements>
    <a:clrScheme name="얼음">
      <a:dk1>
        <a:srgbClr val="5f5f5f"/>
      </a:dk1>
      <a:lt1>
        <a:srgbClr val="ffffff"/>
      </a:lt1>
      <a:dk2>
        <a:srgbClr val="919191"/>
      </a:dk2>
      <a:lt2>
        <a:srgbClr val="d3cfb4"/>
      </a:lt2>
      <a:accent1>
        <a:srgbClr val="27557b"/>
      </a:accent1>
      <a:accent2>
        <a:srgbClr val="2c9dd7"/>
      </a:accent2>
      <a:accent3>
        <a:srgbClr val="c04e71"/>
      </a:accent3>
      <a:accent4>
        <a:srgbClr val="2e539e"/>
      </a:accent4>
      <a:accent5>
        <a:srgbClr val="da93bc"/>
      </a:accent5>
      <a:accent6>
        <a:srgbClr val="bb3783"/>
      </a:accent6>
      <a:hlink>
        <a:srgbClr val="66ffff"/>
      </a:hlink>
      <a:folHlink>
        <a:srgbClr val="660066"/>
      </a:folHlink>
    </a:clrScheme>
    <a:fontScheme name="얼음">
      <a:majorFont>
        <a:latin typeface="Arial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얼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  <a:lumMod val="5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  <a:lumMod val="2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70000"/>
                <a:satMod val="255000"/>
              </a:schemeClr>
            </a:gs>
          </a:gsLst>
          <a:lin ang="5400000" scaled="0"/>
        </a:gradFill>
        <a:gradFill rotWithShape="1">
          <a:gsLst>
            <a:gs pos="52000">
              <a:schemeClr val="phClr">
                <a:tint val="80000"/>
                <a:satMod val="300000"/>
              </a:schemeClr>
            </a:gs>
            <a:gs pos="100000">
              <a:schemeClr val="phClr">
                <a:shade val="20000"/>
                <a:hueMod val="100000"/>
                <a:satMod val="1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102</ep:Words>
  <ep:PresentationFormat>화면 슬라이드 쇼(4:3)</ep:PresentationFormat>
  <ep:Paragraphs>14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얼음</vt:lpstr>
      <vt:lpstr>2024 컴퓨터 그래픽스 프로젝트</vt:lpstr>
      <vt:lpstr>프로젝트 소개</vt:lpstr>
      <vt:lpstr>게임 방법</vt:lpstr>
      <vt:lpstr>스크린샷</vt:lpstr>
      <vt:lpstr>역할 및 후기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2024-12-15T14:30:19.506</dcterms:created>
  <dc:creator>user</dc:creator>
  <cp:lastModifiedBy>user</cp:lastModifiedBy>
  <dcterms:modified xsi:type="dcterms:W3CDTF">2024-12-15T14:51:38.164</dcterms:modified>
  <cp:revision>3</cp:revision>
  <dc:title>2024 컴퓨터 그래픽스 프로젝트</dc:title>
  <cp:version>0906.0100.01</cp:version>
</cp:coreProperties>
</file>