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6"/>
  </p:notesMasterIdLst>
  <p:sldIdLst>
    <p:sldId id="262" r:id="rId3"/>
    <p:sldId id="264" r:id="rId4"/>
    <p:sldId id="265" r:id="rId5"/>
    <p:sldId id="261" r:id="rId6"/>
    <p:sldId id="258" r:id="rId7"/>
    <p:sldId id="263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66" r:id="rId23"/>
    <p:sldId id="281" r:id="rId24"/>
    <p:sldId id="283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39AEA-3C86-4221-97AC-3BC98DCB7748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F406E-D905-47D5-ADC9-2480F09AA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544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9A73-6C47-4A82-BB2F-53EB95489AAA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BFEA7-E6DE-4DEE-9BAD-8BDD9CBDE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5788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9A73-6C47-4A82-BB2F-53EB95489AAA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BFEA7-E6DE-4DEE-9BAD-8BDD9CBDE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176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9A73-6C47-4A82-BB2F-53EB95489AAA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BFEA7-E6DE-4DEE-9BAD-8BDD9CBDE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3739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0"/>
          <p:cNvSpPr txBox="1">
            <a:spLocks noGrp="1"/>
          </p:cNvSpPr>
          <p:nvPr>
            <p:ph type="dt" idx="10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0"/>
          <p:cNvSpPr txBox="1">
            <a:spLocks noGrp="1"/>
          </p:cNvSpPr>
          <p:nvPr>
            <p:ph type="ftr" idx="11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0"/>
          <p:cNvSpPr txBox="1">
            <a:spLocks noGrp="1"/>
          </p:cNvSpPr>
          <p:nvPr>
            <p:ph type="sldNum" idx="12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8887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>
            <a:spLocks noGrp="1"/>
          </p:cNvSpPr>
          <p:nvPr>
            <p:ph type="title"/>
          </p:nvPr>
        </p:nvSpPr>
        <p:spPr>
          <a:xfrm>
            <a:off x="304800" y="183092"/>
            <a:ext cx="5486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6"/>
          <p:cNvSpPr txBox="1">
            <a:spLocks noGrp="1"/>
          </p:cNvSpPr>
          <p:nvPr>
            <p:ph type="dt" idx="10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6"/>
          <p:cNvSpPr txBox="1">
            <a:spLocks noGrp="1"/>
          </p:cNvSpPr>
          <p:nvPr>
            <p:ph type="ftr" idx="11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6"/>
          <p:cNvSpPr txBox="1">
            <a:spLocks noGrp="1"/>
          </p:cNvSpPr>
          <p:nvPr>
            <p:ph type="sldNum" idx="12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2265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1"/>
          <p:cNvSpPr txBox="1">
            <a:spLocks noGrp="1"/>
          </p:cNvSpPr>
          <p:nvPr>
            <p:ph type="ctrTitle"/>
          </p:nvPr>
        </p:nvSpPr>
        <p:spPr>
          <a:xfrm>
            <a:off x="457200" y="1420283"/>
            <a:ext cx="5181600" cy="980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1"/>
          <p:cNvSpPr txBox="1">
            <a:spLocks noGrp="1"/>
          </p:cNvSpPr>
          <p:nvPr>
            <p:ph type="subTitle" idx="1"/>
          </p:nvPr>
        </p:nvSpPr>
        <p:spPr>
          <a:xfrm>
            <a:off x="914400" y="2590800"/>
            <a:ext cx="426720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21"/>
          <p:cNvSpPr txBox="1">
            <a:spLocks noGrp="1"/>
          </p:cNvSpPr>
          <p:nvPr>
            <p:ph type="dt" idx="10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1"/>
          <p:cNvSpPr txBox="1">
            <a:spLocks noGrp="1"/>
          </p:cNvSpPr>
          <p:nvPr>
            <p:ph type="ftr" idx="11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1"/>
          <p:cNvSpPr txBox="1">
            <a:spLocks noGrp="1"/>
          </p:cNvSpPr>
          <p:nvPr>
            <p:ph type="sldNum" idx="12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1655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2"/>
          <p:cNvSpPr txBox="1">
            <a:spLocks noGrp="1"/>
          </p:cNvSpPr>
          <p:nvPr>
            <p:ph type="title"/>
          </p:nvPr>
        </p:nvSpPr>
        <p:spPr>
          <a:xfrm>
            <a:off x="304800" y="183092"/>
            <a:ext cx="5486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2"/>
          <p:cNvSpPr txBox="1">
            <a:spLocks noGrp="1"/>
          </p:cNvSpPr>
          <p:nvPr>
            <p:ph type="body" idx="1"/>
          </p:nvPr>
        </p:nvSpPr>
        <p:spPr>
          <a:xfrm>
            <a:off x="304800" y="1066800"/>
            <a:ext cx="5486400" cy="3017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04815" lvl="0" indent="-228611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609630" lvl="1" indent="-228611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914446" lvl="2" indent="-228611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219261" lvl="3" indent="-228611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1524076" lvl="4" indent="-228611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1828891" lvl="5" indent="-228611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133707" lvl="6" indent="-228611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438522" lvl="7" indent="-228611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2743337" lvl="8" indent="-228611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22"/>
          <p:cNvSpPr txBox="1">
            <a:spLocks noGrp="1"/>
          </p:cNvSpPr>
          <p:nvPr>
            <p:ph type="dt" idx="10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2"/>
          <p:cNvSpPr txBox="1">
            <a:spLocks noGrp="1"/>
          </p:cNvSpPr>
          <p:nvPr>
            <p:ph type="ftr" idx="11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2"/>
          <p:cNvSpPr txBox="1">
            <a:spLocks noGrp="1"/>
          </p:cNvSpPr>
          <p:nvPr>
            <p:ph type="sldNum" idx="12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7785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3"/>
          <p:cNvSpPr txBox="1">
            <a:spLocks noGrp="1"/>
          </p:cNvSpPr>
          <p:nvPr>
            <p:ph type="title"/>
          </p:nvPr>
        </p:nvSpPr>
        <p:spPr>
          <a:xfrm>
            <a:off x="481542" y="2937934"/>
            <a:ext cx="5181600" cy="9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2667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3"/>
          <p:cNvSpPr txBox="1">
            <a:spLocks noGrp="1"/>
          </p:cNvSpPr>
          <p:nvPr>
            <p:ph type="body" idx="1"/>
          </p:nvPr>
        </p:nvSpPr>
        <p:spPr>
          <a:xfrm>
            <a:off x="481542" y="1937809"/>
            <a:ext cx="5181600" cy="1000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304815" lvl="0" indent="-152408" algn="l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1333">
                <a:solidFill>
                  <a:srgbClr val="888888"/>
                </a:solidFill>
              </a:defRPr>
            </a:lvl1pPr>
            <a:lvl2pPr marL="609630" lvl="1" indent="-152408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200">
                <a:solidFill>
                  <a:srgbClr val="888888"/>
                </a:solidFill>
              </a:defRPr>
            </a:lvl2pPr>
            <a:lvl3pPr marL="914446" lvl="2" indent="-152408" algn="l">
              <a:lnSpc>
                <a:spcPct val="100000"/>
              </a:lnSpc>
              <a:spcBef>
                <a:spcPts val="213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067">
                <a:solidFill>
                  <a:srgbClr val="888888"/>
                </a:solidFill>
              </a:defRPr>
            </a:lvl3pPr>
            <a:lvl4pPr marL="1219261" lvl="3" indent="-152408" algn="l">
              <a:lnSpc>
                <a:spcPct val="100000"/>
              </a:lnSpc>
              <a:spcBef>
                <a:spcPts val="187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933">
                <a:solidFill>
                  <a:srgbClr val="888888"/>
                </a:solidFill>
              </a:defRPr>
            </a:lvl4pPr>
            <a:lvl5pPr marL="1524076" lvl="4" indent="-152408" algn="l">
              <a:lnSpc>
                <a:spcPct val="100000"/>
              </a:lnSpc>
              <a:spcBef>
                <a:spcPts val="187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933">
                <a:solidFill>
                  <a:srgbClr val="888888"/>
                </a:solidFill>
              </a:defRPr>
            </a:lvl5pPr>
            <a:lvl6pPr marL="1828891" lvl="5" indent="-152408" algn="l">
              <a:lnSpc>
                <a:spcPct val="100000"/>
              </a:lnSpc>
              <a:spcBef>
                <a:spcPts val="187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933">
                <a:solidFill>
                  <a:srgbClr val="888888"/>
                </a:solidFill>
              </a:defRPr>
            </a:lvl6pPr>
            <a:lvl7pPr marL="2133707" lvl="6" indent="-152408" algn="l">
              <a:lnSpc>
                <a:spcPct val="100000"/>
              </a:lnSpc>
              <a:spcBef>
                <a:spcPts val="187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933">
                <a:solidFill>
                  <a:srgbClr val="888888"/>
                </a:solidFill>
              </a:defRPr>
            </a:lvl7pPr>
            <a:lvl8pPr marL="2438522" lvl="7" indent="-152408" algn="l">
              <a:lnSpc>
                <a:spcPct val="100000"/>
              </a:lnSpc>
              <a:spcBef>
                <a:spcPts val="187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933">
                <a:solidFill>
                  <a:srgbClr val="888888"/>
                </a:solidFill>
              </a:defRPr>
            </a:lvl8pPr>
            <a:lvl9pPr marL="2743337" lvl="8" indent="-152408" algn="l">
              <a:lnSpc>
                <a:spcPct val="100000"/>
              </a:lnSpc>
              <a:spcBef>
                <a:spcPts val="187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933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23"/>
          <p:cNvSpPr txBox="1">
            <a:spLocks noGrp="1"/>
          </p:cNvSpPr>
          <p:nvPr>
            <p:ph type="dt" idx="10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3"/>
          <p:cNvSpPr txBox="1">
            <a:spLocks noGrp="1"/>
          </p:cNvSpPr>
          <p:nvPr>
            <p:ph type="ftr" idx="11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3"/>
          <p:cNvSpPr txBox="1">
            <a:spLocks noGrp="1"/>
          </p:cNvSpPr>
          <p:nvPr>
            <p:ph type="sldNum" idx="12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4484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4"/>
          <p:cNvSpPr txBox="1">
            <a:spLocks noGrp="1"/>
          </p:cNvSpPr>
          <p:nvPr>
            <p:ph type="title"/>
          </p:nvPr>
        </p:nvSpPr>
        <p:spPr>
          <a:xfrm>
            <a:off x="304800" y="183092"/>
            <a:ext cx="5486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4"/>
          <p:cNvSpPr txBox="1">
            <a:spLocks noGrp="1"/>
          </p:cNvSpPr>
          <p:nvPr>
            <p:ph type="body" idx="1"/>
          </p:nvPr>
        </p:nvSpPr>
        <p:spPr>
          <a:xfrm>
            <a:off x="304800" y="1066800"/>
            <a:ext cx="2692400" cy="3017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04815" lvl="0" indent="-270947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1867"/>
            </a:lvl1pPr>
            <a:lvl2pPr marL="609630" lvl="1" indent="-254013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1600"/>
            </a:lvl2pPr>
            <a:lvl3pPr marL="914446" lvl="2" indent="-237079" algn="l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333"/>
            </a:lvl3pPr>
            <a:lvl4pPr marL="1219261" lvl="3" indent="-228611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200"/>
            </a:lvl4pPr>
            <a:lvl5pPr marL="1524076" lvl="4" indent="-228611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200"/>
            </a:lvl5pPr>
            <a:lvl6pPr marL="1828891" lvl="5" indent="-228611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200"/>
            </a:lvl6pPr>
            <a:lvl7pPr marL="2133707" lvl="6" indent="-228611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200"/>
            </a:lvl7pPr>
            <a:lvl8pPr marL="2438522" lvl="7" indent="-228611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200"/>
            </a:lvl8pPr>
            <a:lvl9pPr marL="2743337" lvl="8" indent="-228611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200"/>
            </a:lvl9pPr>
          </a:lstStyle>
          <a:p>
            <a:endParaRPr/>
          </a:p>
        </p:txBody>
      </p:sp>
      <p:sp>
        <p:nvSpPr>
          <p:cNvPr id="41" name="Google Shape;41;p24"/>
          <p:cNvSpPr txBox="1">
            <a:spLocks noGrp="1"/>
          </p:cNvSpPr>
          <p:nvPr>
            <p:ph type="body" idx="2"/>
          </p:nvPr>
        </p:nvSpPr>
        <p:spPr>
          <a:xfrm>
            <a:off x="3098800" y="1066800"/>
            <a:ext cx="2692400" cy="3017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04815" lvl="0" indent="-270947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1867"/>
            </a:lvl1pPr>
            <a:lvl2pPr marL="609630" lvl="1" indent="-254013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1600"/>
            </a:lvl2pPr>
            <a:lvl3pPr marL="914446" lvl="2" indent="-237079" algn="l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333"/>
            </a:lvl3pPr>
            <a:lvl4pPr marL="1219261" lvl="3" indent="-228611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200"/>
            </a:lvl4pPr>
            <a:lvl5pPr marL="1524076" lvl="4" indent="-228611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200"/>
            </a:lvl5pPr>
            <a:lvl6pPr marL="1828891" lvl="5" indent="-228611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200"/>
            </a:lvl6pPr>
            <a:lvl7pPr marL="2133707" lvl="6" indent="-228611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200"/>
            </a:lvl7pPr>
            <a:lvl8pPr marL="2438522" lvl="7" indent="-228611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200"/>
            </a:lvl8pPr>
            <a:lvl9pPr marL="2743337" lvl="8" indent="-228611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200"/>
            </a:lvl9pPr>
          </a:lstStyle>
          <a:p>
            <a:endParaRPr/>
          </a:p>
        </p:txBody>
      </p:sp>
      <p:sp>
        <p:nvSpPr>
          <p:cNvPr id="42" name="Google Shape;42;p24"/>
          <p:cNvSpPr txBox="1">
            <a:spLocks noGrp="1"/>
          </p:cNvSpPr>
          <p:nvPr>
            <p:ph type="dt" idx="10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4"/>
          <p:cNvSpPr txBox="1">
            <a:spLocks noGrp="1"/>
          </p:cNvSpPr>
          <p:nvPr>
            <p:ph type="ftr" idx="11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4"/>
          <p:cNvSpPr txBox="1">
            <a:spLocks noGrp="1"/>
          </p:cNvSpPr>
          <p:nvPr>
            <p:ph type="sldNum" idx="12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3738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5"/>
          <p:cNvSpPr txBox="1">
            <a:spLocks noGrp="1"/>
          </p:cNvSpPr>
          <p:nvPr>
            <p:ph type="title"/>
          </p:nvPr>
        </p:nvSpPr>
        <p:spPr>
          <a:xfrm>
            <a:off x="304800" y="183092"/>
            <a:ext cx="5486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5"/>
          <p:cNvSpPr txBox="1">
            <a:spLocks noGrp="1"/>
          </p:cNvSpPr>
          <p:nvPr>
            <p:ph type="body" idx="1"/>
          </p:nvPr>
        </p:nvSpPr>
        <p:spPr>
          <a:xfrm>
            <a:off x="304800" y="1023409"/>
            <a:ext cx="2693459" cy="426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304815" lvl="0" indent="-152408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 b="1"/>
            </a:lvl1pPr>
            <a:lvl2pPr marL="609630" lvl="1" indent="-152408" algn="l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333" b="1"/>
            </a:lvl2pPr>
            <a:lvl3pPr marL="914446" lvl="2" indent="-152408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200" b="1"/>
            </a:lvl3pPr>
            <a:lvl4pPr marL="1219261" lvl="3" indent="-152408" algn="l">
              <a:lnSpc>
                <a:spcPct val="100000"/>
              </a:lnSpc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067" b="1"/>
            </a:lvl4pPr>
            <a:lvl5pPr marL="1524076" lvl="4" indent="-152408" algn="l">
              <a:lnSpc>
                <a:spcPct val="100000"/>
              </a:lnSpc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067" b="1"/>
            </a:lvl5pPr>
            <a:lvl6pPr marL="1828891" lvl="5" indent="-152408" algn="l">
              <a:lnSpc>
                <a:spcPct val="100000"/>
              </a:lnSpc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067" b="1"/>
            </a:lvl6pPr>
            <a:lvl7pPr marL="2133707" lvl="6" indent="-152408" algn="l">
              <a:lnSpc>
                <a:spcPct val="100000"/>
              </a:lnSpc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067" b="1"/>
            </a:lvl7pPr>
            <a:lvl8pPr marL="2438522" lvl="7" indent="-152408" algn="l">
              <a:lnSpc>
                <a:spcPct val="100000"/>
              </a:lnSpc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067" b="1"/>
            </a:lvl8pPr>
            <a:lvl9pPr marL="2743337" lvl="8" indent="-152408" algn="l">
              <a:lnSpc>
                <a:spcPct val="100000"/>
              </a:lnSpc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067" b="1"/>
            </a:lvl9pPr>
          </a:lstStyle>
          <a:p>
            <a:endParaRPr/>
          </a:p>
        </p:txBody>
      </p:sp>
      <p:sp>
        <p:nvSpPr>
          <p:cNvPr id="48" name="Google Shape;48;p25"/>
          <p:cNvSpPr txBox="1">
            <a:spLocks noGrp="1"/>
          </p:cNvSpPr>
          <p:nvPr>
            <p:ph type="body" idx="2"/>
          </p:nvPr>
        </p:nvSpPr>
        <p:spPr>
          <a:xfrm>
            <a:off x="304800" y="1449917"/>
            <a:ext cx="2693459" cy="2634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04815" lvl="0" indent="-254013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1600"/>
            </a:lvl1pPr>
            <a:lvl2pPr marL="609630" lvl="1" indent="-237079" algn="l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1333"/>
            </a:lvl2pPr>
            <a:lvl3pPr marL="914446" lvl="2" indent="-228611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200"/>
            </a:lvl3pPr>
            <a:lvl4pPr marL="1219261" lvl="3" indent="-220144" algn="l">
              <a:lnSpc>
                <a:spcPct val="100000"/>
              </a:lnSpc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067"/>
            </a:lvl4pPr>
            <a:lvl5pPr marL="1524076" lvl="4" indent="-220144" algn="l">
              <a:lnSpc>
                <a:spcPct val="100000"/>
              </a:lnSpc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067"/>
            </a:lvl5pPr>
            <a:lvl6pPr marL="1828891" lvl="5" indent="-220144" algn="l">
              <a:lnSpc>
                <a:spcPct val="100000"/>
              </a:lnSpc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067"/>
            </a:lvl6pPr>
            <a:lvl7pPr marL="2133707" lvl="6" indent="-220144" algn="l">
              <a:lnSpc>
                <a:spcPct val="100000"/>
              </a:lnSpc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067"/>
            </a:lvl7pPr>
            <a:lvl8pPr marL="2438522" lvl="7" indent="-220144" algn="l">
              <a:lnSpc>
                <a:spcPct val="100000"/>
              </a:lnSpc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067"/>
            </a:lvl8pPr>
            <a:lvl9pPr marL="2743337" lvl="8" indent="-220144" algn="l">
              <a:lnSpc>
                <a:spcPct val="100000"/>
              </a:lnSpc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067"/>
            </a:lvl9pPr>
          </a:lstStyle>
          <a:p>
            <a:endParaRPr/>
          </a:p>
        </p:txBody>
      </p:sp>
      <p:sp>
        <p:nvSpPr>
          <p:cNvPr id="49" name="Google Shape;49;p25"/>
          <p:cNvSpPr txBox="1">
            <a:spLocks noGrp="1"/>
          </p:cNvSpPr>
          <p:nvPr>
            <p:ph type="body" idx="3"/>
          </p:nvPr>
        </p:nvSpPr>
        <p:spPr>
          <a:xfrm>
            <a:off x="3096684" y="1023409"/>
            <a:ext cx="2694517" cy="426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304815" lvl="0" indent="-152408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 b="1"/>
            </a:lvl1pPr>
            <a:lvl2pPr marL="609630" lvl="1" indent="-152408" algn="l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333" b="1"/>
            </a:lvl2pPr>
            <a:lvl3pPr marL="914446" lvl="2" indent="-152408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200" b="1"/>
            </a:lvl3pPr>
            <a:lvl4pPr marL="1219261" lvl="3" indent="-152408" algn="l">
              <a:lnSpc>
                <a:spcPct val="100000"/>
              </a:lnSpc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067" b="1"/>
            </a:lvl4pPr>
            <a:lvl5pPr marL="1524076" lvl="4" indent="-152408" algn="l">
              <a:lnSpc>
                <a:spcPct val="100000"/>
              </a:lnSpc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067" b="1"/>
            </a:lvl5pPr>
            <a:lvl6pPr marL="1828891" lvl="5" indent="-152408" algn="l">
              <a:lnSpc>
                <a:spcPct val="100000"/>
              </a:lnSpc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067" b="1"/>
            </a:lvl6pPr>
            <a:lvl7pPr marL="2133707" lvl="6" indent="-152408" algn="l">
              <a:lnSpc>
                <a:spcPct val="100000"/>
              </a:lnSpc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067" b="1"/>
            </a:lvl7pPr>
            <a:lvl8pPr marL="2438522" lvl="7" indent="-152408" algn="l">
              <a:lnSpc>
                <a:spcPct val="100000"/>
              </a:lnSpc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067" b="1"/>
            </a:lvl8pPr>
            <a:lvl9pPr marL="2743337" lvl="8" indent="-152408" algn="l">
              <a:lnSpc>
                <a:spcPct val="100000"/>
              </a:lnSpc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067" b="1"/>
            </a:lvl9pPr>
          </a:lstStyle>
          <a:p>
            <a:endParaRPr/>
          </a:p>
        </p:txBody>
      </p:sp>
      <p:sp>
        <p:nvSpPr>
          <p:cNvPr id="50" name="Google Shape;50;p25"/>
          <p:cNvSpPr txBox="1">
            <a:spLocks noGrp="1"/>
          </p:cNvSpPr>
          <p:nvPr>
            <p:ph type="body" idx="4"/>
          </p:nvPr>
        </p:nvSpPr>
        <p:spPr>
          <a:xfrm>
            <a:off x="3096684" y="1449917"/>
            <a:ext cx="2694517" cy="2634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04815" lvl="0" indent="-254013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1600"/>
            </a:lvl1pPr>
            <a:lvl2pPr marL="609630" lvl="1" indent="-237079" algn="l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1333"/>
            </a:lvl2pPr>
            <a:lvl3pPr marL="914446" lvl="2" indent="-228611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200"/>
            </a:lvl3pPr>
            <a:lvl4pPr marL="1219261" lvl="3" indent="-220144" algn="l">
              <a:lnSpc>
                <a:spcPct val="100000"/>
              </a:lnSpc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067"/>
            </a:lvl4pPr>
            <a:lvl5pPr marL="1524076" lvl="4" indent="-220144" algn="l">
              <a:lnSpc>
                <a:spcPct val="100000"/>
              </a:lnSpc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067"/>
            </a:lvl5pPr>
            <a:lvl6pPr marL="1828891" lvl="5" indent="-220144" algn="l">
              <a:lnSpc>
                <a:spcPct val="100000"/>
              </a:lnSpc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067"/>
            </a:lvl6pPr>
            <a:lvl7pPr marL="2133707" lvl="6" indent="-220144" algn="l">
              <a:lnSpc>
                <a:spcPct val="100000"/>
              </a:lnSpc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067"/>
            </a:lvl7pPr>
            <a:lvl8pPr marL="2438522" lvl="7" indent="-220144" algn="l">
              <a:lnSpc>
                <a:spcPct val="100000"/>
              </a:lnSpc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067"/>
            </a:lvl8pPr>
            <a:lvl9pPr marL="2743337" lvl="8" indent="-220144" algn="l">
              <a:lnSpc>
                <a:spcPct val="100000"/>
              </a:lnSpc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067"/>
            </a:lvl9pPr>
          </a:lstStyle>
          <a:p>
            <a:endParaRPr/>
          </a:p>
        </p:txBody>
      </p:sp>
      <p:sp>
        <p:nvSpPr>
          <p:cNvPr id="51" name="Google Shape;51;p25"/>
          <p:cNvSpPr txBox="1">
            <a:spLocks noGrp="1"/>
          </p:cNvSpPr>
          <p:nvPr>
            <p:ph type="dt" idx="10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5"/>
          <p:cNvSpPr txBox="1">
            <a:spLocks noGrp="1"/>
          </p:cNvSpPr>
          <p:nvPr>
            <p:ph type="ftr" idx="11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5"/>
          <p:cNvSpPr txBox="1">
            <a:spLocks noGrp="1"/>
          </p:cNvSpPr>
          <p:nvPr>
            <p:ph type="sldNum" idx="12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5012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7"/>
          <p:cNvSpPr txBox="1">
            <a:spLocks noGrp="1"/>
          </p:cNvSpPr>
          <p:nvPr>
            <p:ph type="title"/>
          </p:nvPr>
        </p:nvSpPr>
        <p:spPr>
          <a:xfrm>
            <a:off x="304800" y="182033"/>
            <a:ext cx="2005542" cy="7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1333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7"/>
          <p:cNvSpPr txBox="1">
            <a:spLocks noGrp="1"/>
          </p:cNvSpPr>
          <p:nvPr>
            <p:ph type="body" idx="1"/>
          </p:nvPr>
        </p:nvSpPr>
        <p:spPr>
          <a:xfrm>
            <a:off x="2383367" y="182034"/>
            <a:ext cx="3407833" cy="390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04815" lvl="0" indent="-287881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2133"/>
            </a:lvl1pPr>
            <a:lvl2pPr marL="609630" lvl="1" indent="-270947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1867"/>
            </a:lvl2pPr>
            <a:lvl3pPr marL="914446" lvl="2" indent="-254013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1600"/>
            </a:lvl3pPr>
            <a:lvl4pPr marL="1219261" lvl="3" indent="-237079" algn="l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1333"/>
            </a:lvl4pPr>
            <a:lvl5pPr marL="1524076" lvl="4" indent="-237079" algn="l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1333"/>
            </a:lvl5pPr>
            <a:lvl6pPr marL="1828891" lvl="5" indent="-237079" algn="l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333"/>
            </a:lvl6pPr>
            <a:lvl7pPr marL="2133707" lvl="6" indent="-237079" algn="l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333"/>
            </a:lvl7pPr>
            <a:lvl8pPr marL="2438522" lvl="7" indent="-237079" algn="l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333"/>
            </a:lvl8pPr>
            <a:lvl9pPr marL="2743337" lvl="8" indent="-237079" algn="l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333"/>
            </a:lvl9pPr>
          </a:lstStyle>
          <a:p>
            <a:endParaRPr/>
          </a:p>
        </p:txBody>
      </p:sp>
      <p:sp>
        <p:nvSpPr>
          <p:cNvPr id="57" name="Google Shape;57;p27"/>
          <p:cNvSpPr txBox="1">
            <a:spLocks noGrp="1"/>
          </p:cNvSpPr>
          <p:nvPr>
            <p:ph type="body" idx="2"/>
          </p:nvPr>
        </p:nvSpPr>
        <p:spPr>
          <a:xfrm>
            <a:off x="304800" y="956734"/>
            <a:ext cx="2005542" cy="312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04815" lvl="0" indent="-152408" algn="l">
              <a:lnSpc>
                <a:spcPct val="100000"/>
              </a:lnSpc>
              <a:spcBef>
                <a:spcPts val="187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933"/>
            </a:lvl1pPr>
            <a:lvl2pPr marL="609630" lvl="1" indent="-152408" algn="l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800"/>
            </a:lvl2pPr>
            <a:lvl3pPr marL="914446" lvl="2" indent="-152408" algn="l">
              <a:lnSpc>
                <a:spcPct val="100000"/>
              </a:lnSpc>
              <a:spcBef>
                <a:spcPts val="133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667"/>
            </a:lvl3pPr>
            <a:lvl4pPr marL="1219261" lvl="3" indent="-152408" algn="l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600"/>
            </a:lvl4pPr>
            <a:lvl5pPr marL="1524076" lvl="4" indent="-152408" algn="l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600"/>
            </a:lvl5pPr>
            <a:lvl6pPr marL="1828891" lvl="5" indent="-152408" algn="l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600"/>
            </a:lvl6pPr>
            <a:lvl7pPr marL="2133707" lvl="6" indent="-152408" algn="l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600"/>
            </a:lvl7pPr>
            <a:lvl8pPr marL="2438522" lvl="7" indent="-152408" algn="l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600"/>
            </a:lvl8pPr>
            <a:lvl9pPr marL="2743337" lvl="8" indent="-152408" algn="l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600"/>
            </a:lvl9pPr>
          </a:lstStyle>
          <a:p>
            <a:endParaRPr/>
          </a:p>
        </p:txBody>
      </p:sp>
      <p:sp>
        <p:nvSpPr>
          <p:cNvPr id="58" name="Google Shape;58;p27"/>
          <p:cNvSpPr txBox="1">
            <a:spLocks noGrp="1"/>
          </p:cNvSpPr>
          <p:nvPr>
            <p:ph type="dt" idx="10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7"/>
          <p:cNvSpPr txBox="1">
            <a:spLocks noGrp="1"/>
          </p:cNvSpPr>
          <p:nvPr>
            <p:ph type="ftr" idx="11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7"/>
          <p:cNvSpPr txBox="1">
            <a:spLocks noGrp="1"/>
          </p:cNvSpPr>
          <p:nvPr>
            <p:ph type="sldNum" idx="12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7391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9A73-6C47-4A82-BB2F-53EB95489AAA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BFEA7-E6DE-4DEE-9BAD-8BDD9CBDE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3192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8"/>
          <p:cNvSpPr txBox="1">
            <a:spLocks noGrp="1"/>
          </p:cNvSpPr>
          <p:nvPr>
            <p:ph type="title"/>
          </p:nvPr>
        </p:nvSpPr>
        <p:spPr>
          <a:xfrm>
            <a:off x="1194859" y="3200400"/>
            <a:ext cx="3657600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1333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8"/>
          <p:cNvSpPr>
            <a:spLocks noGrp="1"/>
          </p:cNvSpPr>
          <p:nvPr>
            <p:ph type="pic" idx="2"/>
          </p:nvPr>
        </p:nvSpPr>
        <p:spPr>
          <a:xfrm>
            <a:off x="1194859" y="408517"/>
            <a:ext cx="3657600" cy="27432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8"/>
          <p:cNvSpPr txBox="1">
            <a:spLocks noGrp="1"/>
          </p:cNvSpPr>
          <p:nvPr>
            <p:ph type="body" idx="1"/>
          </p:nvPr>
        </p:nvSpPr>
        <p:spPr>
          <a:xfrm>
            <a:off x="1194859" y="3578225"/>
            <a:ext cx="3657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04815" lvl="0" indent="-152408" algn="l">
              <a:lnSpc>
                <a:spcPct val="100000"/>
              </a:lnSpc>
              <a:spcBef>
                <a:spcPts val="187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933"/>
            </a:lvl1pPr>
            <a:lvl2pPr marL="609630" lvl="1" indent="-152408" algn="l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800"/>
            </a:lvl2pPr>
            <a:lvl3pPr marL="914446" lvl="2" indent="-152408" algn="l">
              <a:lnSpc>
                <a:spcPct val="100000"/>
              </a:lnSpc>
              <a:spcBef>
                <a:spcPts val="133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667"/>
            </a:lvl3pPr>
            <a:lvl4pPr marL="1219261" lvl="3" indent="-152408" algn="l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600"/>
            </a:lvl4pPr>
            <a:lvl5pPr marL="1524076" lvl="4" indent="-152408" algn="l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600"/>
            </a:lvl5pPr>
            <a:lvl6pPr marL="1828891" lvl="5" indent="-152408" algn="l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600"/>
            </a:lvl6pPr>
            <a:lvl7pPr marL="2133707" lvl="6" indent="-152408" algn="l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600"/>
            </a:lvl7pPr>
            <a:lvl8pPr marL="2438522" lvl="7" indent="-152408" algn="l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600"/>
            </a:lvl8pPr>
            <a:lvl9pPr marL="2743337" lvl="8" indent="-152408" algn="l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600"/>
            </a:lvl9pPr>
          </a:lstStyle>
          <a:p>
            <a:endParaRPr/>
          </a:p>
        </p:txBody>
      </p:sp>
      <p:sp>
        <p:nvSpPr>
          <p:cNvPr id="65" name="Google Shape;65;p28"/>
          <p:cNvSpPr txBox="1">
            <a:spLocks noGrp="1"/>
          </p:cNvSpPr>
          <p:nvPr>
            <p:ph type="dt" idx="10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8"/>
          <p:cNvSpPr txBox="1">
            <a:spLocks noGrp="1"/>
          </p:cNvSpPr>
          <p:nvPr>
            <p:ph type="ftr" idx="11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8"/>
          <p:cNvSpPr txBox="1">
            <a:spLocks noGrp="1"/>
          </p:cNvSpPr>
          <p:nvPr>
            <p:ph type="sldNum" idx="12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6652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9"/>
          <p:cNvSpPr txBox="1">
            <a:spLocks noGrp="1"/>
          </p:cNvSpPr>
          <p:nvPr>
            <p:ph type="title"/>
          </p:nvPr>
        </p:nvSpPr>
        <p:spPr>
          <a:xfrm>
            <a:off x="304800" y="183092"/>
            <a:ext cx="5486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9"/>
          <p:cNvSpPr txBox="1">
            <a:spLocks noGrp="1"/>
          </p:cNvSpPr>
          <p:nvPr>
            <p:ph type="body" idx="1"/>
          </p:nvPr>
        </p:nvSpPr>
        <p:spPr>
          <a:xfrm rot="5400000">
            <a:off x="1539346" y="-167745"/>
            <a:ext cx="3017309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04815" lvl="0" indent="-228611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609630" lvl="1" indent="-228611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914446" lvl="2" indent="-228611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219261" lvl="3" indent="-228611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1524076" lvl="4" indent="-228611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1828891" lvl="5" indent="-228611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133707" lvl="6" indent="-228611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438522" lvl="7" indent="-228611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2743337" lvl="8" indent="-228611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9"/>
          <p:cNvSpPr txBox="1">
            <a:spLocks noGrp="1"/>
          </p:cNvSpPr>
          <p:nvPr>
            <p:ph type="dt" idx="10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9"/>
          <p:cNvSpPr txBox="1">
            <a:spLocks noGrp="1"/>
          </p:cNvSpPr>
          <p:nvPr>
            <p:ph type="ftr" idx="11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9"/>
          <p:cNvSpPr txBox="1">
            <a:spLocks noGrp="1"/>
          </p:cNvSpPr>
          <p:nvPr>
            <p:ph type="sldNum" idx="12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8273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0"/>
          <p:cNvSpPr txBox="1">
            <a:spLocks noGrp="1"/>
          </p:cNvSpPr>
          <p:nvPr>
            <p:ph type="title"/>
          </p:nvPr>
        </p:nvSpPr>
        <p:spPr>
          <a:xfrm rot="5400000">
            <a:off x="3154892" y="1447801"/>
            <a:ext cx="3901017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0"/>
          <p:cNvSpPr txBox="1">
            <a:spLocks noGrp="1"/>
          </p:cNvSpPr>
          <p:nvPr>
            <p:ph type="body" idx="1"/>
          </p:nvPr>
        </p:nvSpPr>
        <p:spPr>
          <a:xfrm rot="5400000">
            <a:off x="360892" y="127000"/>
            <a:ext cx="3901017" cy="40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04815" lvl="0" indent="-228611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609630" lvl="1" indent="-228611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914446" lvl="2" indent="-228611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219261" lvl="3" indent="-228611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1524076" lvl="4" indent="-228611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1828891" lvl="5" indent="-228611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133707" lvl="6" indent="-228611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438522" lvl="7" indent="-228611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2743337" lvl="8" indent="-228611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30"/>
          <p:cNvSpPr txBox="1">
            <a:spLocks noGrp="1"/>
          </p:cNvSpPr>
          <p:nvPr>
            <p:ph type="dt" idx="10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0"/>
          <p:cNvSpPr txBox="1">
            <a:spLocks noGrp="1"/>
          </p:cNvSpPr>
          <p:nvPr>
            <p:ph type="ftr" idx="11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0"/>
          <p:cNvSpPr txBox="1">
            <a:spLocks noGrp="1"/>
          </p:cNvSpPr>
          <p:nvPr>
            <p:ph type="sldNum" idx="12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4238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9A73-6C47-4A82-BB2F-53EB95489AAA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BFEA7-E6DE-4DEE-9BAD-8BDD9CBDE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940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9A73-6C47-4A82-BB2F-53EB95489AAA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BFEA7-E6DE-4DEE-9BAD-8BDD9CBDE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0231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9A73-6C47-4A82-BB2F-53EB95489AAA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BFEA7-E6DE-4DEE-9BAD-8BDD9CBDE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8296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9A73-6C47-4A82-BB2F-53EB95489AAA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BFEA7-E6DE-4DEE-9BAD-8BDD9CBDE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8816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9A73-6C47-4A82-BB2F-53EB95489AAA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BFEA7-E6DE-4DEE-9BAD-8BDD9CBDE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6623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9A73-6C47-4A82-BB2F-53EB95489AAA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BFEA7-E6DE-4DEE-9BAD-8BDD9CBDE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5067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9A73-6C47-4A82-BB2F-53EB95489AAA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BFEA7-E6DE-4DEE-9BAD-8BDD9CBDE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4964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09A73-6C47-4A82-BB2F-53EB95489AAA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BFEA7-E6DE-4DEE-9BAD-8BDD9CBDE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45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 txBox="1">
            <a:spLocks noGrp="1"/>
          </p:cNvSpPr>
          <p:nvPr>
            <p:ph type="title"/>
          </p:nvPr>
        </p:nvSpPr>
        <p:spPr>
          <a:xfrm>
            <a:off x="304800" y="183092"/>
            <a:ext cx="5486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9"/>
          <p:cNvSpPr txBox="1">
            <a:spLocks noGrp="1"/>
          </p:cNvSpPr>
          <p:nvPr>
            <p:ph type="body" idx="1"/>
          </p:nvPr>
        </p:nvSpPr>
        <p:spPr>
          <a:xfrm>
            <a:off x="304800" y="1066800"/>
            <a:ext cx="5486400" cy="3017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9"/>
          <p:cNvSpPr txBox="1">
            <a:spLocks noGrp="1"/>
          </p:cNvSpPr>
          <p:nvPr>
            <p:ph type="dt" idx="10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9"/>
          <p:cNvSpPr txBox="1">
            <a:spLocks noGrp="1"/>
          </p:cNvSpPr>
          <p:nvPr>
            <p:ph type="ftr" idx="11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9"/>
          <p:cNvSpPr txBox="1">
            <a:spLocks noGrp="1"/>
          </p:cNvSpPr>
          <p:nvPr>
            <p:ph type="sldNum" idx="12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53709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3" name="Picture 4" descr="Gaming Wallpaper Images - Free Download on Freepi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3991428" y="1310520"/>
            <a:ext cx="4209143" cy="2371269"/>
          </a:xfrm>
          <a:prstGeom prst="roundRect">
            <a:avLst/>
          </a:prstGeom>
          <a:solidFill>
            <a:schemeClr val="bg1">
              <a:alpha val="6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Decode Gaming Behavior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(Game Analysis Task 2)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Mitali Nitin Kubal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636000" y="4945441"/>
            <a:ext cx="2866570" cy="1407886"/>
          </a:xfrm>
          <a:prstGeom prst="roundRect">
            <a:avLst/>
          </a:prstGeom>
          <a:solidFill>
            <a:schemeClr val="bg1"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Data Analyst Intern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Mentorness Internship Program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 (Batch-MIP-DA-06)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9880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250">
        <p15:prstTrans prst="pageCurlDouble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alphaModFix amt="50000"/>
            </a:blip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67657" y="440155"/>
            <a:ext cx="10551887" cy="1088571"/>
          </a:xfrm>
          <a:prstGeom prst="roundRect">
            <a:avLst/>
          </a:prstGeom>
          <a:solidFill>
            <a:schemeClr val="bg1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Query 5 : Find `P_ID` and </a:t>
            </a:r>
            <a:r>
              <a:rPr lang="en-US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levelwise</a:t>
            </a:r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sum of `</a:t>
            </a:r>
            <a:r>
              <a:rPr lang="en-US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kill_counts</a:t>
            </a:r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` where `</a:t>
            </a:r>
            <a:r>
              <a:rPr lang="en-US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kill_count</a:t>
            </a:r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` is greater than the average kill count for Medium difficulty.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/>
          <p:cNvPicPr/>
          <p:nvPr/>
        </p:nvPicPr>
        <p:blipFill>
          <a:blip r:embed="rId3"/>
          <a:stretch>
            <a:fillRect/>
          </a:stretch>
        </p:blipFill>
        <p:spPr>
          <a:xfrm>
            <a:off x="2750638" y="1799771"/>
            <a:ext cx="6690723" cy="440631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5209609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alphaModFix amt="50000"/>
            </a:blip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99143" y="473053"/>
            <a:ext cx="11393714" cy="1088571"/>
          </a:xfrm>
          <a:prstGeom prst="roundRect">
            <a:avLst/>
          </a:prstGeom>
          <a:solidFill>
            <a:schemeClr val="bg1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Query 6 : Find `Level` and its corresponding `</a:t>
            </a:r>
            <a:r>
              <a:rPr lang="en-US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Level_code`wise</a:t>
            </a:r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sum of lives earned, excluding Level 0. Arrange in ascending order of level.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/>
          <p:cNvPicPr/>
          <p:nvPr/>
        </p:nvPicPr>
        <p:blipFill>
          <a:blip r:embed="rId3"/>
          <a:stretch>
            <a:fillRect/>
          </a:stretch>
        </p:blipFill>
        <p:spPr>
          <a:xfrm>
            <a:off x="3347720" y="1831068"/>
            <a:ext cx="5496560" cy="40957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507208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alphaModFix amt="50000"/>
            </a:blip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31370" y="407257"/>
            <a:ext cx="9942287" cy="1088571"/>
          </a:xfrm>
          <a:prstGeom prst="roundRect">
            <a:avLst/>
          </a:prstGeom>
          <a:solidFill>
            <a:schemeClr val="bg1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Query 7 : Find the top 3 scores based on each `</a:t>
            </a:r>
            <a:r>
              <a:rPr lang="en-US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Dev_ID</a:t>
            </a:r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` and rank them in increasing order using `</a:t>
            </a:r>
            <a:r>
              <a:rPr lang="en-US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Row_Number</a:t>
            </a:r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`. Display the difficulty as well.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/>
          <p:cNvPicPr/>
          <p:nvPr/>
        </p:nvPicPr>
        <p:blipFill>
          <a:blip r:embed="rId3"/>
          <a:stretch>
            <a:fillRect/>
          </a:stretch>
        </p:blipFill>
        <p:spPr>
          <a:xfrm>
            <a:off x="2246265" y="1786971"/>
            <a:ext cx="6712496" cy="415513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1836812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alphaModFix amt="50000"/>
            </a:blip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721429" y="459388"/>
            <a:ext cx="6749142" cy="1088571"/>
          </a:xfrm>
          <a:prstGeom prst="roundRect">
            <a:avLst/>
          </a:prstGeom>
          <a:solidFill>
            <a:schemeClr val="bg1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Query 8 : Find the `</a:t>
            </a:r>
            <a:r>
              <a:rPr lang="en-US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first_login</a:t>
            </a:r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` datetime for each device ID.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/>
          <p:cNvPicPr/>
          <p:nvPr/>
        </p:nvPicPr>
        <p:blipFill>
          <a:blip r:embed="rId3"/>
          <a:stretch>
            <a:fillRect/>
          </a:stretch>
        </p:blipFill>
        <p:spPr>
          <a:xfrm>
            <a:off x="4162425" y="2007347"/>
            <a:ext cx="3867150" cy="39052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566658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alphaModFix amt="50000"/>
            </a:blip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335314" y="407257"/>
            <a:ext cx="9942287" cy="1088571"/>
          </a:xfrm>
          <a:prstGeom prst="roundRect">
            <a:avLst/>
          </a:prstGeom>
          <a:solidFill>
            <a:schemeClr val="bg1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Query 9 : Find the top 5 scores based on each difficulty level and rank them in increasing order using `Rank`. Display `</a:t>
            </a:r>
            <a:r>
              <a:rPr lang="en-US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Dev_ID</a:t>
            </a:r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` as well.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/>
          <p:cNvPicPr/>
          <p:nvPr/>
        </p:nvPicPr>
        <p:blipFill>
          <a:blip r:embed="rId3"/>
          <a:stretch>
            <a:fillRect/>
          </a:stretch>
        </p:blipFill>
        <p:spPr>
          <a:xfrm>
            <a:off x="2929912" y="1903085"/>
            <a:ext cx="6332175" cy="452732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606851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alphaModFix amt="50000"/>
            </a:blip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711201" y="407257"/>
            <a:ext cx="10508344" cy="1088571"/>
          </a:xfrm>
          <a:prstGeom prst="roundRect">
            <a:avLst/>
          </a:prstGeom>
          <a:solidFill>
            <a:schemeClr val="bg1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Query 10: Find the device ID that is first logged in (based on `</a:t>
            </a:r>
            <a:r>
              <a:rPr lang="en-US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start_datetime</a:t>
            </a:r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` for each player (`P_ID`). Output should contain player ID, device ID, and first login datetime.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/>
          <p:cNvPicPr/>
          <p:nvPr/>
        </p:nvPicPr>
        <p:blipFill>
          <a:blip r:embed="rId3"/>
          <a:stretch>
            <a:fillRect/>
          </a:stretch>
        </p:blipFill>
        <p:spPr>
          <a:xfrm>
            <a:off x="2992507" y="1770743"/>
            <a:ext cx="5945732" cy="447434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5671869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alphaModFix amt="50000"/>
            </a:blip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703942" y="407257"/>
            <a:ext cx="10784115" cy="1088571"/>
          </a:xfrm>
          <a:prstGeom prst="roundRect">
            <a:avLst/>
          </a:prstGeom>
          <a:solidFill>
            <a:schemeClr val="bg1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Query 11 : For each player and date, determine how many `</a:t>
            </a:r>
            <a:r>
              <a:rPr lang="en-US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kill_counts</a:t>
            </a:r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` were played by the player so far. </a:t>
            </a:r>
          </a:p>
          <a:p>
            <a:pPr lvl="0" algn="ctr"/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a) Using window functions   b)Without window functions</a:t>
            </a:r>
          </a:p>
        </p:txBody>
      </p:sp>
      <p:pic>
        <p:nvPicPr>
          <p:cNvPr id="10" name="Picture 9"/>
          <p:cNvPicPr/>
          <p:nvPr/>
        </p:nvPicPr>
        <p:blipFill>
          <a:blip r:embed="rId3"/>
          <a:stretch>
            <a:fillRect/>
          </a:stretch>
        </p:blipFill>
        <p:spPr>
          <a:xfrm>
            <a:off x="188686" y="1684447"/>
            <a:ext cx="5754912" cy="49790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Picture 10"/>
          <p:cNvPicPr/>
          <p:nvPr/>
        </p:nvPicPr>
        <p:blipFill>
          <a:blip r:embed="rId4"/>
          <a:stretch>
            <a:fillRect/>
          </a:stretch>
        </p:blipFill>
        <p:spPr>
          <a:xfrm>
            <a:off x="6095999" y="1684447"/>
            <a:ext cx="5943600" cy="49790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1436145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alphaModFix amt="50000"/>
            </a:blip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812800" y="372302"/>
            <a:ext cx="10508343" cy="1088571"/>
          </a:xfrm>
          <a:prstGeom prst="roundRect">
            <a:avLst/>
          </a:prstGeom>
          <a:solidFill>
            <a:schemeClr val="bg1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Query 12 : Find the cumulative sum of stages crossed over `</a:t>
            </a:r>
            <a:r>
              <a:rPr lang="en-US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start_datetime</a:t>
            </a:r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` for each `P_ID`, excluding the most recent `</a:t>
            </a:r>
            <a:r>
              <a:rPr lang="en-US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start_datetime</a:t>
            </a:r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’.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/>
          <p:cNvPicPr/>
          <p:nvPr/>
        </p:nvPicPr>
        <p:blipFill>
          <a:blip r:embed="rId3"/>
          <a:stretch>
            <a:fillRect/>
          </a:stretch>
        </p:blipFill>
        <p:spPr>
          <a:xfrm>
            <a:off x="2788557" y="1833175"/>
            <a:ext cx="6614886" cy="421928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5962427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alphaModFix amt="50000"/>
            </a:blip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892299" y="256188"/>
            <a:ext cx="8842829" cy="1088571"/>
          </a:xfrm>
          <a:prstGeom prst="roundRect">
            <a:avLst/>
          </a:prstGeom>
          <a:solidFill>
            <a:schemeClr val="bg1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Query 13 : Extract the top 3 highest sums of scores for each `</a:t>
            </a:r>
            <a:r>
              <a:rPr lang="en-US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Dev_ID</a:t>
            </a:r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` and the corresponding `P_ID’.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/>
          <p:nvPr/>
        </p:nvPicPr>
        <p:blipFill>
          <a:blip r:embed="rId3"/>
          <a:stretch>
            <a:fillRect/>
          </a:stretch>
        </p:blipFill>
        <p:spPr>
          <a:xfrm>
            <a:off x="3047728" y="1600947"/>
            <a:ext cx="6096544" cy="478533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5852380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alphaModFix amt="50000"/>
            </a:blip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291771" y="314245"/>
            <a:ext cx="9942287" cy="1088571"/>
          </a:xfrm>
          <a:prstGeom prst="roundRect">
            <a:avLst/>
          </a:prstGeom>
          <a:solidFill>
            <a:schemeClr val="bg1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Query 14 : Find players who scored more than 50% of the average score, scored by the sum of scores for each `P_ID’.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/>
          <p:cNvPicPr/>
          <p:nvPr/>
        </p:nvPicPr>
        <p:blipFill>
          <a:blip r:embed="rId3"/>
          <a:stretch>
            <a:fillRect/>
          </a:stretch>
        </p:blipFill>
        <p:spPr>
          <a:xfrm>
            <a:off x="3891755" y="1717061"/>
            <a:ext cx="4742317" cy="44697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7489282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50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788228" y="335682"/>
            <a:ext cx="4615543" cy="924756"/>
          </a:xfrm>
          <a:prstGeom prst="roundRect">
            <a:avLst/>
          </a:prstGeom>
          <a:solidFill>
            <a:schemeClr val="bg1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OVERVIEW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24114" y="3214685"/>
            <a:ext cx="5210629" cy="1473428"/>
          </a:xfrm>
          <a:prstGeom prst="roundRect">
            <a:avLst/>
          </a:prstGeom>
          <a:solidFill>
            <a:schemeClr val="bg1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The gaming industry relies on data to make informed decisions &amp; enhance the overall gaming experience.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In this project, we delve into gaming data to extract meaningful insights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66458"/>
            <a:ext cx="5733143" cy="3969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2590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alphaModFix amt="50000"/>
            </a:blip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743857" y="299731"/>
            <a:ext cx="10704286" cy="1088571"/>
          </a:xfrm>
          <a:prstGeom prst="roundRect">
            <a:avLst/>
          </a:prstGeom>
          <a:solidFill>
            <a:schemeClr val="bg1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Query 15 : Create a stored procedure to find the top `n` `</a:t>
            </a:r>
            <a:r>
              <a:rPr lang="en-US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headshots_count</a:t>
            </a:r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` based on each `</a:t>
            </a:r>
            <a:r>
              <a:rPr lang="en-US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Dev_ID</a:t>
            </a:r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` and rank them in increasing order using `</a:t>
            </a:r>
            <a:r>
              <a:rPr lang="en-US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Row_Number</a:t>
            </a:r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`. Display the difficulty as well.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/>
          <p:cNvPicPr/>
          <p:nvPr/>
        </p:nvPicPr>
        <p:blipFill>
          <a:blip r:embed="rId3"/>
          <a:stretch>
            <a:fillRect/>
          </a:stretch>
        </p:blipFill>
        <p:spPr>
          <a:xfrm>
            <a:off x="743857" y="1688033"/>
            <a:ext cx="5943600" cy="477658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Picture 10"/>
          <p:cNvPicPr/>
          <p:nvPr/>
        </p:nvPicPr>
        <p:blipFill>
          <a:blip r:embed="rId4"/>
          <a:stretch>
            <a:fillRect/>
          </a:stretch>
        </p:blipFill>
        <p:spPr>
          <a:xfrm>
            <a:off x="7552418" y="1688033"/>
            <a:ext cx="3571421" cy="477658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0151680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alphaModFix amt="50000"/>
            </a:blip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4267198" y="51368"/>
            <a:ext cx="4209143" cy="650479"/>
          </a:xfrm>
          <a:prstGeom prst="roundRect">
            <a:avLst/>
          </a:prstGeom>
          <a:solidFill>
            <a:schemeClr val="bg1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QUESTIONS</a:t>
            </a:r>
            <a:endParaRPr lang="en-US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0" y="753214"/>
            <a:ext cx="12191999" cy="6104786"/>
          </a:xfrm>
          <a:prstGeom prst="roundRect">
            <a:avLst/>
          </a:prstGeom>
          <a:solidFill>
            <a:schemeClr val="bg1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1)Extract `P_ID`, `</a:t>
            </a:r>
            <a:r>
              <a:rPr lang="en-US" sz="16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Dev_ID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`, `</a:t>
            </a:r>
            <a:r>
              <a:rPr lang="en-US" sz="16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PName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`, and `</a:t>
            </a:r>
            <a:r>
              <a:rPr lang="en-US" sz="16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Difficulty_level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` of all players at Level 0.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2)Find `Level1_code`wise average `</a:t>
            </a:r>
            <a:r>
              <a:rPr lang="en-US" sz="16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Kill_Count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` where `</a:t>
            </a:r>
            <a:r>
              <a:rPr lang="en-US" sz="16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lives_earned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` is 2, and at least 3 stages are crossed.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3)Find the total number of stages crossed at each difficulty level for Level 2 with players using `</a:t>
            </a:r>
            <a:r>
              <a:rPr lang="en-US" sz="16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zm_series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` devices.</a:t>
            </a:r>
          </a:p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Arrange the result in decreasing order of the total number of stages crossed.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4)Extract `P_ID` and the total number of unique dates for those players who have played games on multiple days.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5)Find `P_ID` and </a:t>
            </a:r>
            <a:r>
              <a:rPr lang="en-US" sz="16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levelwise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sum of `</a:t>
            </a:r>
            <a:r>
              <a:rPr lang="en-US" sz="16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kill_counts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` where `</a:t>
            </a:r>
            <a:r>
              <a:rPr lang="en-US" sz="16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kill_count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` is greater than the average kill count for Medium       difficulty.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6)Find `Level` and its corresponding `</a:t>
            </a:r>
            <a:r>
              <a:rPr lang="en-US" sz="16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Level_code`wise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sum of lives earned, excluding Level 0. Arrange in ascending order of level.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7)Find the top 3 scores based on each `</a:t>
            </a:r>
            <a:r>
              <a:rPr lang="en-US" sz="16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Dev_ID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` and </a:t>
            </a:r>
            <a:r>
              <a:rPr lang="en-US" sz="16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rrank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them in increasing order using `</a:t>
            </a:r>
            <a:r>
              <a:rPr lang="en-US" sz="16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Row_Number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`. Display the difficulty as well.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8)Find the `</a:t>
            </a:r>
            <a:r>
              <a:rPr lang="en-US" sz="16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first_login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` datetime for each device ID.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9)Find the top 5 scores based on each difficulty level and rank them in increasing order using `Rank`. Display `</a:t>
            </a:r>
            <a:r>
              <a:rPr lang="en-US" sz="16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Dev_ID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` as well.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10)Find the device ID that is first logged in (based on `</a:t>
            </a:r>
            <a:r>
              <a:rPr lang="en-US" sz="16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start_datetime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`) for each player (`P_ID`). Output should contain player ID, device ID, and first login datetime.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11)For each player and date, determine how many `</a:t>
            </a:r>
            <a:r>
              <a:rPr lang="en-US" sz="16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kill_counts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` were played by  the player 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 far. a) Using window functions  b) Without window functions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12) Find the cumulative sum of stages crossed over `</a:t>
            </a:r>
            <a:r>
              <a:rPr lang="en-US" sz="16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start_datetime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` for each `P_ID`, excluding the most recent `</a:t>
            </a:r>
            <a:r>
              <a:rPr lang="en-US" sz="16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start_datetime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`.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13)Extract the top 3 highest sums of scores for each `</a:t>
            </a:r>
            <a:r>
              <a:rPr lang="en-US" sz="16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Dev_ID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` and the corresponding `P_ID`.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14)Find players who scored more than 50% of the average score, scored by the sum of scores for each `P_ID`.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15)Create a stored procedure to find the top `n` `</a:t>
            </a:r>
            <a:r>
              <a:rPr lang="en-US" sz="16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headshots_count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` based on each `</a:t>
            </a:r>
            <a:r>
              <a:rPr lang="en-US" sz="16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Dev_ID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` and rank them in increasing order using `</a:t>
            </a:r>
            <a:r>
              <a:rPr lang="en-US" sz="16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Row_Number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`. Display the difficulty as well.</a:t>
            </a:r>
          </a:p>
          <a:p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94510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alphaModFix amt="50000"/>
            </a:blip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4267197" y="468512"/>
            <a:ext cx="4209143" cy="650479"/>
          </a:xfrm>
          <a:prstGeom prst="roundRect">
            <a:avLst/>
          </a:prstGeom>
          <a:solidFill>
            <a:schemeClr val="bg1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INSIGHTS</a:t>
            </a:r>
            <a:endParaRPr lang="en-US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957941" y="1587502"/>
            <a:ext cx="10827656" cy="4384843"/>
          </a:xfrm>
          <a:prstGeom prst="roundRect">
            <a:avLst/>
          </a:prstGeom>
          <a:solidFill>
            <a:schemeClr val="bg1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 Level 0 the difficulty level of all the players are : Easy, Medium, Difficult.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‘L1_code’ wise average `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Kill_Count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` where `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lives_earned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` is 2, and at least 3 stages are crossed is ‘</a:t>
            </a:r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bulls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eye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 with </a:t>
            </a:r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average kill count.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 total number of stages crossed at Level 2 with players using `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zm_series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` devices is </a:t>
            </a:r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46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</a:t>
            </a:r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Difficult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35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</a:t>
            </a:r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Medium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</a:t>
            </a:r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P_ID: </a:t>
            </a:r>
            <a:r>
              <a:rPr lang="en-US" u="sng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211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have played games for total 4 days, followed by 242, 224, 292 for 2 days &amp; so 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Level 1 total lives earned (11) is highest for ‘</a:t>
            </a:r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war zone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 &amp; for level 2 total lives earned (28) is highest for ‘</a:t>
            </a:r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slippery slope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top 3 highest scores are for 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Dev_ID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bd-013 with level Difficult are 5300, 4570, 3370.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first login was done by 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Dev_ID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bd-103 on 11</a:t>
            </a:r>
            <a:r>
              <a:rPr lang="en-US" baseline="30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October,2022on time 02:23:45.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top 5 score for each difficulty level can be displayed.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P_ID 211 the highest score is 3200. </a:t>
            </a:r>
          </a:p>
        </p:txBody>
      </p:sp>
    </p:spTree>
    <p:extLst>
      <p:ext uri="{BB962C8B-B14F-4D97-AF65-F5344CB8AC3E}">
        <p14:creationId xmlns:p14="http://schemas.microsoft.com/office/powerpoint/2010/main" val="5333132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3" name="Picture 4" descr="Gaming Wallpaper Images - Free Download on Freepi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3991428" y="2257577"/>
            <a:ext cx="4209143" cy="1171423"/>
          </a:xfrm>
          <a:prstGeom prst="roundRect">
            <a:avLst/>
          </a:prstGeom>
          <a:solidFill>
            <a:schemeClr val="bg1">
              <a:alpha val="6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THANK YOU…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636000" y="4945441"/>
            <a:ext cx="2866570" cy="1407886"/>
          </a:xfrm>
          <a:prstGeom prst="roundRect">
            <a:avLst/>
          </a:prstGeom>
          <a:solidFill>
            <a:schemeClr val="bg1"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Data Analyst Intern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Mentorness Internship Program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 (Batch-MIP-DA-06)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0969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50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579257" y="290836"/>
            <a:ext cx="3033486" cy="924756"/>
          </a:xfrm>
          <a:prstGeom prst="roundRect">
            <a:avLst/>
          </a:prstGeom>
          <a:solidFill>
            <a:schemeClr val="bg1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698172" y="1506428"/>
            <a:ext cx="8810172" cy="1207743"/>
          </a:xfrm>
          <a:prstGeom prst="roundRect">
            <a:avLst/>
          </a:prstGeom>
          <a:solidFill>
            <a:schemeClr val="bg1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</a:rPr>
              <a:t>Our objective is to leverage SQL for in-depth exploration &amp; analysis of the dataset. By addressing specific queries related to the dataset, our goal is to decode gaming behaviors.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579257" y="3333107"/>
            <a:ext cx="3033486" cy="924756"/>
          </a:xfrm>
          <a:prstGeom prst="roundRect">
            <a:avLst/>
          </a:prstGeom>
          <a:solidFill>
            <a:schemeClr val="bg1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TOOLS USED</a:t>
            </a:r>
            <a:endParaRPr lang="en-US" sz="3200" b="1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8429" y="4511352"/>
            <a:ext cx="3969657" cy="17707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5686653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50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1085" y="2454131"/>
            <a:ext cx="4322932" cy="3215147"/>
          </a:xfrm>
          <a:prstGeom prst="rect">
            <a:avLst/>
          </a:prstGeom>
          <a:effectLst>
            <a:reflection blurRad="6350" stA="50000" endA="300" endPos="38500" dist="50800" dir="5400000" sy="-100000" algn="bl" rotWithShape="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8691" y="2434188"/>
            <a:ext cx="4092785" cy="3235091"/>
          </a:xfrm>
          <a:prstGeom prst="rect">
            <a:avLst/>
          </a:prstGeom>
          <a:effectLst>
            <a:reflection blurRad="6350" stA="50000" endA="300" endPos="38500" dist="50800" dir="5400000" sy="-100000" algn="bl" rotWithShape="0"/>
          </a:effectLst>
        </p:spPr>
      </p:pic>
      <p:sp>
        <p:nvSpPr>
          <p:cNvPr id="7" name="Rounded Rectangle 6"/>
          <p:cNvSpPr/>
          <p:nvPr/>
        </p:nvSpPr>
        <p:spPr>
          <a:xfrm>
            <a:off x="4354284" y="290836"/>
            <a:ext cx="4615543" cy="924756"/>
          </a:xfrm>
          <a:prstGeom prst="roundRect">
            <a:avLst/>
          </a:prstGeom>
          <a:solidFill>
            <a:schemeClr val="bg1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 OVERVIEW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611085" y="1506427"/>
            <a:ext cx="8621486" cy="551543"/>
          </a:xfrm>
          <a:prstGeom prst="roundRect">
            <a:avLst/>
          </a:prstGeom>
          <a:solidFill>
            <a:schemeClr val="bg1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chemeClr val="tx1"/>
                </a:solidFill>
              </a:rPr>
              <a:t>The dataset includes two tables: `Player Details` table (pd) and `Level Details` table (ld).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11528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blipFill>
            <a:blip r:embed="rId2">
              <a:alphaModFix amt="50000"/>
            </a:blip>
            <a:stretch>
              <a:fillRect/>
            </a:stretch>
          </a:blip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440233" y="1860956"/>
            <a:ext cx="5684521" cy="4278184"/>
          </a:xfrm>
          <a:prstGeom prst="roundRect">
            <a:avLst/>
          </a:prstGeom>
          <a:solidFill>
            <a:schemeClr val="bg1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1923" y="3345545"/>
            <a:ext cx="2289725" cy="1309007"/>
          </a:xfrm>
          <a:prstGeom prst="rect">
            <a:avLst/>
          </a:prstGeom>
          <a:effectLst>
            <a:reflection blurRad="6350" stA="50000" endA="300" endPos="38500" dist="50800" dir="5400000" sy="-100000" algn="bl" rotWithShape="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904902"/>
            <a:ext cx="4218506" cy="1005036"/>
          </a:xfrm>
          <a:prstGeom prst="rect">
            <a:avLst/>
          </a:prstGeom>
          <a:effectLst>
            <a:reflection blurRad="6350" stA="50000" endA="300" endPos="38500" dist="50800" dir="5400000" sy="-100000" algn="bl" rotWithShape="0"/>
          </a:effectLst>
        </p:spPr>
      </p:pic>
      <p:sp>
        <p:nvSpPr>
          <p:cNvPr id="6" name="TextBox 5"/>
          <p:cNvSpPr txBox="1"/>
          <p:nvPr/>
        </p:nvSpPr>
        <p:spPr>
          <a:xfrm>
            <a:off x="5669279" y="2084254"/>
            <a:ext cx="52264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There are 30 rows in Player Details table &amp; 77 rows in </a:t>
            </a:r>
          </a:p>
          <a:p>
            <a:r>
              <a:rPr lang="en-US" dirty="0" smtClean="0"/>
              <a:t>Level Details table.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69279" y="2921440"/>
            <a:ext cx="56845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Player Details table modified:</a:t>
            </a:r>
          </a:p>
          <a:p>
            <a:r>
              <a:rPr lang="en-US" dirty="0"/>
              <a:t>L1_Status varchar(30</a:t>
            </a:r>
            <a:r>
              <a:rPr lang="en-US" dirty="0" smtClean="0"/>
              <a:t>)</a:t>
            </a:r>
          </a:p>
          <a:p>
            <a:r>
              <a:rPr lang="en-US" dirty="0" smtClean="0"/>
              <a:t>L2_Status </a:t>
            </a:r>
            <a:r>
              <a:rPr lang="en-US" dirty="0"/>
              <a:t>varchar(30)</a:t>
            </a:r>
            <a:r>
              <a:rPr lang="en-US" dirty="0" smtClean="0"/>
              <a:t>  </a:t>
            </a:r>
          </a:p>
          <a:p>
            <a:r>
              <a:rPr lang="en-US" dirty="0"/>
              <a:t>P_ID </a:t>
            </a:r>
            <a:r>
              <a:rPr lang="en-US" dirty="0" err="1"/>
              <a:t>int</a:t>
            </a:r>
            <a:r>
              <a:rPr lang="en-US" dirty="0"/>
              <a:t> primary key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69278" y="4412346"/>
            <a:ext cx="56845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Level Details table modified:</a:t>
            </a:r>
          </a:p>
          <a:p>
            <a:r>
              <a:rPr lang="en-US" dirty="0" smtClean="0"/>
              <a:t>timestamp to start_time datetime</a:t>
            </a:r>
          </a:p>
          <a:p>
            <a:r>
              <a:rPr lang="en-US" dirty="0" err="1"/>
              <a:t>Dev_Id</a:t>
            </a:r>
            <a:r>
              <a:rPr lang="en-US" dirty="0"/>
              <a:t> varchar(10</a:t>
            </a:r>
            <a:r>
              <a:rPr lang="en-US" dirty="0" smtClean="0"/>
              <a:t>)</a:t>
            </a:r>
          </a:p>
          <a:p>
            <a:r>
              <a:rPr lang="en-US" dirty="0"/>
              <a:t>Difficulty varchar(15</a:t>
            </a:r>
            <a:r>
              <a:rPr lang="en-US" dirty="0" smtClean="0"/>
              <a:t>)</a:t>
            </a:r>
          </a:p>
          <a:p>
            <a:r>
              <a:rPr lang="en-US" dirty="0"/>
              <a:t>primary </a:t>
            </a:r>
            <a:r>
              <a:rPr lang="en-US" dirty="0" smtClean="0"/>
              <a:t>key(</a:t>
            </a:r>
            <a:r>
              <a:rPr lang="en-US" dirty="0" err="1" smtClean="0"/>
              <a:t>P_ID,Dev_id,start_time</a:t>
            </a:r>
            <a:r>
              <a:rPr lang="en-US" dirty="0"/>
              <a:t>)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640391" y="307971"/>
            <a:ext cx="5532638" cy="960891"/>
          </a:xfrm>
          <a:prstGeom prst="roundRect">
            <a:avLst/>
          </a:prstGeom>
          <a:solidFill>
            <a:schemeClr val="bg1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 EXPLORATION</a:t>
            </a:r>
            <a:endParaRPr 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1840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alphaModFix amt="50000"/>
            </a:blip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556000" y="176835"/>
            <a:ext cx="5094514" cy="1095346"/>
          </a:xfrm>
          <a:prstGeom prst="roundRect">
            <a:avLst/>
          </a:prstGeom>
          <a:solidFill>
            <a:schemeClr val="bg1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ANALYSIS QUERY</a:t>
            </a:r>
            <a:endParaRPr lang="en-US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335314" y="1620531"/>
            <a:ext cx="9942287" cy="1088571"/>
          </a:xfrm>
          <a:prstGeom prst="roundRect">
            <a:avLst/>
          </a:prstGeom>
          <a:solidFill>
            <a:schemeClr val="bg1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Query 1: Extract 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`P_ID`, `</a:t>
            </a:r>
            <a:r>
              <a:rPr lang="en-US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Dev_ID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`, `</a:t>
            </a:r>
            <a:r>
              <a:rPr lang="en-US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PName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`, and `</a:t>
            </a:r>
            <a:r>
              <a:rPr lang="en-US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Difficulty_level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` of all players at Level 0.</a:t>
            </a:r>
          </a:p>
        </p:txBody>
      </p:sp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2177141" y="3123249"/>
            <a:ext cx="3628573" cy="25933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Picture 8"/>
          <p:cNvPicPr/>
          <p:nvPr/>
        </p:nvPicPr>
        <p:blipFill>
          <a:blip r:embed="rId4"/>
          <a:stretch>
            <a:fillRect/>
          </a:stretch>
        </p:blipFill>
        <p:spPr>
          <a:xfrm>
            <a:off x="6698342" y="3057453"/>
            <a:ext cx="3875315" cy="27249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9604400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alphaModFix amt="50000"/>
            </a:blip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776511" y="440156"/>
            <a:ext cx="10638973" cy="1088571"/>
          </a:xfrm>
          <a:prstGeom prst="roundRect">
            <a:avLst/>
          </a:prstGeom>
          <a:solidFill>
            <a:schemeClr val="bg1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Query 2 : Find `Level1_code`wise average `</a:t>
            </a:r>
            <a:r>
              <a:rPr lang="en-US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Kill_Count</a:t>
            </a:r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` where `</a:t>
            </a:r>
            <a:r>
              <a:rPr lang="en-US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lives_earned</a:t>
            </a:r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` is 2, and at least 3 stages are crossed.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/>
          <p:cNvPicPr/>
          <p:nvPr/>
        </p:nvPicPr>
        <p:blipFill>
          <a:blip r:embed="rId3"/>
          <a:stretch>
            <a:fillRect/>
          </a:stretch>
        </p:blipFill>
        <p:spPr>
          <a:xfrm>
            <a:off x="4129086" y="2181905"/>
            <a:ext cx="3933825" cy="31738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2961115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alphaModFix amt="50000"/>
            </a:blip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972458" y="465315"/>
            <a:ext cx="10450287" cy="1088571"/>
          </a:xfrm>
          <a:prstGeom prst="roundRect">
            <a:avLst/>
          </a:prstGeom>
          <a:solidFill>
            <a:schemeClr val="bg1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Query 3 : Find the total number of stages crossed at each difficulty level for Level 2 with players using `</a:t>
            </a:r>
            <a:r>
              <a:rPr lang="en-US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zm_series</a:t>
            </a:r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` devices. Arrange the result in decreasing order of the total number of stages crossed.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/>
          <p:cNvPicPr/>
          <p:nvPr/>
        </p:nvPicPr>
        <p:blipFill>
          <a:blip r:embed="rId3"/>
          <a:stretch>
            <a:fillRect/>
          </a:stretch>
        </p:blipFill>
        <p:spPr>
          <a:xfrm>
            <a:off x="2525486" y="2019935"/>
            <a:ext cx="7315200" cy="329229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025516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alphaModFix amt="50000"/>
            </a:blip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96687" y="407257"/>
            <a:ext cx="10537372" cy="1088571"/>
          </a:xfrm>
          <a:prstGeom prst="roundRect">
            <a:avLst/>
          </a:prstGeom>
          <a:solidFill>
            <a:schemeClr val="bg1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Query 4 : Extract `P_ID` and the total number of unique dates for those players who have played games on multiple days.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/>
          <p:cNvPicPr/>
          <p:nvPr/>
        </p:nvPicPr>
        <p:blipFill>
          <a:blip r:embed="rId3"/>
          <a:stretch>
            <a:fillRect/>
          </a:stretch>
        </p:blipFill>
        <p:spPr>
          <a:xfrm>
            <a:off x="3064737" y="1685698"/>
            <a:ext cx="6062526" cy="40671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3683367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269</TotalTime>
  <Words>1202</Words>
  <Application>Microsoft Office PowerPoint</Application>
  <PresentationFormat>Widescreen</PresentationFormat>
  <Paragraphs>73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Decode Gaming Behavior</dc:title>
  <dc:creator>Nitin Sudhakar Kubal</dc:creator>
  <cp:lastModifiedBy>Nitin Sudhakar Kubal</cp:lastModifiedBy>
  <cp:revision>25</cp:revision>
  <dcterms:created xsi:type="dcterms:W3CDTF">2024-04-23T06:11:58Z</dcterms:created>
  <dcterms:modified xsi:type="dcterms:W3CDTF">2024-04-23T10:51:40Z</dcterms:modified>
</cp:coreProperties>
</file>