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Encoding Location in ML for Housing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Manus</a:t>
            </a:r>
          </a:p>
          <a:p>
            <a:r>
              <a:t>Data Science Project Presentation</a:t>
            </a:r>
          </a:p>
          <a:p>
            <a:r>
              <a:t>[Date]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&amp; Research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Importance of location in housing decisions</a:t>
            </a:r>
          </a:p>
          <a:p>
            <a:r>
              <a:t>• Research questions: Influence of encoding methods on predictive accuracy and fairness</a:t>
            </a:r>
          </a:p>
          <a:p>
            <a:r>
              <a:t>• Dataset: Ames Housing, comparing Linear Regression vs. Random Forest</a:t>
            </a:r>
          </a:p>
          <a:p>
            <a:r>
              <a:t>• Ethical concerns in housing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Pipeline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Ingestion &amp; Cleaning (drop 'PID', 'Order')</a:t>
            </a:r>
          </a:p>
          <a:p>
            <a:r>
              <a:t>• Exploratory Data Analysis (EDA): Distributions, correlations, outlier detection</a:t>
            </a:r>
          </a:p>
          <a:p>
            <a:r>
              <a:t>• Handling Missing Values (mean for numerics, mode for categoricals)</a:t>
            </a:r>
          </a:p>
          <a:p>
            <a:r>
              <a:t>• Feature Engineering: Encoding 'Neighborhood' using One-Hot, Label, and Target methods</a:t>
            </a:r>
          </a:p>
          <a:p>
            <a:r>
              <a:t>• Model Training &amp; Evaluation, plus SHAP analysis for interpretability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Exploratory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Applied IQR method to detect and visualize outliers in 'SalePrice'</a:t>
            </a:r>
          </a:p>
          <a:p>
            <a:r>
              <a:t>• Used log transformation to reduce skewness</a:t>
            </a:r>
          </a:p>
          <a:p>
            <a:r>
              <a:t>• Imputed missing values: Mean for numerical and mode for categorical features</a:t>
            </a:r>
          </a:p>
          <a:p>
            <a:r>
              <a:t>• Developed clear, modular functions for these tasks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Encoding the 'Neighborhood'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'Neighborhood' is critical in capturing location-based pricing</a:t>
            </a:r>
          </a:p>
          <a:p>
            <a:r>
              <a:t>• Implemented multiple encoding strategies:</a:t>
            </a:r>
          </a:p>
          <a:p>
            <a:r>
              <a:t>   - One-Hot Encoding</a:t>
            </a:r>
          </a:p>
          <a:p>
            <a:r>
              <a:t>   - Label Encoding</a:t>
            </a:r>
          </a:p>
          <a:p>
            <a:r>
              <a:t>   - Target Encoding (replacing categories with mean SalePrice)</a:t>
            </a:r>
          </a:p>
          <a:p>
            <a:r>
              <a:t>• Emphasis on modular, well-documented code for maintainability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Quality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Modular functions (e.g., do_impute, create_test_train_split)</a:t>
            </a:r>
          </a:p>
          <a:p>
            <a:r>
              <a:t>• Clear naming conventions and inline documentation</a:t>
            </a:r>
          </a:p>
          <a:p>
            <a:r>
              <a:t>• Consistent formatting for reusability and scalability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Results, Interpretability &amp; 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Random Forest outperformed Linear Regression (R² ~0.91 vs. ~0.76-0.82)</a:t>
            </a:r>
          </a:p>
          <a:p>
            <a:r>
              <a:t>• Synthetic test cases revealed location sensitivity, especially in Target Encoding</a:t>
            </a:r>
          </a:p>
          <a:p>
            <a:r>
              <a:t>• SHAP analysis confirmed 'Neighborhood' as a key predictor</a:t>
            </a:r>
          </a:p>
          <a:p>
            <a:r>
              <a:t>• Raised ethical considerations regarding potential bias and fairness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Robust data cleaning and effective encoding are crucial for reliable predictions</a:t>
            </a:r>
          </a:p>
          <a:p>
            <a:r>
              <a:t>• Modular, maintainable code forms the backbone of scalable data science projects</a:t>
            </a:r>
          </a:p>
          <a:p>
            <a:r>
              <a:t>• Future work: expand model types, apply fairness-aware methods, incorporate spatial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/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