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33E6-32B5-B715-4067-776D98FD7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-1535906"/>
            <a:ext cx="10572000" cy="5956105"/>
          </a:xfrm>
        </p:spPr>
        <p:txBody>
          <a:bodyPr/>
          <a:lstStyle/>
          <a:p>
            <a:r>
              <a:rPr lang="en-US" u="sng" dirty="0"/>
              <a:t>MTE307 FINAL PROJECT</a:t>
            </a:r>
            <a:br>
              <a:rPr lang="en-US" u="sng" dirty="0"/>
            </a:br>
            <a:br>
              <a:rPr lang="en-US" dirty="0"/>
            </a:br>
            <a:br>
              <a:rPr lang="en-US" dirty="0"/>
            </a:br>
            <a:r>
              <a:rPr lang="en-US" b="0" dirty="0"/>
              <a:t>Sorting by color and filling with arm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16929-69D2-AC21-16C7-EFCE43259899}"/>
              </a:ext>
            </a:extLst>
          </p:cNvPr>
          <p:cNvSpPr txBox="1"/>
          <p:nvPr/>
        </p:nvSpPr>
        <p:spPr>
          <a:xfrm>
            <a:off x="810000" y="5514975"/>
            <a:ext cx="9144000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Presented to</a:t>
            </a:r>
          </a:p>
          <a:p>
            <a:pPr algn="l"/>
            <a:r>
              <a:rPr lang="en-US" b="1" dirty="0"/>
              <a:t>DR/Ahmed </a:t>
            </a:r>
            <a:r>
              <a:rPr lang="en-US" b="1" dirty="0" err="1"/>
              <a:t>sabry</a:t>
            </a:r>
            <a:endParaRPr lang="en-US" b="1" dirty="0"/>
          </a:p>
          <a:p>
            <a:pPr algn="l"/>
            <a:r>
              <a:rPr lang="en-US" b="1" dirty="0"/>
              <a:t>ENG/Khaled Abdel </a:t>
            </a:r>
            <a:r>
              <a:rPr lang="en-US" b="1" dirty="0" err="1"/>
              <a:t>nasser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688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133-55D1-A6FC-B012-C05A979C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E2CCA-888A-793F-0C70-DE6C39AB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535781"/>
            <a:ext cx="10554574" cy="6692236"/>
          </a:xfrm>
        </p:spPr>
        <p:txBody>
          <a:bodyPr/>
          <a:lstStyle/>
          <a:p>
            <a:r>
              <a:rPr lang="en-US" dirty="0"/>
              <a:t>2 Robotic 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600E0-0919-3BD1-3757-7214CDA2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3333749"/>
            <a:ext cx="8001000" cy="3333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462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294E-11E6-48F3-B3FF-1F408622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98A8-33BB-5CAF-D85B-0B375BC1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6" y="1833563"/>
            <a:ext cx="4762500" cy="1595437"/>
          </a:xfrm>
        </p:spPr>
        <p:txBody>
          <a:bodyPr/>
          <a:lstStyle/>
          <a:p>
            <a:r>
              <a:rPr lang="en-US" dirty="0"/>
              <a:t>2 Photo sensors ( color detection 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C40F1-BF51-F26D-D74B-D784DBFA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3476625"/>
            <a:ext cx="8128000" cy="2452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326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DF9-62E7-38CD-1321-ED0278B6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53F2-77BF-ED11-C129-61D503C54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8" y="1417637"/>
            <a:ext cx="10956567" cy="2606675"/>
          </a:xfrm>
        </p:spPr>
        <p:txBody>
          <a:bodyPr/>
          <a:lstStyle/>
          <a:p>
            <a:r>
              <a:rPr lang="en-US" dirty="0"/>
              <a:t>Boxes for packaging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4EB5F-484C-0A0A-E9F2-D7018B3B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56" y="3262313"/>
            <a:ext cx="6731000" cy="34118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3291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BCC8-776E-F598-2805-798C66D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08A1-9E4F-EA65-E83B-A70D3B5B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22287"/>
            <a:ext cx="11039911" cy="1206713"/>
          </a:xfrm>
        </p:spPr>
        <p:txBody>
          <a:bodyPr/>
          <a:lstStyle/>
          <a:p>
            <a:r>
              <a:rPr lang="en-US" dirty="0"/>
              <a:t>Belts for moving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01B3D-981A-6FE7-3AC9-8321861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48" y="3429000"/>
            <a:ext cx="4276725" cy="298846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4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03B1-1555-8C17-06FC-B5D845B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D8A3-3342-B447-8DF4-C98EAC0D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778588"/>
          </a:xfrm>
        </p:spPr>
        <p:txBody>
          <a:bodyPr/>
          <a:lstStyle/>
          <a:p>
            <a:r>
              <a:rPr lang="en-US" dirty="0"/>
              <a:t>DR/ Ahmed </a:t>
            </a:r>
            <a:r>
              <a:rPr lang="en-US" dirty="0" err="1"/>
              <a:t>Sabry</a:t>
            </a:r>
            <a:endParaRPr lang="en-US" dirty="0"/>
          </a:p>
          <a:p>
            <a:r>
              <a:rPr lang="en-US" dirty="0"/>
              <a:t>ENG/ Khaled Abdel </a:t>
            </a:r>
            <a:r>
              <a:rPr lang="en-US" dirty="0" err="1"/>
              <a:t>nasser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2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3301-E324-0AFA-6A4C-A7FE72D1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04D9-9F85-8341-71B5-E8B5B574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195307"/>
          </a:xfrm>
        </p:spPr>
        <p:txBody>
          <a:bodyPr/>
          <a:lstStyle/>
          <a:p>
            <a:r>
              <a:rPr lang="en-US" dirty="0" err="1"/>
              <a:t>Seif</a:t>
            </a:r>
            <a:r>
              <a:rPr lang="en-US" dirty="0"/>
              <a:t> </a:t>
            </a:r>
            <a:r>
              <a:rPr lang="en-US" dirty="0" err="1"/>
              <a:t>Eldeen</a:t>
            </a:r>
            <a:r>
              <a:rPr lang="en-US" dirty="0"/>
              <a:t> Mohamed 200030848</a:t>
            </a:r>
          </a:p>
          <a:p>
            <a:r>
              <a:rPr lang="en-US" dirty="0"/>
              <a:t>Mohamed </a:t>
            </a:r>
            <a:r>
              <a:rPr lang="en-US" dirty="0" err="1"/>
              <a:t>Medhat</a:t>
            </a:r>
            <a:r>
              <a:rPr lang="en-US" dirty="0"/>
              <a:t> 200025912</a:t>
            </a:r>
          </a:p>
          <a:p>
            <a:r>
              <a:rPr lang="en-US" dirty="0"/>
              <a:t>Zain Mahmoud 200025947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C5E4-BD3A-0BF6-EAC1-0884D27E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044B-463C-A15A-D9ED-C0B3AEC0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6850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Designing PLC program to sort objects by their color </a:t>
            </a:r>
          </a:p>
          <a:p>
            <a:pPr marL="0" indent="0">
              <a:buNone/>
            </a:pPr>
            <a:r>
              <a:rPr lang="en-US" dirty="0"/>
              <a:t>And Fill them using a robotic arm</a:t>
            </a:r>
          </a:p>
          <a:p>
            <a:pPr marL="0" indent="0">
              <a:buNone/>
            </a:pPr>
            <a:r>
              <a:rPr lang="en-US" dirty="0"/>
              <a:t>This application can be used in many industries or Automation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Food Packaging  Industries</a:t>
            </a:r>
          </a:p>
          <a:p>
            <a:pPr marL="0" indent="0">
              <a:buNone/>
            </a:pPr>
            <a:r>
              <a:rPr lang="en-US" dirty="0"/>
              <a:t>Color paint sorting</a:t>
            </a:r>
          </a:p>
          <a:p>
            <a:pPr marL="0" indent="0">
              <a:buNone/>
            </a:pPr>
            <a:r>
              <a:rPr lang="en-US" dirty="0"/>
              <a:t>Packaging Automation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2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976C-7300-E782-A0DF-1E496081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System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5D0BA-CF48-204B-6724-1E30A505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 arms for picking objects</a:t>
            </a:r>
          </a:p>
          <a:p>
            <a:r>
              <a:rPr lang="en-US" dirty="0"/>
              <a:t>Photo sensors to detect the color</a:t>
            </a:r>
          </a:p>
          <a:p>
            <a:r>
              <a:rPr lang="en-US" dirty="0"/>
              <a:t>Moving belts to transfer the object</a:t>
            </a:r>
          </a:p>
          <a:p>
            <a:r>
              <a:rPr lang="en-US" dirty="0"/>
              <a:t>Boxes for packaging</a:t>
            </a:r>
          </a:p>
        </p:txBody>
      </p:sp>
    </p:spTree>
    <p:extLst>
      <p:ext uri="{BB962C8B-B14F-4D97-AF65-F5344CB8AC3E}">
        <p14:creationId xmlns:p14="http://schemas.microsoft.com/office/powerpoint/2010/main" val="17205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A91-C9F7-C099-0FE3-72E4068A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E9B0-EF2B-EFD5-96BD-16030BFC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WE USED LADDER DIAGRAM?</a:t>
            </a:r>
          </a:p>
          <a:p>
            <a:r>
              <a:rPr lang="en-US" dirty="0"/>
              <a:t>Easy to read and write</a:t>
            </a:r>
          </a:p>
          <a:p>
            <a:r>
              <a:rPr lang="en-US" dirty="0"/>
              <a:t>Easy to maintain</a:t>
            </a:r>
          </a:p>
          <a:p>
            <a:r>
              <a:rPr lang="en-US" dirty="0"/>
              <a:t>Easy to debug</a:t>
            </a:r>
          </a:p>
          <a:p>
            <a:r>
              <a:rPr lang="en-US" dirty="0"/>
              <a:t>Function blocks make  complex topics simple</a:t>
            </a:r>
          </a:p>
          <a:p>
            <a:r>
              <a:rPr lang="en-US" dirty="0"/>
              <a:t>Compatible with most PLCs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0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26A3-1C32-B0A3-6424-73F0CDD5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E615E-2A5D-201B-08D6-11B12A22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NO/NC contacts</a:t>
            </a:r>
          </a:p>
          <a:p>
            <a:r>
              <a:rPr lang="en-US" dirty="0"/>
              <a:t>Negative/positive pulse</a:t>
            </a:r>
          </a:p>
          <a:p>
            <a:r>
              <a:rPr lang="en-US" dirty="0"/>
              <a:t>Set/reset coil</a:t>
            </a:r>
          </a:p>
          <a:p>
            <a:r>
              <a:rPr lang="en-US" dirty="0"/>
              <a:t>Output coil</a:t>
            </a:r>
          </a:p>
        </p:txBody>
      </p:sp>
    </p:spTree>
    <p:extLst>
      <p:ext uri="{BB962C8B-B14F-4D97-AF65-F5344CB8AC3E}">
        <p14:creationId xmlns:p14="http://schemas.microsoft.com/office/powerpoint/2010/main" val="3163016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CDCD-1B5F-C509-7A82-1312F3CE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5F22-C9A3-91A1-B6B0-627816FF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input </a:t>
            </a:r>
          </a:p>
          <a:p>
            <a:r>
              <a:rPr lang="en-US" dirty="0"/>
              <a:t>M marker</a:t>
            </a:r>
          </a:p>
          <a:p>
            <a:r>
              <a:rPr lang="en-US" dirty="0"/>
              <a:t>Q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7B45-1806-06EA-0BD7-9813D837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4803-DF8B-53F1-6113-9A3DBFC5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052432"/>
          </a:xfrm>
        </p:spPr>
        <p:txBody>
          <a:bodyPr/>
          <a:lstStyle/>
          <a:p>
            <a:r>
              <a:rPr lang="en-US" dirty="0"/>
              <a:t>The object arrives by the moving belt</a:t>
            </a:r>
          </a:p>
          <a:p>
            <a:r>
              <a:rPr lang="en-US" dirty="0"/>
              <a:t>The object reaches sensor position</a:t>
            </a:r>
          </a:p>
          <a:p>
            <a:r>
              <a:rPr lang="en-US" dirty="0"/>
              <a:t>The sensor detects the color of the object</a:t>
            </a:r>
          </a:p>
          <a:p>
            <a:r>
              <a:rPr lang="en-US" dirty="0"/>
              <a:t>Based on the color of object a belt moves</a:t>
            </a:r>
          </a:p>
          <a:p>
            <a:r>
              <a:rPr lang="en-US" dirty="0"/>
              <a:t>Once the object  moves to arm position the arm picks it up</a:t>
            </a:r>
          </a:p>
          <a:p>
            <a:r>
              <a:rPr lang="en-US" dirty="0"/>
              <a:t>The arm puts the object in the box</a:t>
            </a:r>
          </a:p>
          <a:p>
            <a:r>
              <a:rPr lang="en-US" dirty="0"/>
              <a:t>The package continues moving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1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MTE307 FINAL PROJECT   Sorting by color and filling with arm</vt:lpstr>
      <vt:lpstr>Presented to</vt:lpstr>
      <vt:lpstr>Presented by</vt:lpstr>
      <vt:lpstr>Main objective</vt:lpstr>
      <vt:lpstr>Hardware System configuration</vt:lpstr>
      <vt:lpstr>Software system configuration</vt:lpstr>
      <vt:lpstr>Used functions</vt:lpstr>
      <vt:lpstr>Addresses</vt:lpstr>
      <vt:lpstr>Process logic</vt:lpstr>
      <vt:lpstr>Hardware used</vt:lpstr>
      <vt:lpstr>Hardware used</vt:lpstr>
      <vt:lpstr>Hardware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MTE307 FINAL PROJECT   Sorting by color and filling with arm</dc:title>
  <dc:creator>Guest User</dc:creator>
  <cp:lastModifiedBy>Guest User</cp:lastModifiedBy>
  <cp:revision>1</cp:revision>
  <dcterms:created xsi:type="dcterms:W3CDTF">2025-05-07T04:26:29Z</dcterms:created>
  <dcterms:modified xsi:type="dcterms:W3CDTF">2025-05-07T06:25:23Z</dcterms:modified>
</cp:coreProperties>
</file>