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jpg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1DA6-A2A7-4C20-BD17-4658B9529C34}" type="datetimeFigureOut">
              <a:rPr lang="uk-UA"/>
              <a:t>29.12.2015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1B19-E548-449D-812F-A2B67D240179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922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5532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097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784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589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636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954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5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083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575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1B19-E548-449D-812F-A2B67D240179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325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858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366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58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81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610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040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897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495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379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51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83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00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5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382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855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12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8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71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29.12.2015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372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Windows_Presentation_Found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1091347" y="3500108"/>
            <a:ext cx="9755187" cy="550333"/>
          </a:xfrm>
        </p:spPr>
        <p:txBody>
          <a:bodyPr>
            <a:noAutofit/>
          </a:bodyPr>
          <a:lstStyle/>
          <a:p>
            <a:r>
              <a:rPr lang="ru-RU" sz="1400" dirty="0" err="1">
                <a:solidFill>
                  <a:schemeClr val="accent1"/>
                </a:solidFill>
                <a:latin typeface="+mj-lt"/>
              </a:rPr>
              <a:t>Виконав</a:t>
            </a:r>
            <a:r>
              <a:rPr lang="ru-RU" sz="1400" dirty="0">
                <a:solidFill>
                  <a:schemeClr val="accent1"/>
                </a:solidFill>
                <a:latin typeface="+mj-lt"/>
              </a:rPr>
              <a:t> студент </a:t>
            </a:r>
            <a:r>
              <a:rPr lang="ru-RU" sz="1400" dirty="0" err="1">
                <a:solidFill>
                  <a:schemeClr val="accent1"/>
                </a:solidFill>
                <a:latin typeface="+mj-lt"/>
              </a:rPr>
              <a:t>групи</a:t>
            </a:r>
            <a:r>
              <a:rPr lang="ru-RU" sz="1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1400" dirty="0" smtClean="0">
                <a:solidFill>
                  <a:schemeClr val="accent1"/>
                </a:solidFill>
                <a:latin typeface="+mj-lt"/>
              </a:rPr>
              <a:t>СП-14-1д</a:t>
            </a:r>
            <a:endParaRPr lang="ru-RU" sz="1400" dirty="0">
              <a:solidFill>
                <a:schemeClr val="accent1"/>
              </a:solidFill>
              <a:latin typeface="+mj-lt"/>
            </a:endParaRPr>
          </a:p>
          <a:p>
            <a:r>
              <a:rPr lang="uk-UA" sz="1400" dirty="0" smtClean="0">
                <a:solidFill>
                  <a:schemeClr val="accent1"/>
                </a:solidFill>
                <a:latin typeface="+mj-lt"/>
              </a:rPr>
              <a:t>Барабаш Андрій</a:t>
            </a:r>
            <a:endParaRPr lang="ru-RU" sz="1400" dirty="0">
              <a:solidFill>
                <a:schemeClr val="accent1"/>
              </a:solidFill>
              <a:latin typeface="+mj-lt"/>
            </a:endParaRPr>
          </a:p>
          <a:p>
            <a:endParaRPr lang="uk-UA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5400" dirty="0" smtClean="0"/>
              <a:t>Презентація курсового проекту на тему:</a:t>
            </a:r>
            <a:br>
              <a:rPr lang="uk-UA" sz="5400" dirty="0" smtClean="0"/>
            </a:br>
            <a:r>
              <a:rPr lang="uk-UA" sz="5400" dirty="0" smtClean="0"/>
              <a:t>Програмне забезпечення табло станції метро</a:t>
            </a:r>
            <a:endParaRPr lang="ru-RU" sz="5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196">
            <a:off x="177506" y="4751664"/>
            <a:ext cx="1812247" cy="15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3912" y="0"/>
            <a:ext cx="2920815" cy="858178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висновки</a:t>
            </a:r>
            <a:endParaRPr lang="uk-UA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7624" y="858178"/>
            <a:ext cx="9673389" cy="419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 процесі виконання курсової роботи було розроблено модель програмного забезпечення табло метро засобами мови С #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Було спроектовано об'єктно-орієнтовану модель програмного забезпечення: виділено основні класи, встановлені залежності між ними і побудовано діаграму класів. Засвоєні принципи об'єктно - орієнтованого програмування (успадкування, інкапсуляція, поліморфізм), залежність між класами.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Отримано безцінний досвід роботи з відносно великим проектом, розробкою його архітектури, та реалізацією.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Закріплено знання побудови  користувальницьких застосунків за допомогою технології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WPF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Було виконане додаткове завдання, яке полягало в створенні імітації роботи метрополітену.</a:t>
            </a:r>
            <a:endParaRPr lang="ru-RU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83632" y="1251284"/>
            <a:ext cx="9181093" cy="2955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uk-UA" sz="9600" dirty="0" smtClean="0"/>
              <a:t>Дякую за увагу!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35418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06375" y="0"/>
            <a:ext cx="7050505" cy="1515980"/>
          </a:xfrm>
        </p:spPr>
        <p:txBody>
          <a:bodyPr>
            <a:noAutofit/>
          </a:bodyPr>
          <a:lstStyle/>
          <a:p>
            <a:r>
              <a:rPr lang="uk-UA" sz="4400" dirty="0" smtClean="0"/>
              <a:t>Призначення програми </a:t>
            </a:r>
            <a:r>
              <a:rPr lang="uk-UA" sz="4400" dirty="0"/>
              <a:t>та постановка задачі</a:t>
            </a:r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>
          <a:xfrm>
            <a:off x="2811556" y="1824221"/>
            <a:ext cx="6345301" cy="23624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призначена для </a:t>
            </a: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роботи табло метро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Додаткове завдання: реалізувати імітацію роботи метрополітену</a:t>
            </a:r>
            <a:endParaRPr lang="uk-U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9" y="3228555"/>
            <a:ext cx="3911766" cy="22531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67" y="3228555"/>
            <a:ext cx="3619250" cy="21933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266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8058" y="0"/>
            <a:ext cx="6629400" cy="975122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План роботи</a:t>
            </a:r>
            <a:endParaRPr lang="uk-UA" sz="4400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>
          <a:xfrm>
            <a:off x="1861471" y="1191125"/>
            <a:ext cx="8535987" cy="40224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25.10.15 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ознайомлення з ТЗ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27.10.15 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плану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початок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3.11.15 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перша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версія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продукту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5.11.15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перше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продукту</a:t>
            </a:r>
            <a:endParaRPr lang="uk-U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7.11.15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усунення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недоліків</a:t>
            </a:r>
            <a:endParaRPr lang="uk-U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9.11.15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функціональності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11.12.15 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вихід </a:t>
            </a:r>
            <a:r>
              <a:rPr lang="arn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beta-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версії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13.12.15 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планове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endParaRPr lang="uk-U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14.12.15 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усунення знайдених </a:t>
            </a: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недоліків</a:t>
            </a:r>
            <a:endParaRPr lang="uk-U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26.12.15 </a:t>
            </a:r>
            <a:r>
              <a:rPr lang="uk-U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вихід фінальної версії програмного продукту</a:t>
            </a:r>
          </a:p>
        </p:txBody>
      </p:sp>
    </p:spTree>
    <p:extLst>
      <p:ext uri="{BB962C8B-B14F-4D97-AF65-F5344CB8AC3E}">
        <p14:creationId xmlns:p14="http://schemas.microsoft.com/office/powerpoint/2010/main" val="2890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4113" y="0"/>
            <a:ext cx="6019800" cy="902368"/>
          </a:xfrm>
        </p:spPr>
        <p:txBody>
          <a:bodyPr>
            <a:normAutofit/>
          </a:bodyPr>
          <a:lstStyle/>
          <a:p>
            <a:r>
              <a:rPr lang="uk-UA" sz="4400" dirty="0"/>
              <a:t>Вимоги до </a:t>
            </a:r>
            <a:r>
              <a:rPr lang="uk-UA" sz="4400" dirty="0" smtClean="0"/>
              <a:t>продукту</a:t>
            </a:r>
            <a:endParaRPr lang="uk-UA" sz="4400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2655139" y="1322722"/>
            <a:ext cx="6536987" cy="31305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Програмний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 повинен бути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розроблений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мові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n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розробці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повинен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об'єктно-орієнтований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6" y="2902813"/>
            <a:ext cx="2469287" cy="24692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152" y="2902813"/>
            <a:ext cx="2469287" cy="2469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67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80" y="1193632"/>
            <a:ext cx="5829327" cy="4244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4441" y="0"/>
            <a:ext cx="7018612" cy="1105390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Опис предметної області</a:t>
            </a:r>
            <a:endParaRPr lang="uk-UA" sz="4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6" y="1193632"/>
            <a:ext cx="5055270" cy="26444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7" y="3980808"/>
            <a:ext cx="5055270" cy="14574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627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8076" y="0"/>
            <a:ext cx="8534400" cy="968875"/>
          </a:xfrm>
        </p:spPr>
        <p:txBody>
          <a:bodyPr>
            <a:normAutofit/>
          </a:bodyPr>
          <a:lstStyle/>
          <a:p>
            <a:r>
              <a:rPr lang="uk-UA" sz="4400" dirty="0"/>
              <a:t>Діаграма </a:t>
            </a:r>
            <a:r>
              <a:rPr lang="arn-CL" sz="4400" dirty="0"/>
              <a:t>UseCase</a:t>
            </a:r>
            <a:endParaRPr lang="uk-UA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67" y="830179"/>
            <a:ext cx="8293191" cy="4764505"/>
          </a:xfrm>
        </p:spPr>
      </p:pic>
    </p:spTree>
    <p:extLst>
      <p:ext uri="{BB962C8B-B14F-4D97-AF65-F5344CB8AC3E}">
        <p14:creationId xmlns:p14="http://schemas.microsoft.com/office/powerpoint/2010/main" val="35489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0240" y="0"/>
            <a:ext cx="8534400" cy="1070811"/>
          </a:xfrm>
        </p:spPr>
        <p:txBody>
          <a:bodyPr>
            <a:normAutofit/>
          </a:bodyPr>
          <a:lstStyle/>
          <a:p>
            <a:r>
              <a:rPr lang="uk-UA" sz="4400" dirty="0">
                <a:latin typeface="+mn-lt"/>
              </a:rPr>
              <a:t>Діаграма класів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2" y="902368"/>
            <a:ext cx="9685421" cy="4680285"/>
          </a:xfrm>
        </p:spPr>
      </p:pic>
    </p:spTree>
    <p:extLst>
      <p:ext uri="{BB962C8B-B14F-4D97-AF65-F5344CB8AC3E}">
        <p14:creationId xmlns:p14="http://schemas.microsoft.com/office/powerpoint/2010/main" val="14149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686" y="-257164"/>
            <a:ext cx="6019800" cy="1143000"/>
          </a:xfrm>
        </p:spPr>
        <p:txBody>
          <a:bodyPr/>
          <a:lstStyle/>
          <a:p>
            <a:r>
              <a:rPr lang="uk-UA" sz="3200"/>
              <a:t>Тестування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99858"/>
              </p:ext>
            </p:extLst>
          </p:nvPr>
        </p:nvGraphicFramePr>
        <p:xfrm>
          <a:off x="745958" y="885836"/>
          <a:ext cx="10190747" cy="4474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0260"/>
                <a:gridCol w="3770679"/>
                <a:gridCol w="2513787"/>
                <a:gridCol w="1478025"/>
                <a:gridCol w="1767996"/>
              </a:tblGrid>
              <a:tr h="358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 тесту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Версія програми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</a:tr>
              <a:tr h="717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Додавання 3 ліній на поле та </a:t>
                      </a:r>
                      <a:r>
                        <a:rPr lang="uk-UA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їх видалення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20.11.15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</a:tr>
              <a:tr h="717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Додавання 12 станцій  на поле та </a:t>
                      </a:r>
                      <a:r>
                        <a:rPr lang="uk-UA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їх видалення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25.11.15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</a:tr>
              <a:tr h="4764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Додавання 10 потягів та їх видалення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17.12.15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</a:tr>
              <a:tr h="358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Анімація руху потягів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20.12.15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</a:tr>
              <a:tr h="717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Відображення порушення графіку потягів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20.12.15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</a:tr>
              <a:tr h="4764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Відображення табло на станціях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25.12.15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</a:tr>
              <a:tr h="4764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Переміщення елементів по полю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25.12.15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336884"/>
            <a:ext cx="10876547" cy="4245038"/>
          </a:xfrm>
        </p:spPr>
        <p:txBody>
          <a:bodyPr>
            <a:normAutofit/>
          </a:bodyPr>
          <a:lstStyle/>
          <a:p>
            <a:pPr algn="ctr"/>
            <a:r>
              <a:rPr lang="uk-UA" sz="7200" dirty="0"/>
              <a:t>Демонстрація програмного продукту</a:t>
            </a:r>
          </a:p>
        </p:txBody>
      </p:sp>
    </p:spTree>
    <p:extLst>
      <p:ext uri="{BB962C8B-B14F-4D97-AF65-F5344CB8AC3E}">
        <p14:creationId xmlns:p14="http://schemas.microsoft.com/office/powerpoint/2010/main" val="990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08B34135254494AB06FEB36676E8D6C" ma:contentTypeVersion="0" ma:contentTypeDescription="Створення нового документа." ma:contentTypeScope="" ma:versionID="ebb246b6367ea6926438d98459a536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8a91c530454dd61ddd3546870241e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EF7627-C66A-4E57-B628-FA17C71417C9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639519-46DA-4A9A-8190-0F1F6B3C1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C4C798-8300-48A0-B784-B4290C6DBC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198</TotalTime>
  <Words>312</Words>
  <Application>Microsoft Office PowerPoint</Application>
  <PresentationFormat>Широкоэкранный</PresentationFormat>
  <Paragraphs>84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Wingdings</vt:lpstr>
      <vt:lpstr>Главное мероприятие</vt:lpstr>
      <vt:lpstr>Презентація курсового проекту на тему: Програмне забезпечення табло станції метро</vt:lpstr>
      <vt:lpstr>Призначення програми та постановка задачі</vt:lpstr>
      <vt:lpstr>План роботи</vt:lpstr>
      <vt:lpstr>Вимоги до продукту</vt:lpstr>
      <vt:lpstr>Опис предметної області</vt:lpstr>
      <vt:lpstr>Діаграма UseCase</vt:lpstr>
      <vt:lpstr>Діаграма класів</vt:lpstr>
      <vt:lpstr>Тестування</vt:lpstr>
      <vt:lpstr>Демонстрація програмного продукту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курсової роботи на тему: "програмне забезпечення таксофону"</dc:title>
  <dc:creator>Андрей Барабаш</dc:creator>
  <cp:lastModifiedBy>Андрей Барабаш</cp:lastModifiedBy>
  <cp:revision>26</cp:revision>
  <dcterms:created xsi:type="dcterms:W3CDTF">2012-08-15T23:17:22Z</dcterms:created>
  <dcterms:modified xsi:type="dcterms:W3CDTF">2015-12-29T11:32:02Z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0x010100708B34135254494AB06FEB36676E8D6C</vt:lpwstr>
  </property>
</Properties>
</file>