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7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7B27-ECDB-5260-0749-E0152E0F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C90F-4F41-D216-B554-84893E786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8A65-9039-093D-1A0F-3A3E2267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29B8-1E95-2210-5DEF-949AF7E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ACCC7-6C55-B079-9C02-3C2AF8B7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780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A73A-338D-C533-3E42-213AFEA0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F5E04-02B1-6CFE-CE81-CC668D2D7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DA87-8CAF-14DA-9DEA-82760EF0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BDE3-EED6-B3CF-1D41-E38DAD0C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513C-00AE-B3BD-05AA-F1492713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96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75CA7-BBA6-A049-9B4E-39910FB6F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C8F9-0E0C-6BAB-18E0-2CA71591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F51E-A767-AD6D-FFD9-7EBD08FD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E133-C32A-B8CC-35E5-96659C7B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6156-DC97-C4D1-41BF-A44E3A53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4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F909-2274-4308-3906-F73E0A38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068-B748-FD2B-1210-0F6331E0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7338-1C25-B7FC-0F96-8FCBE5B9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A7B7-EFD3-227E-1523-6173C039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A3FE-AAA0-6FC0-DEDA-9A623F1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91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4C80-48A8-C0ED-E3A5-FF9432F4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E799-8E87-BB0A-E3D7-B75AFEC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9F34-3C74-367B-6726-3F069DE3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9A49-EB82-4F4E-E97C-E8517BBC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5508-24AA-00D7-F591-E1CB51C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4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C6D2-B4E7-0038-AECC-CEFD4A33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0C16-0DCF-F396-D642-E739D603D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1B6D-68A8-8D5E-8611-8B528F0C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276F-E26B-EEA8-C61B-C1654AFB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CF5F-F8C3-B5E5-2832-CB2F1D01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AB7E-6204-728C-157D-57F4709B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2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1E6C-AD4E-5883-07DC-DE04888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DF12-CDED-CDEC-C010-A6D4AE33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CBEF-B738-B66D-E0D4-419420391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482A9-86C2-7D34-423D-3D7D8DEA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0450F-E311-304A-B706-B9AD2EFE3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E9A5E-E7AD-6D80-E77D-CA45A35B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88AA-952D-FD79-A951-D9C50E70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48C1-E5CA-DFAF-D72D-9C5AA8E2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64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791C-1C58-4592-275E-C9195DD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39895-075C-8CCB-3803-C40434B7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11C49-0FF4-F0A6-23CC-51E47E1D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DD6EB-2CC0-D475-9CBE-092F612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BADF-02E9-E31F-737E-CB15927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CC1F5-98F0-CC28-0EE9-FB6B110B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1B712-5D44-3B45-4E15-5DA43EE5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4231-A546-184B-BDE4-9505DEED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593E-852C-AF5E-1C24-510B9D57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A64FA-AA10-EF9A-24EB-F13DDEA5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7875-64A0-8CD5-B63A-F4655C1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76C56-07A4-54B4-8777-16A14EFE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33F6C-0529-60E5-5773-B0847DAF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44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4535-EA84-ED3D-BABD-BF95C35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662C-2E45-E4F2-F429-38C09EA47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D843-A51A-B142-BB0F-E621D5EB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DF66-142C-8B30-7A33-5D036A4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55AC-AF12-B08C-EA52-BE4DBF56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94C3-2CC8-E332-F5AF-F1ED589E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02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DA82A-C420-A616-DF8C-56A716F9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85D04-CA0B-61EE-6F5D-C2556BE1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63F2-B213-C84E-A50B-988296D25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9312-C8BC-4AF9-A0D3-C7F744249560}" type="datetimeFigureOut">
              <a:rPr lang="en-IL" smtClean="0"/>
              <a:t>01/06/2022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1FCD-55FB-E04F-5B76-F03AF10E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A653-2A1B-D5B1-96FF-7B85E884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5E5-3BA0-48E3-AC6E-FF63B97632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41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3F-E3CD-9299-C221-1E0480123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Digital</a:t>
            </a:r>
            <a:r>
              <a:rPr lang="en-US" dirty="0"/>
              <a:t> </a:t>
            </a:r>
            <a:r>
              <a:rPr lang="en-US" b="1" dirty="0"/>
              <a:t>Humanities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1D4F-FA64-621C-2690-93ACD4A4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Project Proposal 2022</a:t>
            </a:r>
          </a:p>
          <a:p>
            <a:r>
              <a:rPr lang="en-US" dirty="0"/>
              <a:t>Morad Abu Alkeaan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72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8D12-C42B-B048-BCBC-EFC756B4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Target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8CF7-61FC-F38F-D72D-FBC5DFB0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the effect of increasing movie budgets on achieving high revenues.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3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6274-E017-3C04-4C0F-A402A97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C63E-CD44-FFCC-F453-A81CD349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world is driven by money, it’s the engine of everything.</a:t>
            </a:r>
          </a:p>
          <a:p>
            <a:r>
              <a:rPr lang="en-US" dirty="0"/>
              <a:t>Money impacts on countries, international companies down to individuals.</a:t>
            </a:r>
          </a:p>
          <a:p>
            <a:r>
              <a:rPr lang="en-US" dirty="0"/>
              <a:t>Humanities field primarily study aspects of human society and culture</a:t>
            </a:r>
            <a:endParaRPr lang="ar-SA" dirty="0"/>
          </a:p>
          <a:p>
            <a:r>
              <a:rPr lang="en-US" dirty="0"/>
              <a:t>Cinema and money is an important part of human life and cultures</a:t>
            </a:r>
          </a:p>
          <a:p>
            <a:endParaRPr lang="en-US" dirty="0"/>
          </a:p>
          <a:p>
            <a:r>
              <a:rPr lang="en-US" dirty="0"/>
              <a:t>Project question is:</a:t>
            </a:r>
          </a:p>
          <a:p>
            <a:pPr lvl="1"/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The effect of increasing or decreasing the budgets of movies over the years on their success of achieving the highest revenues</a:t>
            </a:r>
          </a:p>
        </p:txBody>
      </p:sp>
    </p:spTree>
    <p:extLst>
      <p:ext uri="{BB962C8B-B14F-4D97-AF65-F5344CB8AC3E}">
        <p14:creationId xmlns:p14="http://schemas.microsoft.com/office/powerpoint/2010/main" val="287674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D914-0086-0D38-FE1E-CC67339B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 Plan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8044-42BD-6CA6-6592-50042C91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different sources: movies databases, international cinema archives and other sources… (JSON, CSV, XML …).</a:t>
            </a:r>
          </a:p>
          <a:p>
            <a:r>
              <a:rPr lang="en-US" dirty="0"/>
              <a:t>Manipulate and process data: make the data usable for our project.</a:t>
            </a:r>
          </a:p>
          <a:p>
            <a:r>
              <a:rPr lang="en-US" dirty="0"/>
              <a:t>Extract the results and present them in charts 📊 .</a:t>
            </a:r>
          </a:p>
          <a:p>
            <a:r>
              <a:rPr lang="en-US" dirty="0"/>
              <a:t>Build a website to view the results we got:</a:t>
            </a:r>
          </a:p>
          <a:p>
            <a:pPr lvl="1"/>
            <a:r>
              <a:rPr lang="en-US" dirty="0"/>
              <a:t>Movies info</a:t>
            </a:r>
          </a:p>
          <a:p>
            <a:pPr lvl="1"/>
            <a:r>
              <a:rPr lang="en-US" dirty="0"/>
              <a:t>Top movies per year</a:t>
            </a:r>
          </a:p>
          <a:p>
            <a:pPr lvl="1"/>
            <a:r>
              <a:rPr lang="en-US" dirty="0"/>
              <a:t>Project results and chars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AED7-A29A-1F22-0B3F-07329D9D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Expectations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1974-8292-7814-AE87-200E6BA0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has a direct impact on the success or failure of the movies.</a:t>
            </a:r>
          </a:p>
          <a:p>
            <a:r>
              <a:rPr lang="en-US" dirty="0"/>
              <a:t>Budget gives us an indicator to prejudge the success or failure of the movies.</a:t>
            </a:r>
          </a:p>
          <a:p>
            <a:r>
              <a:rPr lang="en-US" dirty="0"/>
              <a:t>Huge budget -&gt; more money -&gt; excellent cast, beautiful animations and sound, high quality </a:t>
            </a:r>
            <a:r>
              <a:rPr lang="en-US" dirty="0" err="1"/>
              <a:t>equipments</a:t>
            </a:r>
            <a:r>
              <a:rPr lang="en-US" dirty="0"/>
              <a:t> -&gt; people will like it -&gt; increases the chances of the movie being successful.</a:t>
            </a:r>
          </a:p>
          <a:p>
            <a:r>
              <a:rPr lang="en-US" dirty="0"/>
              <a:t>Charts of the project results will be monotonically increasing functions and will grow very fast.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655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239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Digital Humanities </vt:lpstr>
      <vt:lpstr>Target</vt:lpstr>
      <vt:lpstr>Background</vt:lpstr>
      <vt:lpstr>Work Plan</vt:lpstr>
      <vt:lpstr>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</dc:title>
  <dc:creator>Morad Abu Alkeaan</dc:creator>
  <cp:lastModifiedBy>Morad Abu Alkeaan</cp:lastModifiedBy>
  <cp:revision>3</cp:revision>
  <dcterms:created xsi:type="dcterms:W3CDTF">2022-06-01T18:08:08Z</dcterms:created>
  <dcterms:modified xsi:type="dcterms:W3CDTF">2022-06-03T17:44:41Z</dcterms:modified>
</cp:coreProperties>
</file>