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67" r:id="rId6"/>
    <p:sldId id="261" r:id="rId7"/>
    <p:sldId id="263" r:id="rId8"/>
    <p:sldId id="262" r:id="rId9"/>
    <p:sldId id="26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 snapToObjects="1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94882-E1DE-5549-B51C-C4A40622B19D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0C128-0857-8E45-BED4-374A20855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6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0C128-0857-8E45-BED4-374A208557D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179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86553-020D-BC93-34CD-4D5151A9F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00E638-945C-5E42-80C8-928C27424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003DD9-405E-82FC-B1B8-8C080883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755F-C109-0942-BFCF-DA65AB219056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F246D7-9396-D970-9833-D249381E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71F708-C0E4-E4D2-E582-7061A136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08F7-EEC8-9343-87D6-3CE663873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2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6416C4-838D-C0A9-E85A-F16CA36B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756183-E00F-79B7-AF0D-35433BB5E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3BA9FC-C6DE-08B7-0C6F-145CD798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755F-C109-0942-BFCF-DA65AB219056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A0014-5838-A43C-BAE3-324A1F2C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01803-7406-F595-630F-FA8E94FF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08F7-EEC8-9343-87D6-3CE663873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10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E44325B-0BF2-CA5C-F5C5-C85A5AB70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C96492-4E4B-1BEB-EF0B-48CDD12FF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43C44D-317D-09D3-CE82-13128928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755F-C109-0942-BFCF-DA65AB219056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6235E7-D9E2-B45B-27EA-F12CD71D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9CF098-2BF6-977E-6B3D-880C9D05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08F7-EEC8-9343-87D6-3CE663873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77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FDBC1-BAC7-2EFA-488C-31AEE74E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1A9DCA-D41B-C781-CDB8-181C2DFA1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71F012-9D4B-72E4-911E-DA0868BE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755F-C109-0942-BFCF-DA65AB219056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EBBAB6-327C-7FB6-A989-AAFB3B86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40332F-7EF9-266E-597C-4D72E93B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08F7-EEC8-9343-87D6-3CE663873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88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3C417-6AF6-072D-FD0A-D4248220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6970E8-F3F8-EE32-09DA-365AE1FEB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2EC5E2-10AD-1194-FD28-87E254AA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755F-C109-0942-BFCF-DA65AB219056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2FA9C2-F6AB-40E3-F8FA-4189E383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DCFE91-F625-70FC-DEDF-C1CDC0C8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08F7-EEC8-9343-87D6-3CE663873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37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27ECF0-43A5-2ED3-47F2-6AF211ED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4B15FE-8856-0398-1736-5A745185C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B2ADD6-4EF6-909F-E61F-65162608F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1C55E9-8DC4-1788-4FE4-6363309A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755F-C109-0942-BFCF-DA65AB219056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354D5B-275B-45D1-6155-4BB112E5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878291-7CE2-C0A0-6FDC-881BFCCE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08F7-EEC8-9343-87D6-3CE663873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41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56DD3-BD26-D9F4-4C71-AABFAB80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C4FED6-0F8B-B132-53A8-2583A9DB7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6200FA-F7CA-740F-0A05-114AC302B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A1D267-D9F3-E2E5-D2A8-8DE125201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F21F72-E40B-95A6-BCDB-22E927276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2AE386B-A30B-2FEA-D60B-C7AED8E9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755F-C109-0942-BFCF-DA65AB219056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362EBD9-73FC-8D8B-696C-210C2B45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1EE900-6507-8060-81CD-0C79EAC4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08F7-EEC8-9343-87D6-3CE663873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88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81FD7-7CCF-DE40-43DE-9C5E8E02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97DBB3-63DD-FFE1-B09A-B9675F8B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755F-C109-0942-BFCF-DA65AB219056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1D3FFF-0737-B0B1-85A9-D215DB17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05B6DC-5DE6-4887-7360-F73AE7E8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08F7-EEC8-9343-87D6-3CE663873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0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26F7D42-A2A4-B320-D298-418D78CE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755F-C109-0942-BFCF-DA65AB219056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206026-3809-BD63-95F3-36FD3FBB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E1F043-8AEA-E35A-9F86-B5C3D302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08F7-EEC8-9343-87D6-3CE663873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10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7C5DC-120A-F178-4B3B-E262A2D7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4A162A-A1AA-9439-6D4B-2FA189D71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100271-B226-FE0E-AC50-317E1BFD5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78D129-D8FF-C053-1999-A1327BC1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755F-C109-0942-BFCF-DA65AB219056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09BC62-5D7D-A258-3FC4-E158682F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361B07-56DF-349B-9C5E-839227A0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08F7-EEC8-9343-87D6-3CE663873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64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CA2049-53D4-0B8E-55C0-8FFA21CE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33E8213-305F-7CBA-80A4-5393A7C7F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E54D28-5A58-7A80-14DC-045558E4A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DCF5AE-2D52-6E27-204D-041A10A5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755F-C109-0942-BFCF-DA65AB219056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690ABB-7718-A301-8F56-EB97561A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7061DD-3635-84F0-8B17-10379A8F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08F7-EEC8-9343-87D6-3CE663873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55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0410542-B43E-7C0E-4EF1-2A93AF85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CB970F-621F-47E3-E1A2-80E457A63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A52D27-66ED-68FE-33FC-D2900487F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0755F-C109-0942-BFCF-DA65AB219056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E4F9B0-A4E9-4887-0C25-90C98B9BF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691099-9C29-976C-8457-0895C2A24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408F7-EEC8-9343-87D6-3CE663873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46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EBB8F2-B713-4953-0CA7-B78063B27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Rapport d’optimisation</a:t>
            </a:r>
            <a:br>
              <a:rPr lang="fr-FR" b="1" dirty="0"/>
            </a:br>
            <a:r>
              <a:rPr lang="fr-FR" b="1" dirty="0"/>
              <a:t>Avant / après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AFEE58-A0CE-C4F8-5D2B-762FE9C76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Optimisation site web La Panthère </a:t>
            </a:r>
          </a:p>
        </p:txBody>
      </p:sp>
    </p:spTree>
    <p:extLst>
      <p:ext uri="{BB962C8B-B14F-4D97-AF65-F5344CB8AC3E}">
        <p14:creationId xmlns:p14="http://schemas.microsoft.com/office/powerpoint/2010/main" val="115092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23E35-F872-B8CA-8BC5-74F671AC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Mobile </a:t>
            </a:r>
            <a:r>
              <a:rPr lang="fr-FR" dirty="0" err="1"/>
              <a:t>lighthouse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AB14CD9-41D4-808A-1410-3102428AD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222" y="1393139"/>
            <a:ext cx="69621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2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27372-866D-2D43-653A-085EFDAF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Desktop </a:t>
            </a:r>
            <a:r>
              <a:rPr lang="fr-FR" dirty="0" err="1"/>
              <a:t>lighthouse</a:t>
            </a:r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4CBA1F41-F6CF-BA9B-1348-AEF203657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357380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087218-1AF3-405F-8FD9-9B1D1453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Mobile </a:t>
            </a:r>
            <a:r>
              <a:rPr lang="fr-FR" dirty="0" err="1"/>
              <a:t>lighthouse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F549317-BB66-1CEA-2F1E-31B712113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369284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8A5D01-229F-7A50-BB99-3ADD2F7D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Desktop </a:t>
            </a:r>
            <a:r>
              <a:rPr lang="fr-FR" dirty="0" err="1"/>
              <a:t>lighthouse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40CF1DAD-8032-7591-B30E-C7F42CC20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261684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E945D-F39E-DE73-D2CE-989BEB53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572" y="188742"/>
            <a:ext cx="1018854" cy="524561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/>
              <a:t>HTML</a:t>
            </a:r>
            <a:endParaRPr lang="fr-FR" sz="3200" b="1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03DB3CD-3999-43C2-6E92-689FE22F3B90}"/>
              </a:ext>
            </a:extLst>
          </p:cNvPr>
          <p:cNvSpPr txBox="1">
            <a:spLocks/>
          </p:cNvSpPr>
          <p:nvPr/>
        </p:nvSpPr>
        <p:spPr>
          <a:xfrm>
            <a:off x="497359" y="188741"/>
            <a:ext cx="936026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/>
              <a:t>AVANT</a:t>
            </a:r>
            <a:endParaRPr lang="fr-FR" sz="2800" b="1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B34E3EFB-8BC4-FE32-784B-62B1D1984277}"/>
              </a:ext>
            </a:extLst>
          </p:cNvPr>
          <p:cNvSpPr txBox="1">
            <a:spLocks/>
          </p:cNvSpPr>
          <p:nvPr/>
        </p:nvSpPr>
        <p:spPr>
          <a:xfrm>
            <a:off x="10758615" y="827902"/>
            <a:ext cx="936026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000" b="1" dirty="0"/>
              <a:t>APRES</a:t>
            </a:r>
            <a:endParaRPr lang="fr-FR" sz="2800" b="1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846FC0C-F5D0-B84B-8226-F74F31CB1F02}"/>
              </a:ext>
            </a:extLst>
          </p:cNvPr>
          <p:cNvCxnSpPr/>
          <p:nvPr/>
        </p:nvCxnSpPr>
        <p:spPr>
          <a:xfrm>
            <a:off x="6095999" y="827902"/>
            <a:ext cx="0" cy="60300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998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E945D-F39E-DE73-D2CE-989BEB53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508" y="176385"/>
            <a:ext cx="834982" cy="524561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/>
              <a:t>CSS</a:t>
            </a:r>
            <a:endParaRPr lang="fr-FR" sz="3200" b="1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03DB3CD-3999-43C2-6E92-689FE22F3B90}"/>
              </a:ext>
            </a:extLst>
          </p:cNvPr>
          <p:cNvSpPr txBox="1">
            <a:spLocks/>
          </p:cNvSpPr>
          <p:nvPr/>
        </p:nvSpPr>
        <p:spPr>
          <a:xfrm>
            <a:off x="497359" y="827902"/>
            <a:ext cx="936026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/>
              <a:t>AVANT</a:t>
            </a:r>
            <a:endParaRPr lang="fr-FR" sz="2800" b="1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B34E3EFB-8BC4-FE32-784B-62B1D1984277}"/>
              </a:ext>
            </a:extLst>
          </p:cNvPr>
          <p:cNvSpPr txBox="1">
            <a:spLocks/>
          </p:cNvSpPr>
          <p:nvPr/>
        </p:nvSpPr>
        <p:spPr>
          <a:xfrm>
            <a:off x="10758615" y="827902"/>
            <a:ext cx="936026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000" b="1" dirty="0"/>
              <a:t>APRES</a:t>
            </a:r>
            <a:endParaRPr lang="fr-FR" sz="2800" b="1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846FC0C-F5D0-B84B-8226-F74F31CB1F02}"/>
              </a:ext>
            </a:extLst>
          </p:cNvPr>
          <p:cNvCxnSpPr/>
          <p:nvPr/>
        </p:nvCxnSpPr>
        <p:spPr>
          <a:xfrm>
            <a:off x="6095999" y="827902"/>
            <a:ext cx="0" cy="60300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74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E945D-F39E-DE73-D2CE-989BEB53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980" y="176385"/>
            <a:ext cx="2296037" cy="524561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/>
              <a:t>ACCESSIBILITE</a:t>
            </a:r>
            <a:endParaRPr lang="fr-FR" sz="3200" b="1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03DB3CD-3999-43C2-6E92-689FE22F3B90}"/>
              </a:ext>
            </a:extLst>
          </p:cNvPr>
          <p:cNvSpPr txBox="1">
            <a:spLocks/>
          </p:cNvSpPr>
          <p:nvPr/>
        </p:nvSpPr>
        <p:spPr>
          <a:xfrm>
            <a:off x="497359" y="827902"/>
            <a:ext cx="936026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/>
              <a:t>AVANT</a:t>
            </a:r>
            <a:endParaRPr lang="fr-FR" sz="2800" b="1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B34E3EFB-8BC4-FE32-784B-62B1D1984277}"/>
              </a:ext>
            </a:extLst>
          </p:cNvPr>
          <p:cNvSpPr txBox="1">
            <a:spLocks/>
          </p:cNvSpPr>
          <p:nvPr/>
        </p:nvSpPr>
        <p:spPr>
          <a:xfrm>
            <a:off x="10758615" y="827902"/>
            <a:ext cx="936026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000" b="1" dirty="0"/>
              <a:t>APRES</a:t>
            </a:r>
            <a:endParaRPr lang="fr-FR" sz="2800" b="1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846FC0C-F5D0-B84B-8226-F74F31CB1F02}"/>
              </a:ext>
            </a:extLst>
          </p:cNvPr>
          <p:cNvCxnSpPr/>
          <p:nvPr/>
        </p:nvCxnSpPr>
        <p:spPr>
          <a:xfrm>
            <a:off x="6095999" y="827902"/>
            <a:ext cx="0" cy="60300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94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E945D-F39E-DE73-D2CE-989BEB53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565" y="176385"/>
            <a:ext cx="670869" cy="524561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/>
              <a:t>SEO</a:t>
            </a:r>
            <a:endParaRPr lang="fr-FR" sz="3200" b="1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03DB3CD-3999-43C2-6E92-689FE22F3B90}"/>
              </a:ext>
            </a:extLst>
          </p:cNvPr>
          <p:cNvSpPr txBox="1">
            <a:spLocks/>
          </p:cNvSpPr>
          <p:nvPr/>
        </p:nvSpPr>
        <p:spPr>
          <a:xfrm>
            <a:off x="497359" y="827902"/>
            <a:ext cx="936026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/>
              <a:t>AVANT</a:t>
            </a:r>
            <a:endParaRPr lang="fr-FR" sz="2800" b="1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B34E3EFB-8BC4-FE32-784B-62B1D1984277}"/>
              </a:ext>
            </a:extLst>
          </p:cNvPr>
          <p:cNvSpPr txBox="1">
            <a:spLocks/>
          </p:cNvSpPr>
          <p:nvPr/>
        </p:nvSpPr>
        <p:spPr>
          <a:xfrm>
            <a:off x="10758615" y="827902"/>
            <a:ext cx="936026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000" b="1" dirty="0"/>
              <a:t>APRES</a:t>
            </a:r>
            <a:endParaRPr lang="fr-FR" sz="2800" b="1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846FC0C-F5D0-B84B-8226-F74F31CB1F02}"/>
              </a:ext>
            </a:extLst>
          </p:cNvPr>
          <p:cNvCxnSpPr/>
          <p:nvPr/>
        </p:nvCxnSpPr>
        <p:spPr>
          <a:xfrm>
            <a:off x="6095999" y="827902"/>
            <a:ext cx="0" cy="60300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1694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4628</TotalTime>
  <Words>32</Words>
  <Application>Microsoft Macintosh PowerPoint</Application>
  <PresentationFormat>Grand écran</PresentationFormat>
  <Paragraphs>19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 2013 – 2022</vt:lpstr>
      <vt:lpstr>Rapport d’optimisation Avant / après</vt:lpstr>
      <vt:lpstr>Mobile lighthouse</vt:lpstr>
      <vt:lpstr>Desktop lighthouse</vt:lpstr>
      <vt:lpstr>Mobile lighthouse</vt:lpstr>
      <vt:lpstr>Desktop lighthouse</vt:lpstr>
      <vt:lpstr>HTML</vt:lpstr>
      <vt:lpstr>CSS</vt:lpstr>
      <vt:lpstr>ACCESSIBILITE</vt:lpstr>
      <vt:lpstr>SEO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Avant / après</dc:title>
  <dc:creator>Morgane Fisichella</dc:creator>
  <cp:lastModifiedBy>Morgane Fisichella</cp:lastModifiedBy>
  <cp:revision>4</cp:revision>
  <dcterms:created xsi:type="dcterms:W3CDTF">2022-12-23T15:16:57Z</dcterms:created>
  <dcterms:modified xsi:type="dcterms:W3CDTF">2023-01-16T13:09:59Z</dcterms:modified>
</cp:coreProperties>
</file>