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3A3A3A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5T16:06:17.817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1414 24575,'10'-17'0,"1"1"0,0 0 0,1 1 0,1 1 0,15-14 0,17-22 0,4-3 0,2 1 0,2 2 0,60-43 0,191-116 0,-162 122-171,156-70-1,169-42-172,-257 125 166,2 9 0,3 10 0,284-35 1,-126 49-179,426 9 0,-484 41-103,601 97 0,296 150-1298,-612-121 1921,-248-56-468,660 124-1485,-800-173 1401,1-9 1,389-11-1,-41-69 388,-2-30 0,-402 63 0,105-19 0,525-79 0,870 0 1429,-1328 109-1720,-183 4-1161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5T16:36:59.0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1 154 24575,'41'0'0,"48"-7"0,-56 3 0,343-37-594,636-55-1568,-1009 96 2166,221-6 631,-193 8-543,0 0-1,0 2 1,-1 1 0,60 18-1,-79-18 45,0 0 0,0 1 0,0 1 0,19 14 0,-23-15-38,1 0 0,0-1 0,0 0 0,1 0 0,-1-1 0,1 0 0,0 0-1,0-1 1,13 3 0,76 6-98,190-1 0,-178-11 0,1335-34-3897,-676 6 2402,1540 12-821,-2115 16 1833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B806-D36B-06EE-67D3-15D9EA8D3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054C8-C9A1-4077-E934-6A1C972E7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AF6CB-C241-B642-8864-219828A5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25FC-C4EC-4204-B4C4-556085667FF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50C61-5071-D763-97D7-C5E8219D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237FC-8040-6748-9C25-CEF6111FA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C65C-7AFE-4742-871A-E70F72024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6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6CE4-9B66-B1C8-E77B-08A41B55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CD2F1-4AFD-8483-32E3-E5956B98F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0D350-765A-0F77-CEE8-D5571DA5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25FC-C4EC-4204-B4C4-556085667FF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4CA6F-29DC-395C-3820-C47B5669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BC9DE-2FC6-79FC-C9EC-651BB924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C65C-7AFE-4742-871A-E70F72024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7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C5E40-6F1D-8FB7-DD61-E230EA220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6C258-A443-5984-55D8-7AFA91683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AC6A2-910F-D7E1-79A1-80F33E71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25FC-C4EC-4204-B4C4-556085667FF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4665F-7F1C-D0D4-3A56-7F3088E1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16622-EDC8-A3ED-335B-26EE2D2F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C65C-7AFE-4742-871A-E70F72024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CBA5-878C-D442-7014-0AB8BCBF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66C8-4FF2-979A-5E61-4D3BF95BF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53D46-838F-14DF-9399-7ACC5571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25FC-C4EC-4204-B4C4-556085667FF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ADB5A-BE22-188E-21F9-45764BCC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084CC-607D-0A6F-7776-876C5650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C65C-7AFE-4742-871A-E70F72024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8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5285-E74A-7139-46C2-60213087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3E1A3-1435-21F8-EF0D-56FCFDB01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491BB-1793-6B38-2A5E-29BF90EF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25FC-C4EC-4204-B4C4-556085667FF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D76C2-7DE3-41E5-7F2D-57881E5C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7C8C4-FB29-8BE0-AB75-72BDC6A7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C65C-7AFE-4742-871A-E70F72024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0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AE94-FF1A-6CFB-2534-B1F362CD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F1C12-4E69-B6E1-D41E-24513BA42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C73AB-5EC5-9FA4-9748-FBDD2308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6507D-4848-35FE-F2FA-76239F79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25FC-C4EC-4204-B4C4-556085667FF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9CBA8-70E5-E327-4BE7-2D42F348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70A8D-9F54-F2EB-C044-218F7357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C65C-7AFE-4742-871A-E70F72024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1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F547-DC73-9D27-8320-A49BF34F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675F4-90BD-36D9-ED81-EB3F5F133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97154-3BE0-DC70-ED1F-9668D2DDB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4A39D-3DC5-087A-C66E-839CAE28B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9B7C8-F318-EA52-C0A3-E053AC933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D9216-F4E1-A9D9-34B4-9A2EB6E5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25FC-C4EC-4204-B4C4-556085667FF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7ABB0-CC73-1EE2-8C69-0C52FD81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85443-CD2D-2E46-5ABB-AB9B3277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C65C-7AFE-4742-871A-E70F72024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0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B342-30E0-35BB-4E35-E7EC5EFE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E707C-7B5D-0D4B-E642-522354EE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25FC-C4EC-4204-B4C4-556085667FF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1C681-3ADB-B3B6-2ABE-34246E76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C24C5-86E1-4085-2F8E-5A9C60D9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C65C-7AFE-4742-871A-E70F72024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5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2D7EB-3584-00B4-6A6F-23D16735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25FC-C4EC-4204-B4C4-556085667FF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649E4-63CE-2ED8-8AD1-5694FE5F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5EE3A-2ECF-FA23-914A-FCC691D4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C65C-7AFE-4742-871A-E70F72024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3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061D-B17D-9D90-5CED-357DBC50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EA49B-619C-4CD5-2564-FEFAC8370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BC680-2F2A-E477-6F6F-DF91CC104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91BFC-658D-DBF5-8339-2C26067F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25FC-C4EC-4204-B4C4-556085667FF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FFBC5-A5E4-91B5-1A43-D4CD21F5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4A9E8-99B5-794F-914D-4E7F7145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C65C-7AFE-4742-871A-E70F72024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C5E7-D3A5-6A2F-271E-9FF17AC7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7059C-34A3-5DFC-F140-7476EA0CE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18EDB-9D0F-3656-E540-61A353CF1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168CE-B90F-EF47-B337-28A150A0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25FC-C4EC-4204-B4C4-556085667FF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30DBC-4C32-CDF3-DCEB-9FF2185C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98E6F-FC05-2267-5720-783060BB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C65C-7AFE-4742-871A-E70F72024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5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DC927-BA62-282F-7D68-EB67F895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13158-4DAD-7CB7-6335-8FA7B50F2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0F6A8-B2C3-F1FF-6218-D30A76DE9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5F25FC-C4EC-4204-B4C4-556085667FF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8529F-7EAA-0405-ED0B-984BCB895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703AE-9D4D-8BE0-F5B5-4B9E4E553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2CC65C-7AFE-4742-871A-E70F72024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7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0E6AA268-2EB1-5D49-4C3A-08F335DE842A}"/>
              </a:ext>
            </a:extLst>
          </p:cNvPr>
          <p:cNvSpPr/>
          <p:nvPr/>
        </p:nvSpPr>
        <p:spPr>
          <a:xfrm>
            <a:off x="3805940" y="-1886666"/>
            <a:ext cx="4580111" cy="3439322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58771-8A46-2045-A849-DD5C3D6CE508}"/>
              </a:ext>
            </a:extLst>
          </p:cNvPr>
          <p:cNvSpPr txBox="1"/>
          <p:nvPr/>
        </p:nvSpPr>
        <p:spPr>
          <a:xfrm>
            <a:off x="3644046" y="2223409"/>
            <a:ext cx="49039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lang="en-US" sz="9600" b="1" dirty="0" err="1">
                <a:solidFill>
                  <a:prstClr val="black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GoCash</a:t>
            </a:r>
            <a:endParaRPr lang="en-US" sz="9600" b="1" dirty="0">
              <a:solidFill>
                <a:prstClr val="black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D0916E-58DF-BB0E-61C1-A5B403A1D450}"/>
              </a:ext>
            </a:extLst>
          </p:cNvPr>
          <p:cNvSpPr txBox="1"/>
          <p:nvPr/>
        </p:nvSpPr>
        <p:spPr>
          <a:xfrm>
            <a:off x="4146586" y="5389951"/>
            <a:ext cx="3898824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lang="en-US" sz="2933" dirty="0"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Eng. Ahmed Zakaria</a:t>
            </a:r>
            <a:endParaRPr lang="en-US" sz="9200" dirty="0">
              <a:solidFill>
                <a:prstClr val="black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3ADC3A-E79F-0862-3B30-57A99D75D3A6}"/>
              </a:ext>
            </a:extLst>
          </p:cNvPr>
          <p:cNvSpPr txBox="1"/>
          <p:nvPr/>
        </p:nvSpPr>
        <p:spPr>
          <a:xfrm>
            <a:off x="4769224" y="5020619"/>
            <a:ext cx="265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the supervision of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A577B8-31E9-20FB-AC8C-2BD180EBFB03}"/>
              </a:ext>
            </a:extLst>
          </p:cNvPr>
          <p:cNvSpPr txBox="1"/>
          <p:nvPr/>
        </p:nvSpPr>
        <p:spPr>
          <a:xfrm>
            <a:off x="4003950" y="5933626"/>
            <a:ext cx="418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Enterprise Integration Division Manager</a:t>
            </a:r>
            <a:r>
              <a:rPr lang="ar-EG" dirty="0"/>
              <a:t> </a:t>
            </a:r>
            <a:endParaRPr lang="en-US" dirty="0"/>
          </a:p>
        </p:txBody>
      </p:sp>
      <p:pic>
        <p:nvPicPr>
          <p:cNvPr id="16" name="Picture 15" descr="A close-up of a logo&#10;&#10;Description automatically generated">
            <a:extLst>
              <a:ext uri="{FF2B5EF4-FFF2-40B4-BE49-F238E27FC236}">
                <a16:creationId xmlns:a16="http://schemas.microsoft.com/office/drawing/2014/main" id="{D67E436C-2502-0EAC-0A07-47EA94959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34" y="219683"/>
            <a:ext cx="1072474" cy="10724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0BA40CE-FDB2-8200-717F-FAF396F89AEA}"/>
              </a:ext>
            </a:extLst>
          </p:cNvPr>
          <p:cNvSpPr txBox="1"/>
          <p:nvPr/>
        </p:nvSpPr>
        <p:spPr>
          <a:xfrm>
            <a:off x="4684392" y="293432"/>
            <a:ext cx="2823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Internship 2024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7EA77BC-D545-163F-07F9-C4B74857BF53}"/>
                  </a:ext>
                </a:extLst>
              </p14:cNvPr>
              <p14:cNvContentPartPr/>
              <p14:nvPr/>
            </p14:nvContentPartPr>
            <p14:xfrm>
              <a:off x="3900684" y="3634897"/>
              <a:ext cx="4970880" cy="509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7EA77BC-D545-163F-07F9-C4B74857BF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7684" y="3572257"/>
                <a:ext cx="5096520" cy="63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357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A65E20F-0C6E-FB83-FD2C-DE515797CFA4}"/>
              </a:ext>
            </a:extLst>
          </p:cNvPr>
          <p:cNvSpPr/>
          <p:nvPr/>
        </p:nvSpPr>
        <p:spPr>
          <a:xfrm>
            <a:off x="-465307" y="-13568615"/>
            <a:ext cx="13122613" cy="131226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DF028B82-CCBB-D07C-D2D4-5CA16A0F5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57" y="773259"/>
            <a:ext cx="3219842" cy="647566"/>
          </a:xfrm>
          <a:prstGeom prst="rect">
            <a:avLst/>
          </a:prstGeom>
        </p:spPr>
      </p:pic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A3CA3C5-758E-3BE4-BC75-C1256F707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4254" y="2085451"/>
            <a:ext cx="2498947" cy="1728831"/>
          </a:xfrm>
          <a:prstGeom prst="rect">
            <a:avLst/>
          </a:prstGeom>
          <a:effectLst>
            <a:outerShdw dir="5400000" sx="1000" sy="1000" algn="ctr" rotWithShape="0">
              <a:srgbClr val="000000">
                <a:alpha val="0"/>
              </a:srgbClr>
            </a:outerShdw>
          </a:effectLst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5BD8CDF-BA54-B3C2-B154-7FB60C6A0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46" y="-5005777"/>
            <a:ext cx="5794244" cy="554670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07CDC00-F538-C7D9-189E-C844040738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458" y="4680125"/>
            <a:ext cx="5845333" cy="5595611"/>
          </a:xfrm>
          <a:prstGeom prst="rect">
            <a:avLst/>
          </a:prstGeom>
        </p:spPr>
      </p:pic>
      <p:pic>
        <p:nvPicPr>
          <p:cNvPr id="12" name="Picture 11" descr="A white cell phone with a black background&#10;&#10;Description automatically generated">
            <a:extLst>
              <a:ext uri="{FF2B5EF4-FFF2-40B4-BE49-F238E27FC236}">
                <a16:creationId xmlns:a16="http://schemas.microsoft.com/office/drawing/2014/main" id="{D47828FB-4E94-F2B5-62E4-826E0151C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5394" y="-4371049"/>
            <a:ext cx="3250788" cy="3460516"/>
          </a:xfrm>
          <a:prstGeom prst="rect">
            <a:avLst/>
          </a:prstGeom>
        </p:spPr>
      </p:pic>
      <p:pic>
        <p:nvPicPr>
          <p:cNvPr id="14" name="Picture 13" descr="A black cell phone with a white logo&#10;&#10;Description automatically generated">
            <a:extLst>
              <a:ext uri="{FF2B5EF4-FFF2-40B4-BE49-F238E27FC236}">
                <a16:creationId xmlns:a16="http://schemas.microsoft.com/office/drawing/2014/main" id="{8C120A31-EA34-4EE4-911A-2BE2455711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4418" y="7094046"/>
            <a:ext cx="3588949" cy="335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0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1F0A6-5498-5B62-CDED-127883CDD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A14D5E5-5FE9-05BB-56BD-9B5A3CDBEEF5}"/>
              </a:ext>
            </a:extLst>
          </p:cNvPr>
          <p:cNvSpPr/>
          <p:nvPr/>
        </p:nvSpPr>
        <p:spPr>
          <a:xfrm>
            <a:off x="-136188" y="-7996137"/>
            <a:ext cx="13122613" cy="131226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4CFF05AB-8F1B-8527-AE6B-9672F08AE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57" y="773259"/>
            <a:ext cx="3219842" cy="647566"/>
          </a:xfrm>
          <a:prstGeom prst="rect">
            <a:avLst/>
          </a:prstGeom>
        </p:spPr>
      </p:pic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55B134B-A6F1-1961-F247-74EFC1807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52" y="2085452"/>
            <a:ext cx="2498947" cy="1728831"/>
          </a:xfrm>
          <a:prstGeom prst="rect">
            <a:avLst/>
          </a:prstGeom>
          <a:effectLst>
            <a:outerShdw dir="5400000" sx="1000" sy="1000" algn="ctr" rotWithShape="0">
              <a:srgbClr val="000000">
                <a:alpha val="0"/>
              </a:srgbClr>
            </a:outerShdw>
          </a:effectLst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36261C9-BAAA-1CD4-B2DA-BDA1C46F5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997855"/>
            <a:ext cx="5794244" cy="554670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9E2B3F1-3195-825E-47B0-67CED0CFEB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418" y="1527859"/>
            <a:ext cx="5845333" cy="5595611"/>
          </a:xfrm>
          <a:prstGeom prst="rect">
            <a:avLst/>
          </a:prstGeom>
        </p:spPr>
      </p:pic>
      <p:pic>
        <p:nvPicPr>
          <p:cNvPr id="12" name="Picture 11" descr="A white cell phone with a black background&#10;&#10;Description automatically generated">
            <a:extLst>
              <a:ext uri="{FF2B5EF4-FFF2-40B4-BE49-F238E27FC236}">
                <a16:creationId xmlns:a16="http://schemas.microsoft.com/office/drawing/2014/main" id="{41A9688E-0504-2CC8-B9E4-4AFDD10B97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515" y="2949867"/>
            <a:ext cx="3250788" cy="3460516"/>
          </a:xfrm>
          <a:prstGeom prst="rect">
            <a:avLst/>
          </a:prstGeom>
        </p:spPr>
      </p:pic>
      <p:pic>
        <p:nvPicPr>
          <p:cNvPr id="14" name="Picture 13" descr="A black cell phone with a white logo&#10;&#10;Description automatically generated">
            <a:extLst>
              <a:ext uri="{FF2B5EF4-FFF2-40B4-BE49-F238E27FC236}">
                <a16:creationId xmlns:a16="http://schemas.microsoft.com/office/drawing/2014/main" id="{265C98B1-2147-0755-1DE6-B7F27CF9BA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713" y="4501988"/>
            <a:ext cx="3588949" cy="335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947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5B3936-B5AE-8B09-C071-6BA13C96E00D}"/>
              </a:ext>
            </a:extLst>
          </p:cNvPr>
          <p:cNvSpPr txBox="1"/>
          <p:nvPr/>
        </p:nvSpPr>
        <p:spPr>
          <a:xfrm>
            <a:off x="530240" y="493880"/>
            <a:ext cx="30257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600" b="1" dirty="0"/>
              <a:t>Presentation Plan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8E9316-6447-C15A-4F78-9027212C0A47}"/>
              </a:ext>
            </a:extLst>
          </p:cNvPr>
          <p:cNvGrpSpPr/>
          <p:nvPr/>
        </p:nvGrpSpPr>
        <p:grpSpPr>
          <a:xfrm>
            <a:off x="1141042" y="3048737"/>
            <a:ext cx="792480" cy="792480"/>
            <a:chOff x="2357120" y="3901440"/>
            <a:chExt cx="792480" cy="79248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0B115F4-9072-43F1-FAB4-45C9A633FFA4}"/>
                </a:ext>
              </a:extLst>
            </p:cNvPr>
            <p:cNvSpPr/>
            <p:nvPr/>
          </p:nvSpPr>
          <p:spPr>
            <a:xfrm>
              <a:off x="2357120" y="3901440"/>
              <a:ext cx="792480" cy="7924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515705D-1C1D-BE00-D655-5CD5669E5C39}"/>
                </a:ext>
              </a:extLst>
            </p:cNvPr>
            <p:cNvSpPr/>
            <p:nvPr/>
          </p:nvSpPr>
          <p:spPr>
            <a:xfrm>
              <a:off x="2465324" y="4009644"/>
              <a:ext cx="576072" cy="5760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C2D775A-D0E1-E704-E60E-68CE52BC6FED}"/>
              </a:ext>
            </a:extLst>
          </p:cNvPr>
          <p:cNvGrpSpPr/>
          <p:nvPr/>
        </p:nvGrpSpPr>
        <p:grpSpPr>
          <a:xfrm>
            <a:off x="3101045" y="3048737"/>
            <a:ext cx="792480" cy="792480"/>
            <a:chOff x="2357120" y="3901440"/>
            <a:chExt cx="792480" cy="79248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7DB8727-9879-B9E2-1D87-93C46CE88926}"/>
                </a:ext>
              </a:extLst>
            </p:cNvPr>
            <p:cNvSpPr/>
            <p:nvPr/>
          </p:nvSpPr>
          <p:spPr>
            <a:xfrm>
              <a:off x="2357120" y="3901440"/>
              <a:ext cx="792480" cy="7924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33C67EE-962A-2431-06AA-051223937B91}"/>
                </a:ext>
              </a:extLst>
            </p:cNvPr>
            <p:cNvSpPr/>
            <p:nvPr/>
          </p:nvSpPr>
          <p:spPr>
            <a:xfrm>
              <a:off x="2465324" y="4009644"/>
              <a:ext cx="576072" cy="5760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D558EF-5AC9-F3B5-6B48-43AF2A6D5B6D}"/>
              </a:ext>
            </a:extLst>
          </p:cNvPr>
          <p:cNvGrpSpPr/>
          <p:nvPr/>
        </p:nvGrpSpPr>
        <p:grpSpPr>
          <a:xfrm>
            <a:off x="5543478" y="3048737"/>
            <a:ext cx="792480" cy="792480"/>
            <a:chOff x="2357120" y="3901440"/>
            <a:chExt cx="792480" cy="79248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885303-F211-F2A3-827E-AB300494A025}"/>
                </a:ext>
              </a:extLst>
            </p:cNvPr>
            <p:cNvSpPr/>
            <p:nvPr/>
          </p:nvSpPr>
          <p:spPr>
            <a:xfrm>
              <a:off x="2357120" y="3901440"/>
              <a:ext cx="792480" cy="7924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21A190-6461-7BDE-6D43-2098B0A7C781}"/>
                </a:ext>
              </a:extLst>
            </p:cNvPr>
            <p:cNvSpPr/>
            <p:nvPr/>
          </p:nvSpPr>
          <p:spPr>
            <a:xfrm>
              <a:off x="2465324" y="4009644"/>
              <a:ext cx="576072" cy="5760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4B99A9-4F05-EA9F-5E73-4464601BBF44}"/>
              </a:ext>
            </a:extLst>
          </p:cNvPr>
          <p:cNvGrpSpPr/>
          <p:nvPr/>
        </p:nvGrpSpPr>
        <p:grpSpPr>
          <a:xfrm>
            <a:off x="7483613" y="3032760"/>
            <a:ext cx="792480" cy="792480"/>
            <a:chOff x="2357120" y="3901440"/>
            <a:chExt cx="792480" cy="79248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FE0517-68A4-21E9-DA75-96D205DCDA8E}"/>
                </a:ext>
              </a:extLst>
            </p:cNvPr>
            <p:cNvSpPr/>
            <p:nvPr/>
          </p:nvSpPr>
          <p:spPr>
            <a:xfrm>
              <a:off x="2357120" y="3901440"/>
              <a:ext cx="792480" cy="7924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35FE849-F017-1BE5-56FF-C6AA07622409}"/>
                </a:ext>
              </a:extLst>
            </p:cNvPr>
            <p:cNvSpPr/>
            <p:nvPr/>
          </p:nvSpPr>
          <p:spPr>
            <a:xfrm>
              <a:off x="2465324" y="4009644"/>
              <a:ext cx="576072" cy="5760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CB11E8-A5C3-063E-A114-23D91EDBC5B9}"/>
              </a:ext>
            </a:extLst>
          </p:cNvPr>
          <p:cNvGrpSpPr/>
          <p:nvPr/>
        </p:nvGrpSpPr>
        <p:grpSpPr>
          <a:xfrm>
            <a:off x="8939172" y="3048737"/>
            <a:ext cx="792480" cy="792480"/>
            <a:chOff x="2357120" y="3901440"/>
            <a:chExt cx="792480" cy="79248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1079139-2DA1-21D9-8E0B-A96ABDD006E2}"/>
                </a:ext>
              </a:extLst>
            </p:cNvPr>
            <p:cNvSpPr/>
            <p:nvPr/>
          </p:nvSpPr>
          <p:spPr>
            <a:xfrm>
              <a:off x="2357120" y="3901440"/>
              <a:ext cx="792480" cy="7924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409F1-F7A2-A9C6-8D22-CA78A88DB97B}"/>
                </a:ext>
              </a:extLst>
            </p:cNvPr>
            <p:cNvSpPr/>
            <p:nvPr/>
          </p:nvSpPr>
          <p:spPr>
            <a:xfrm>
              <a:off x="2465324" y="4009644"/>
              <a:ext cx="576072" cy="5760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2E16D8-29C4-1CE6-3C26-F15606238975}"/>
              </a:ext>
            </a:extLst>
          </p:cNvPr>
          <p:cNvGrpSpPr/>
          <p:nvPr/>
        </p:nvGrpSpPr>
        <p:grpSpPr>
          <a:xfrm>
            <a:off x="10546514" y="3032760"/>
            <a:ext cx="792480" cy="792480"/>
            <a:chOff x="2357120" y="3901440"/>
            <a:chExt cx="792480" cy="79248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363DC3D-7419-E967-1A46-2577E58A1140}"/>
                </a:ext>
              </a:extLst>
            </p:cNvPr>
            <p:cNvSpPr/>
            <p:nvPr/>
          </p:nvSpPr>
          <p:spPr>
            <a:xfrm>
              <a:off x="2357120" y="3901440"/>
              <a:ext cx="792480" cy="7924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CC56827-7A2B-1381-438E-0324D7E2A9E2}"/>
                </a:ext>
              </a:extLst>
            </p:cNvPr>
            <p:cNvSpPr/>
            <p:nvPr/>
          </p:nvSpPr>
          <p:spPr>
            <a:xfrm>
              <a:off x="2465324" y="4009644"/>
              <a:ext cx="576072" cy="5760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E92162-142F-554A-F750-A51420C511D5}"/>
              </a:ext>
            </a:extLst>
          </p:cNvPr>
          <p:cNvSpPr txBox="1"/>
          <p:nvPr/>
        </p:nvSpPr>
        <p:spPr>
          <a:xfrm>
            <a:off x="891726" y="4028101"/>
            <a:ext cx="129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noProof="0" dirty="0">
                <a:solidFill>
                  <a:srgbClr val="A6A6A6"/>
                </a:solidFill>
              </a:rPr>
              <a:t>Overview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69B57-0D47-580D-D1FF-271312681EC0}"/>
              </a:ext>
            </a:extLst>
          </p:cNvPr>
          <p:cNvSpPr txBox="1"/>
          <p:nvPr/>
        </p:nvSpPr>
        <p:spPr>
          <a:xfrm>
            <a:off x="4625270" y="4043251"/>
            <a:ext cx="2628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noProof="0" dirty="0">
                <a:solidFill>
                  <a:srgbClr val="A6A6A6"/>
                </a:solidFill>
              </a:rPr>
              <a:t>System Architecture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68EE53-7B0D-C525-9C41-E0A7539402C7}"/>
              </a:ext>
            </a:extLst>
          </p:cNvPr>
          <p:cNvSpPr txBox="1"/>
          <p:nvPr/>
        </p:nvSpPr>
        <p:spPr>
          <a:xfrm>
            <a:off x="2440971" y="4043251"/>
            <a:ext cx="2112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dirty="0">
                <a:solidFill>
                  <a:srgbClr val="A6A6A6"/>
                </a:solidFill>
              </a:rPr>
              <a:t>Project Timeline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73AD20-4B6B-83E1-0614-30A66F35194E}"/>
              </a:ext>
            </a:extLst>
          </p:cNvPr>
          <p:cNvSpPr txBox="1"/>
          <p:nvPr/>
        </p:nvSpPr>
        <p:spPr>
          <a:xfrm>
            <a:off x="7234297" y="4063651"/>
            <a:ext cx="129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noProof="0" dirty="0">
                <a:solidFill>
                  <a:srgbClr val="A6A6A6"/>
                </a:solidFill>
              </a:rPr>
              <a:t>UI Design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D01965-B1FE-3CDB-D054-79CA3BCF4D23}"/>
              </a:ext>
            </a:extLst>
          </p:cNvPr>
          <p:cNvSpPr txBox="1"/>
          <p:nvPr/>
        </p:nvSpPr>
        <p:spPr>
          <a:xfrm>
            <a:off x="9999863" y="3949421"/>
            <a:ext cx="198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1" dirty="0">
                <a:solidFill>
                  <a:srgbClr val="A6A6A6"/>
                </a:solidFill>
              </a:rPr>
              <a:t>Future Enhancements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284158-9987-E08D-832D-EA6FB8FA8746}"/>
              </a:ext>
            </a:extLst>
          </p:cNvPr>
          <p:cNvSpPr txBox="1"/>
          <p:nvPr/>
        </p:nvSpPr>
        <p:spPr>
          <a:xfrm>
            <a:off x="8587297" y="4034373"/>
            <a:ext cx="149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dirty="0">
                <a:solidFill>
                  <a:srgbClr val="A6A6A6"/>
                </a:solidFill>
              </a:rPr>
              <a:t>Live Demo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8D5169-E488-3225-7DC4-32CF035EB8BA}"/>
              </a:ext>
            </a:extLst>
          </p:cNvPr>
          <p:cNvCxnSpPr/>
          <p:nvPr/>
        </p:nvCxnSpPr>
        <p:spPr>
          <a:xfrm>
            <a:off x="-979588" y="3477639"/>
            <a:ext cx="1960003" cy="0"/>
          </a:xfrm>
          <a:prstGeom prst="line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A8455E-3F77-E1CD-0F3A-BCAA058B06A6}"/>
              </a:ext>
            </a:extLst>
          </p:cNvPr>
          <p:cNvCxnSpPr>
            <a:cxnSpLocks/>
          </p:cNvCxnSpPr>
          <p:nvPr/>
        </p:nvCxnSpPr>
        <p:spPr>
          <a:xfrm>
            <a:off x="2099959" y="3440350"/>
            <a:ext cx="857250" cy="0"/>
          </a:xfrm>
          <a:prstGeom prst="line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6050F6-4B96-5256-A287-FFEA29E43A2B}"/>
              </a:ext>
            </a:extLst>
          </p:cNvPr>
          <p:cNvCxnSpPr>
            <a:cxnSpLocks/>
          </p:cNvCxnSpPr>
          <p:nvPr/>
        </p:nvCxnSpPr>
        <p:spPr>
          <a:xfrm>
            <a:off x="3993610" y="3451700"/>
            <a:ext cx="1444152" cy="0"/>
          </a:xfrm>
          <a:prstGeom prst="line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210CBF-3341-7E5D-1CFA-979133E77053}"/>
              </a:ext>
            </a:extLst>
          </p:cNvPr>
          <p:cNvCxnSpPr>
            <a:cxnSpLocks/>
          </p:cNvCxnSpPr>
          <p:nvPr/>
        </p:nvCxnSpPr>
        <p:spPr>
          <a:xfrm>
            <a:off x="6405870" y="3429000"/>
            <a:ext cx="948241" cy="0"/>
          </a:xfrm>
          <a:prstGeom prst="line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449B40-5FDF-DB43-AA70-297EA10C9A45}"/>
              </a:ext>
            </a:extLst>
          </p:cNvPr>
          <p:cNvCxnSpPr>
            <a:cxnSpLocks/>
          </p:cNvCxnSpPr>
          <p:nvPr/>
        </p:nvCxnSpPr>
        <p:spPr>
          <a:xfrm>
            <a:off x="8355097" y="3451700"/>
            <a:ext cx="448435" cy="0"/>
          </a:xfrm>
          <a:prstGeom prst="line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BFD050-E29F-AD92-00F0-63E6727494FC}"/>
              </a:ext>
            </a:extLst>
          </p:cNvPr>
          <p:cNvCxnSpPr>
            <a:cxnSpLocks/>
          </p:cNvCxnSpPr>
          <p:nvPr/>
        </p:nvCxnSpPr>
        <p:spPr>
          <a:xfrm flipV="1">
            <a:off x="9888060" y="3429000"/>
            <a:ext cx="539991" cy="0"/>
          </a:xfrm>
          <a:prstGeom prst="line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73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/>
      <p:bldP spid="23" grpId="0"/>
      <p:bldP spid="24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54BC7-192B-42E6-D6B0-7ADF40EFC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87A15E-344C-4F14-5DA9-410D0A9F3E3F}"/>
              </a:ext>
            </a:extLst>
          </p:cNvPr>
          <p:cNvSpPr txBox="1"/>
          <p:nvPr/>
        </p:nvSpPr>
        <p:spPr>
          <a:xfrm>
            <a:off x="530240" y="493880"/>
            <a:ext cx="30257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600" b="1" dirty="0"/>
              <a:t>Presentation Plan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FD200C-39B8-6C2A-441D-E872DAA2C09E}"/>
              </a:ext>
            </a:extLst>
          </p:cNvPr>
          <p:cNvGrpSpPr/>
          <p:nvPr/>
        </p:nvGrpSpPr>
        <p:grpSpPr>
          <a:xfrm>
            <a:off x="1141042" y="3048737"/>
            <a:ext cx="792480" cy="792480"/>
            <a:chOff x="2357120" y="3901440"/>
            <a:chExt cx="792480" cy="79248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C16E6CB-743D-0304-0F38-9965F22235BA}"/>
                </a:ext>
              </a:extLst>
            </p:cNvPr>
            <p:cNvSpPr/>
            <p:nvPr/>
          </p:nvSpPr>
          <p:spPr>
            <a:xfrm>
              <a:off x="2357120" y="3901440"/>
              <a:ext cx="792480" cy="79248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54A2DBA-3A1E-9A6C-18BF-B9CCB0D50515}"/>
                </a:ext>
              </a:extLst>
            </p:cNvPr>
            <p:cNvSpPr/>
            <p:nvPr/>
          </p:nvSpPr>
          <p:spPr>
            <a:xfrm>
              <a:off x="2465324" y="4009644"/>
              <a:ext cx="576072" cy="57607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E4AFE5D-855A-AA78-F75D-47571796DFE8}"/>
              </a:ext>
            </a:extLst>
          </p:cNvPr>
          <p:cNvGrpSpPr/>
          <p:nvPr/>
        </p:nvGrpSpPr>
        <p:grpSpPr>
          <a:xfrm>
            <a:off x="3101045" y="3048737"/>
            <a:ext cx="792480" cy="792480"/>
            <a:chOff x="2357120" y="3901440"/>
            <a:chExt cx="792480" cy="79248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15EA9E5-DD1D-EA75-9331-049AFEBB775E}"/>
                </a:ext>
              </a:extLst>
            </p:cNvPr>
            <p:cNvSpPr/>
            <p:nvPr/>
          </p:nvSpPr>
          <p:spPr>
            <a:xfrm>
              <a:off x="2357120" y="3901440"/>
              <a:ext cx="792480" cy="7924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D78475B-4392-CFA2-DA94-1220FCDF6C9B}"/>
                </a:ext>
              </a:extLst>
            </p:cNvPr>
            <p:cNvSpPr/>
            <p:nvPr/>
          </p:nvSpPr>
          <p:spPr>
            <a:xfrm>
              <a:off x="2465324" y="4009644"/>
              <a:ext cx="576072" cy="5760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CDA4790-4EA4-B55E-9083-95F66256F11B}"/>
              </a:ext>
            </a:extLst>
          </p:cNvPr>
          <p:cNvGrpSpPr/>
          <p:nvPr/>
        </p:nvGrpSpPr>
        <p:grpSpPr>
          <a:xfrm>
            <a:off x="5543478" y="3048737"/>
            <a:ext cx="792480" cy="792480"/>
            <a:chOff x="2357120" y="3901440"/>
            <a:chExt cx="792480" cy="79248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FC37D04-A83D-2881-5BB5-F7AB65611E41}"/>
                </a:ext>
              </a:extLst>
            </p:cNvPr>
            <p:cNvSpPr/>
            <p:nvPr/>
          </p:nvSpPr>
          <p:spPr>
            <a:xfrm>
              <a:off x="2357120" y="3901440"/>
              <a:ext cx="792480" cy="7924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A678738-E832-A3D8-53B4-56A7D27FA50F}"/>
                </a:ext>
              </a:extLst>
            </p:cNvPr>
            <p:cNvSpPr/>
            <p:nvPr/>
          </p:nvSpPr>
          <p:spPr>
            <a:xfrm>
              <a:off x="2465324" y="4009644"/>
              <a:ext cx="576072" cy="5760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321AF2-C2D9-9285-A7AE-FE9C7EA80ECF}"/>
              </a:ext>
            </a:extLst>
          </p:cNvPr>
          <p:cNvGrpSpPr/>
          <p:nvPr/>
        </p:nvGrpSpPr>
        <p:grpSpPr>
          <a:xfrm>
            <a:off x="7483613" y="3032760"/>
            <a:ext cx="792480" cy="792480"/>
            <a:chOff x="2357120" y="3901440"/>
            <a:chExt cx="792480" cy="79248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E53710B-0E6B-8542-14F5-29BA1EF694F1}"/>
                </a:ext>
              </a:extLst>
            </p:cNvPr>
            <p:cNvSpPr/>
            <p:nvPr/>
          </p:nvSpPr>
          <p:spPr>
            <a:xfrm>
              <a:off x="2357120" y="3901440"/>
              <a:ext cx="792480" cy="7924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C640363-EEF7-878E-0589-C11A0984B066}"/>
                </a:ext>
              </a:extLst>
            </p:cNvPr>
            <p:cNvSpPr/>
            <p:nvPr/>
          </p:nvSpPr>
          <p:spPr>
            <a:xfrm>
              <a:off x="2465324" y="4009644"/>
              <a:ext cx="576072" cy="5760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232C2C-40EB-51C1-5976-4900AB196ADB}"/>
              </a:ext>
            </a:extLst>
          </p:cNvPr>
          <p:cNvGrpSpPr/>
          <p:nvPr/>
        </p:nvGrpSpPr>
        <p:grpSpPr>
          <a:xfrm>
            <a:off x="8939172" y="3048737"/>
            <a:ext cx="792480" cy="792480"/>
            <a:chOff x="2357120" y="3901440"/>
            <a:chExt cx="792480" cy="79248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FF45C3-C1E2-001E-F18E-CC81B70FFBA4}"/>
                </a:ext>
              </a:extLst>
            </p:cNvPr>
            <p:cNvSpPr/>
            <p:nvPr/>
          </p:nvSpPr>
          <p:spPr>
            <a:xfrm>
              <a:off x="2357120" y="3901440"/>
              <a:ext cx="792480" cy="7924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1AC8C69-C1B9-977A-7548-22F9C165FE37}"/>
                </a:ext>
              </a:extLst>
            </p:cNvPr>
            <p:cNvSpPr/>
            <p:nvPr/>
          </p:nvSpPr>
          <p:spPr>
            <a:xfrm>
              <a:off x="2465324" y="4009644"/>
              <a:ext cx="576072" cy="5760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E77A66E-62AD-FAAE-A221-C1A9EA150FDC}"/>
              </a:ext>
            </a:extLst>
          </p:cNvPr>
          <p:cNvGrpSpPr/>
          <p:nvPr/>
        </p:nvGrpSpPr>
        <p:grpSpPr>
          <a:xfrm>
            <a:off x="10546514" y="3032760"/>
            <a:ext cx="792480" cy="792480"/>
            <a:chOff x="2357120" y="3901440"/>
            <a:chExt cx="792480" cy="79248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F72F9A-8136-4FBE-6638-4F500F04E52A}"/>
                </a:ext>
              </a:extLst>
            </p:cNvPr>
            <p:cNvSpPr/>
            <p:nvPr/>
          </p:nvSpPr>
          <p:spPr>
            <a:xfrm>
              <a:off x="2357120" y="3901440"/>
              <a:ext cx="792480" cy="7924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ACD1ED0-1915-7F1C-7D4C-EC250F4253E6}"/>
                </a:ext>
              </a:extLst>
            </p:cNvPr>
            <p:cNvSpPr/>
            <p:nvPr/>
          </p:nvSpPr>
          <p:spPr>
            <a:xfrm>
              <a:off x="2465324" y="4009644"/>
              <a:ext cx="576072" cy="5760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8A018CB-CF3C-A6BB-9D7B-F7DB8967D17D}"/>
              </a:ext>
            </a:extLst>
          </p:cNvPr>
          <p:cNvSpPr txBox="1"/>
          <p:nvPr/>
        </p:nvSpPr>
        <p:spPr>
          <a:xfrm>
            <a:off x="891726" y="4028101"/>
            <a:ext cx="129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Overview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1D26B2-5BF3-6832-7714-5A33BAF0475F}"/>
              </a:ext>
            </a:extLst>
          </p:cNvPr>
          <p:cNvSpPr txBox="1"/>
          <p:nvPr/>
        </p:nvSpPr>
        <p:spPr>
          <a:xfrm>
            <a:off x="4625270" y="4043251"/>
            <a:ext cx="2628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noProof="0" dirty="0">
                <a:solidFill>
                  <a:srgbClr val="A6A6A6"/>
                </a:solidFill>
              </a:rPr>
              <a:t>System Architecture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C6BC2D-8CDE-EF0F-5F89-4A09B76A90A1}"/>
              </a:ext>
            </a:extLst>
          </p:cNvPr>
          <p:cNvSpPr txBox="1"/>
          <p:nvPr/>
        </p:nvSpPr>
        <p:spPr>
          <a:xfrm>
            <a:off x="2440971" y="4043251"/>
            <a:ext cx="2112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dirty="0">
                <a:solidFill>
                  <a:srgbClr val="A6A6A6"/>
                </a:solidFill>
              </a:rPr>
              <a:t>Project Timeline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284214-EFCE-057B-A009-E7C4FDC16763}"/>
              </a:ext>
            </a:extLst>
          </p:cNvPr>
          <p:cNvSpPr txBox="1"/>
          <p:nvPr/>
        </p:nvSpPr>
        <p:spPr>
          <a:xfrm>
            <a:off x="7234297" y="4063651"/>
            <a:ext cx="129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noProof="0" dirty="0">
                <a:solidFill>
                  <a:srgbClr val="A6A6A6"/>
                </a:solidFill>
              </a:rPr>
              <a:t>UI Design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9D9C0A-753A-CCF4-C228-87186EDF4562}"/>
              </a:ext>
            </a:extLst>
          </p:cNvPr>
          <p:cNvSpPr txBox="1"/>
          <p:nvPr/>
        </p:nvSpPr>
        <p:spPr>
          <a:xfrm>
            <a:off x="9999863" y="3949421"/>
            <a:ext cx="198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1" dirty="0">
                <a:solidFill>
                  <a:srgbClr val="A6A6A6"/>
                </a:solidFill>
              </a:rPr>
              <a:t>Future Enhancements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0C1EDB-F6BA-872C-CA95-E2CE6085531E}"/>
              </a:ext>
            </a:extLst>
          </p:cNvPr>
          <p:cNvSpPr txBox="1"/>
          <p:nvPr/>
        </p:nvSpPr>
        <p:spPr>
          <a:xfrm>
            <a:off x="8587297" y="4034373"/>
            <a:ext cx="149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dirty="0">
                <a:solidFill>
                  <a:srgbClr val="A6A6A6"/>
                </a:solidFill>
              </a:rPr>
              <a:t>Live Demo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41F990-7EE2-BC40-8DA5-200FDD3838AD}"/>
              </a:ext>
            </a:extLst>
          </p:cNvPr>
          <p:cNvCxnSpPr/>
          <p:nvPr/>
        </p:nvCxnSpPr>
        <p:spPr>
          <a:xfrm>
            <a:off x="-979588" y="3477639"/>
            <a:ext cx="1960003" cy="0"/>
          </a:xfrm>
          <a:prstGeom prst="line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72E5680-800F-9F6E-CE99-0A2B141D3E5D}"/>
              </a:ext>
            </a:extLst>
          </p:cNvPr>
          <p:cNvCxnSpPr>
            <a:cxnSpLocks/>
          </p:cNvCxnSpPr>
          <p:nvPr/>
        </p:nvCxnSpPr>
        <p:spPr>
          <a:xfrm>
            <a:off x="2099959" y="3440350"/>
            <a:ext cx="857250" cy="0"/>
          </a:xfrm>
          <a:prstGeom prst="line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352F6C-5DE1-2E24-DE06-8682A63B77D4}"/>
              </a:ext>
            </a:extLst>
          </p:cNvPr>
          <p:cNvCxnSpPr>
            <a:cxnSpLocks/>
          </p:cNvCxnSpPr>
          <p:nvPr/>
        </p:nvCxnSpPr>
        <p:spPr>
          <a:xfrm>
            <a:off x="3993610" y="3451700"/>
            <a:ext cx="1444152" cy="0"/>
          </a:xfrm>
          <a:prstGeom prst="line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017263B-36BB-7AF6-631E-A8AFC7EC2883}"/>
              </a:ext>
            </a:extLst>
          </p:cNvPr>
          <p:cNvCxnSpPr>
            <a:cxnSpLocks/>
          </p:cNvCxnSpPr>
          <p:nvPr/>
        </p:nvCxnSpPr>
        <p:spPr>
          <a:xfrm>
            <a:off x="6405870" y="3429000"/>
            <a:ext cx="948241" cy="0"/>
          </a:xfrm>
          <a:prstGeom prst="line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AD383B-9CBD-FD3A-FD4B-11F75DD0A957}"/>
              </a:ext>
            </a:extLst>
          </p:cNvPr>
          <p:cNvCxnSpPr>
            <a:cxnSpLocks/>
          </p:cNvCxnSpPr>
          <p:nvPr/>
        </p:nvCxnSpPr>
        <p:spPr>
          <a:xfrm>
            <a:off x="8355097" y="3451700"/>
            <a:ext cx="448435" cy="0"/>
          </a:xfrm>
          <a:prstGeom prst="line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235D5C1-46B7-2569-A888-585CD87360BF}"/>
              </a:ext>
            </a:extLst>
          </p:cNvPr>
          <p:cNvCxnSpPr>
            <a:cxnSpLocks/>
          </p:cNvCxnSpPr>
          <p:nvPr/>
        </p:nvCxnSpPr>
        <p:spPr>
          <a:xfrm flipV="1">
            <a:off x="9888060" y="3429000"/>
            <a:ext cx="539991" cy="0"/>
          </a:xfrm>
          <a:prstGeom prst="line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88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/>
      <p:bldP spid="23" grpId="0"/>
      <p:bldP spid="24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957829-8655-DBE2-BC10-C80E0A7E71CE}"/>
              </a:ext>
            </a:extLst>
          </p:cNvPr>
          <p:cNvSpPr txBox="1"/>
          <p:nvPr/>
        </p:nvSpPr>
        <p:spPr>
          <a:xfrm>
            <a:off x="530240" y="493880"/>
            <a:ext cx="30257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600" b="1" noProof="0" dirty="0"/>
              <a:t>Project Overview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DFC4B23-7FCA-42A6-901E-675FCF32CA0E}"/>
                  </a:ext>
                </a:extLst>
              </p14:cNvPr>
              <p14:cNvContentPartPr/>
              <p14:nvPr/>
            </p14:nvContentPartPr>
            <p14:xfrm>
              <a:off x="485724" y="848765"/>
              <a:ext cx="2655360" cy="55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DFC4B23-7FCA-42A6-901E-675FCF32CA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084" y="830765"/>
                <a:ext cx="2691000" cy="914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2B14B64-AE00-0B47-9355-210B7A33D37B}"/>
              </a:ext>
            </a:extLst>
          </p:cNvPr>
          <p:cNvSpPr txBox="1"/>
          <p:nvPr/>
        </p:nvSpPr>
        <p:spPr>
          <a:xfrm>
            <a:off x="947386" y="1520576"/>
            <a:ext cx="28549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600" b="1" dirty="0"/>
              <a:t>What is </a:t>
            </a:r>
            <a:r>
              <a:rPr lang="en-US" sz="2600" b="1" dirty="0" err="1"/>
              <a:t>GoCash</a:t>
            </a:r>
            <a:r>
              <a:rPr lang="en-US" sz="2600" b="1" dirty="0"/>
              <a:t> ?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39C31B-D0EE-24D6-1F1B-A0573B8757E2}"/>
              </a:ext>
            </a:extLst>
          </p:cNvPr>
          <p:cNvGrpSpPr/>
          <p:nvPr/>
        </p:nvGrpSpPr>
        <p:grpSpPr>
          <a:xfrm>
            <a:off x="530240" y="1570581"/>
            <a:ext cx="392435" cy="392435"/>
            <a:chOff x="2357120" y="3901440"/>
            <a:chExt cx="792480" cy="79248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F40C7A-709C-513B-C073-E37EB3A4C640}"/>
                </a:ext>
              </a:extLst>
            </p:cNvPr>
            <p:cNvSpPr/>
            <p:nvPr/>
          </p:nvSpPr>
          <p:spPr>
            <a:xfrm>
              <a:off x="2357120" y="3901440"/>
              <a:ext cx="792480" cy="79248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57E5D6F-93D7-4700-3E9D-7DC39CF3687A}"/>
                </a:ext>
              </a:extLst>
            </p:cNvPr>
            <p:cNvSpPr/>
            <p:nvPr/>
          </p:nvSpPr>
          <p:spPr>
            <a:xfrm>
              <a:off x="2465324" y="4009644"/>
              <a:ext cx="576072" cy="57607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96CBEDC-6A81-3518-1D97-054FF63BA9B7}"/>
              </a:ext>
            </a:extLst>
          </p:cNvPr>
          <p:cNvSpPr txBox="1"/>
          <p:nvPr/>
        </p:nvSpPr>
        <p:spPr>
          <a:xfrm>
            <a:off x="947386" y="2120630"/>
            <a:ext cx="9013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GoCash</a:t>
            </a:r>
            <a:r>
              <a:rPr lang="en-US" sz="2000" dirty="0"/>
              <a:t> is a modern payment and wallet application. It allows users to manage transactions, wallets, subscriptions, and green initiatives.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8E64C4-61CF-45B9-B1D3-FB1D835E5135}"/>
              </a:ext>
            </a:extLst>
          </p:cNvPr>
          <p:cNvSpPr txBox="1"/>
          <p:nvPr/>
        </p:nvSpPr>
        <p:spPr>
          <a:xfrm>
            <a:off x="951380" y="3182778"/>
            <a:ext cx="24630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600" b="1" dirty="0"/>
              <a:t>Core Features: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CCDA44-4EA1-1503-0719-3CB14834EC93}"/>
              </a:ext>
            </a:extLst>
          </p:cNvPr>
          <p:cNvGrpSpPr/>
          <p:nvPr/>
        </p:nvGrpSpPr>
        <p:grpSpPr>
          <a:xfrm>
            <a:off x="534234" y="3232783"/>
            <a:ext cx="392435" cy="392435"/>
            <a:chOff x="2357120" y="3901440"/>
            <a:chExt cx="792480" cy="79248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0FCA21-7333-8F33-7C54-06FAFFB577EF}"/>
                </a:ext>
              </a:extLst>
            </p:cNvPr>
            <p:cNvSpPr/>
            <p:nvPr/>
          </p:nvSpPr>
          <p:spPr>
            <a:xfrm>
              <a:off x="2357120" y="3901440"/>
              <a:ext cx="792480" cy="79248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59363F-DE3C-A919-6F7B-85211AA6AB41}"/>
                </a:ext>
              </a:extLst>
            </p:cNvPr>
            <p:cNvSpPr/>
            <p:nvPr/>
          </p:nvSpPr>
          <p:spPr>
            <a:xfrm>
              <a:off x="2465324" y="4009644"/>
              <a:ext cx="576072" cy="57607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C76F4F2-7638-CAE8-FE06-1CA618D35E84}"/>
              </a:ext>
            </a:extLst>
          </p:cNvPr>
          <p:cNvSpPr txBox="1"/>
          <p:nvPr/>
        </p:nvSpPr>
        <p:spPr>
          <a:xfrm>
            <a:off x="922676" y="3744340"/>
            <a:ext cx="3902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1- Simple easy to use Application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8E60F5-0700-73CF-152E-0D8582002D2B}"/>
              </a:ext>
            </a:extLst>
          </p:cNvPr>
          <p:cNvSpPr txBox="1"/>
          <p:nvPr/>
        </p:nvSpPr>
        <p:spPr>
          <a:xfrm>
            <a:off x="911803" y="4209476"/>
            <a:ext cx="10138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2- User Dashboard displaying user’s Information along with action buttons for fast and easy control.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CE3C35-F754-ABB3-2D96-C0C92F9991CC}"/>
              </a:ext>
            </a:extLst>
          </p:cNvPr>
          <p:cNvSpPr txBox="1"/>
          <p:nvPr/>
        </p:nvSpPr>
        <p:spPr>
          <a:xfrm>
            <a:off x="911802" y="4911519"/>
            <a:ext cx="6821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3- Wallet charging, money transfers, and transaction logging.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206D99-E52E-C426-00EC-F4B701E0FDAE}"/>
              </a:ext>
            </a:extLst>
          </p:cNvPr>
          <p:cNvSpPr txBox="1"/>
          <p:nvPr/>
        </p:nvSpPr>
        <p:spPr>
          <a:xfrm>
            <a:off x="911801" y="5356539"/>
            <a:ext cx="6821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4- Integration of APIs for secure and scalable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32630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7A292-279A-52F3-20DA-5DCE8CE70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0FB7C0-A025-347C-0889-8EF1E5E4B553}"/>
              </a:ext>
            </a:extLst>
          </p:cNvPr>
          <p:cNvSpPr txBox="1"/>
          <p:nvPr/>
        </p:nvSpPr>
        <p:spPr>
          <a:xfrm>
            <a:off x="530240" y="493880"/>
            <a:ext cx="30257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600" b="1" dirty="0"/>
              <a:t>Presentation Plan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6772C7-04D7-918F-7AEA-C5D414C50DE2}"/>
              </a:ext>
            </a:extLst>
          </p:cNvPr>
          <p:cNvGrpSpPr/>
          <p:nvPr/>
        </p:nvGrpSpPr>
        <p:grpSpPr>
          <a:xfrm>
            <a:off x="1141042" y="3048737"/>
            <a:ext cx="792480" cy="792480"/>
            <a:chOff x="2357120" y="3901440"/>
            <a:chExt cx="792480" cy="79248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28069E0-1A75-7EFF-D90F-AA2B5CF6600C}"/>
                </a:ext>
              </a:extLst>
            </p:cNvPr>
            <p:cNvSpPr/>
            <p:nvPr/>
          </p:nvSpPr>
          <p:spPr>
            <a:xfrm>
              <a:off x="2357120" y="3901440"/>
              <a:ext cx="792480" cy="79248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70F1A6E-73D6-EB75-B379-6E3CF35B5DCF}"/>
                </a:ext>
              </a:extLst>
            </p:cNvPr>
            <p:cNvSpPr/>
            <p:nvPr/>
          </p:nvSpPr>
          <p:spPr>
            <a:xfrm>
              <a:off x="2465324" y="4009644"/>
              <a:ext cx="576072" cy="57607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F0EF4BF-849B-D0F6-4FC0-6E7C0D05077D}"/>
              </a:ext>
            </a:extLst>
          </p:cNvPr>
          <p:cNvGrpSpPr/>
          <p:nvPr/>
        </p:nvGrpSpPr>
        <p:grpSpPr>
          <a:xfrm>
            <a:off x="3101045" y="3048737"/>
            <a:ext cx="792480" cy="792480"/>
            <a:chOff x="2357120" y="3901440"/>
            <a:chExt cx="792480" cy="79248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7F7A312-95F1-0F32-CC62-5D82D298235F}"/>
                </a:ext>
              </a:extLst>
            </p:cNvPr>
            <p:cNvSpPr/>
            <p:nvPr/>
          </p:nvSpPr>
          <p:spPr>
            <a:xfrm>
              <a:off x="2357120" y="3901440"/>
              <a:ext cx="792480" cy="7924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2F3FF76-6F38-6326-ECCB-C8CD0AC9D4F1}"/>
                </a:ext>
              </a:extLst>
            </p:cNvPr>
            <p:cNvSpPr/>
            <p:nvPr/>
          </p:nvSpPr>
          <p:spPr>
            <a:xfrm>
              <a:off x="2465324" y="4009644"/>
              <a:ext cx="576072" cy="5760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8A24D8F-7CFA-4EBE-1491-C353A909310D}"/>
              </a:ext>
            </a:extLst>
          </p:cNvPr>
          <p:cNvGrpSpPr/>
          <p:nvPr/>
        </p:nvGrpSpPr>
        <p:grpSpPr>
          <a:xfrm>
            <a:off x="5543478" y="3048737"/>
            <a:ext cx="792480" cy="792480"/>
            <a:chOff x="2357120" y="3901440"/>
            <a:chExt cx="792480" cy="79248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4F97CCF-F1CA-5435-88F5-AB2AC75A3A83}"/>
                </a:ext>
              </a:extLst>
            </p:cNvPr>
            <p:cNvSpPr/>
            <p:nvPr/>
          </p:nvSpPr>
          <p:spPr>
            <a:xfrm>
              <a:off x="2357120" y="3901440"/>
              <a:ext cx="792480" cy="7924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E92786A-5FA5-4519-56B9-9DDA0E9DE046}"/>
                </a:ext>
              </a:extLst>
            </p:cNvPr>
            <p:cNvSpPr/>
            <p:nvPr/>
          </p:nvSpPr>
          <p:spPr>
            <a:xfrm>
              <a:off x="2465324" y="4009644"/>
              <a:ext cx="576072" cy="5760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1C8D83-C3D1-447D-6DDC-4EAD5127E56A}"/>
              </a:ext>
            </a:extLst>
          </p:cNvPr>
          <p:cNvGrpSpPr/>
          <p:nvPr/>
        </p:nvGrpSpPr>
        <p:grpSpPr>
          <a:xfrm>
            <a:off x="7483613" y="3032760"/>
            <a:ext cx="792480" cy="792480"/>
            <a:chOff x="2357120" y="3901440"/>
            <a:chExt cx="792480" cy="79248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78D5469-1A0B-1A41-F45A-0AD8B01A442E}"/>
                </a:ext>
              </a:extLst>
            </p:cNvPr>
            <p:cNvSpPr/>
            <p:nvPr/>
          </p:nvSpPr>
          <p:spPr>
            <a:xfrm>
              <a:off x="2357120" y="3901440"/>
              <a:ext cx="792480" cy="7924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6BE0F61-AA91-FC5D-E101-5C5BFDACE3FF}"/>
                </a:ext>
              </a:extLst>
            </p:cNvPr>
            <p:cNvSpPr/>
            <p:nvPr/>
          </p:nvSpPr>
          <p:spPr>
            <a:xfrm>
              <a:off x="2465324" y="4009644"/>
              <a:ext cx="576072" cy="5760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071578A-6432-440C-8302-518B031957D8}"/>
              </a:ext>
            </a:extLst>
          </p:cNvPr>
          <p:cNvGrpSpPr/>
          <p:nvPr/>
        </p:nvGrpSpPr>
        <p:grpSpPr>
          <a:xfrm>
            <a:off x="8939172" y="3048737"/>
            <a:ext cx="792480" cy="792480"/>
            <a:chOff x="2357120" y="3901440"/>
            <a:chExt cx="792480" cy="79248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F70661-28AA-39D1-1C7F-9596EA8645D0}"/>
                </a:ext>
              </a:extLst>
            </p:cNvPr>
            <p:cNvSpPr/>
            <p:nvPr/>
          </p:nvSpPr>
          <p:spPr>
            <a:xfrm>
              <a:off x="2357120" y="3901440"/>
              <a:ext cx="792480" cy="7924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2CEA804-EBB1-C34E-E6BF-3617704996ED}"/>
                </a:ext>
              </a:extLst>
            </p:cNvPr>
            <p:cNvSpPr/>
            <p:nvPr/>
          </p:nvSpPr>
          <p:spPr>
            <a:xfrm>
              <a:off x="2465324" y="4009644"/>
              <a:ext cx="576072" cy="5760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B535528-AADE-D451-565F-C51C23DEB361}"/>
              </a:ext>
            </a:extLst>
          </p:cNvPr>
          <p:cNvGrpSpPr/>
          <p:nvPr/>
        </p:nvGrpSpPr>
        <p:grpSpPr>
          <a:xfrm>
            <a:off x="10546514" y="3032760"/>
            <a:ext cx="792480" cy="792480"/>
            <a:chOff x="2357120" y="3901440"/>
            <a:chExt cx="792480" cy="79248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EC1EF27-B4D3-CF19-DE97-F25A5A37BAD5}"/>
                </a:ext>
              </a:extLst>
            </p:cNvPr>
            <p:cNvSpPr/>
            <p:nvPr/>
          </p:nvSpPr>
          <p:spPr>
            <a:xfrm>
              <a:off x="2357120" y="3901440"/>
              <a:ext cx="792480" cy="7924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D02363F-021C-3306-1758-24DCFC9EC33E}"/>
                </a:ext>
              </a:extLst>
            </p:cNvPr>
            <p:cNvSpPr/>
            <p:nvPr/>
          </p:nvSpPr>
          <p:spPr>
            <a:xfrm>
              <a:off x="2465324" y="4009644"/>
              <a:ext cx="576072" cy="5760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462C805-B003-3612-6B70-9B79315A91C9}"/>
              </a:ext>
            </a:extLst>
          </p:cNvPr>
          <p:cNvSpPr txBox="1"/>
          <p:nvPr/>
        </p:nvSpPr>
        <p:spPr>
          <a:xfrm>
            <a:off x="891726" y="4028101"/>
            <a:ext cx="129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Overview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91360C-E370-9DAC-9BE5-D74CB20E4367}"/>
              </a:ext>
            </a:extLst>
          </p:cNvPr>
          <p:cNvSpPr txBox="1"/>
          <p:nvPr/>
        </p:nvSpPr>
        <p:spPr>
          <a:xfrm>
            <a:off x="4625270" y="4043251"/>
            <a:ext cx="2628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noProof="0" dirty="0">
                <a:solidFill>
                  <a:srgbClr val="A6A6A6"/>
                </a:solidFill>
              </a:rPr>
              <a:t>System Architecture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EBD9E9-C250-3772-4DAB-F2BDA929C722}"/>
              </a:ext>
            </a:extLst>
          </p:cNvPr>
          <p:cNvSpPr txBox="1"/>
          <p:nvPr/>
        </p:nvSpPr>
        <p:spPr>
          <a:xfrm>
            <a:off x="2440971" y="4043251"/>
            <a:ext cx="2112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dirty="0">
                <a:solidFill>
                  <a:srgbClr val="A6A6A6"/>
                </a:solidFill>
              </a:rPr>
              <a:t>Project Timeline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DAA89D-B2E1-9C9B-A872-FE9417FCFD8D}"/>
              </a:ext>
            </a:extLst>
          </p:cNvPr>
          <p:cNvSpPr txBox="1"/>
          <p:nvPr/>
        </p:nvSpPr>
        <p:spPr>
          <a:xfrm>
            <a:off x="7234297" y="4063651"/>
            <a:ext cx="129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noProof="0" dirty="0">
                <a:solidFill>
                  <a:srgbClr val="A6A6A6"/>
                </a:solidFill>
              </a:rPr>
              <a:t>UI Design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F439DF-092E-FFCC-8795-B5425CDBC496}"/>
              </a:ext>
            </a:extLst>
          </p:cNvPr>
          <p:cNvSpPr txBox="1"/>
          <p:nvPr/>
        </p:nvSpPr>
        <p:spPr>
          <a:xfrm>
            <a:off x="9999863" y="3949421"/>
            <a:ext cx="198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1" dirty="0">
                <a:solidFill>
                  <a:srgbClr val="A6A6A6"/>
                </a:solidFill>
              </a:rPr>
              <a:t>Future Enhancements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9608D-4A79-62C7-C4D4-C63A70FC5027}"/>
              </a:ext>
            </a:extLst>
          </p:cNvPr>
          <p:cNvSpPr txBox="1"/>
          <p:nvPr/>
        </p:nvSpPr>
        <p:spPr>
          <a:xfrm>
            <a:off x="8587297" y="4034373"/>
            <a:ext cx="149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dirty="0">
                <a:solidFill>
                  <a:srgbClr val="A6A6A6"/>
                </a:solidFill>
              </a:rPr>
              <a:t>Live Demo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6D5D33-4306-4A3F-8FD7-4784C88E1CE8}"/>
              </a:ext>
            </a:extLst>
          </p:cNvPr>
          <p:cNvCxnSpPr/>
          <p:nvPr/>
        </p:nvCxnSpPr>
        <p:spPr>
          <a:xfrm>
            <a:off x="-979588" y="3477639"/>
            <a:ext cx="1960003" cy="0"/>
          </a:xfrm>
          <a:prstGeom prst="line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AAD568-CE6F-040F-7845-434C5E8B06C0}"/>
              </a:ext>
            </a:extLst>
          </p:cNvPr>
          <p:cNvCxnSpPr>
            <a:cxnSpLocks/>
          </p:cNvCxnSpPr>
          <p:nvPr/>
        </p:nvCxnSpPr>
        <p:spPr>
          <a:xfrm>
            <a:off x="2099959" y="3440350"/>
            <a:ext cx="857250" cy="0"/>
          </a:xfrm>
          <a:prstGeom prst="line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AF32B5-FEF6-4B08-D177-8DC8984448E2}"/>
              </a:ext>
            </a:extLst>
          </p:cNvPr>
          <p:cNvCxnSpPr>
            <a:cxnSpLocks/>
          </p:cNvCxnSpPr>
          <p:nvPr/>
        </p:nvCxnSpPr>
        <p:spPr>
          <a:xfrm>
            <a:off x="3993610" y="3451700"/>
            <a:ext cx="1444152" cy="0"/>
          </a:xfrm>
          <a:prstGeom prst="line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46D06FA-7511-1866-72F5-6FE97030B1B6}"/>
              </a:ext>
            </a:extLst>
          </p:cNvPr>
          <p:cNvCxnSpPr>
            <a:cxnSpLocks/>
          </p:cNvCxnSpPr>
          <p:nvPr/>
        </p:nvCxnSpPr>
        <p:spPr>
          <a:xfrm>
            <a:off x="6405870" y="3429000"/>
            <a:ext cx="948241" cy="0"/>
          </a:xfrm>
          <a:prstGeom prst="line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BFA3BC1-D997-5235-5DC3-C9292EC0172F}"/>
              </a:ext>
            </a:extLst>
          </p:cNvPr>
          <p:cNvCxnSpPr>
            <a:cxnSpLocks/>
          </p:cNvCxnSpPr>
          <p:nvPr/>
        </p:nvCxnSpPr>
        <p:spPr>
          <a:xfrm>
            <a:off x="8355097" y="3451700"/>
            <a:ext cx="448435" cy="0"/>
          </a:xfrm>
          <a:prstGeom prst="line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F4444A-F4B5-1DCA-5926-C5445ADFD6F8}"/>
              </a:ext>
            </a:extLst>
          </p:cNvPr>
          <p:cNvCxnSpPr>
            <a:cxnSpLocks/>
          </p:cNvCxnSpPr>
          <p:nvPr/>
        </p:nvCxnSpPr>
        <p:spPr>
          <a:xfrm flipV="1">
            <a:off x="9888060" y="3429000"/>
            <a:ext cx="539991" cy="0"/>
          </a:xfrm>
          <a:prstGeom prst="line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767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/>
      <p:bldP spid="23" grpId="0"/>
      <p:bldP spid="24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6D4F2-426E-9418-74DF-444FBD462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15FF0E-BE50-77D9-5052-8852C55785AF}"/>
              </a:ext>
            </a:extLst>
          </p:cNvPr>
          <p:cNvSpPr txBox="1"/>
          <p:nvPr/>
        </p:nvSpPr>
        <p:spPr>
          <a:xfrm>
            <a:off x="530240" y="493880"/>
            <a:ext cx="30257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600" b="1" dirty="0"/>
              <a:t>Presentation Plan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61C0D7-87DB-99C1-C35F-2C302451C4E7}"/>
              </a:ext>
            </a:extLst>
          </p:cNvPr>
          <p:cNvGrpSpPr/>
          <p:nvPr/>
        </p:nvGrpSpPr>
        <p:grpSpPr>
          <a:xfrm>
            <a:off x="1141042" y="3048737"/>
            <a:ext cx="792480" cy="792480"/>
            <a:chOff x="2357120" y="3901440"/>
            <a:chExt cx="792480" cy="79248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5300A00-374C-EE41-8D33-454A60B64E46}"/>
                </a:ext>
              </a:extLst>
            </p:cNvPr>
            <p:cNvSpPr/>
            <p:nvPr/>
          </p:nvSpPr>
          <p:spPr>
            <a:xfrm>
              <a:off x="2357120" y="3901440"/>
              <a:ext cx="792480" cy="79248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8A790B6-0233-8C54-2519-5EBB9D4FE8BB}"/>
                </a:ext>
              </a:extLst>
            </p:cNvPr>
            <p:cNvSpPr/>
            <p:nvPr/>
          </p:nvSpPr>
          <p:spPr>
            <a:xfrm>
              <a:off x="2465324" y="4009644"/>
              <a:ext cx="576072" cy="57607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659BEB9-31EB-68AB-A9B9-8CF051A6AF00}"/>
              </a:ext>
            </a:extLst>
          </p:cNvPr>
          <p:cNvGrpSpPr/>
          <p:nvPr/>
        </p:nvGrpSpPr>
        <p:grpSpPr>
          <a:xfrm>
            <a:off x="3101045" y="3048737"/>
            <a:ext cx="792480" cy="792480"/>
            <a:chOff x="2357120" y="3901440"/>
            <a:chExt cx="792480" cy="79248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230B4F-CF4E-687C-55C5-BDA97C2A16BA}"/>
                </a:ext>
              </a:extLst>
            </p:cNvPr>
            <p:cNvSpPr/>
            <p:nvPr/>
          </p:nvSpPr>
          <p:spPr>
            <a:xfrm>
              <a:off x="2357120" y="3901440"/>
              <a:ext cx="792480" cy="792480"/>
            </a:xfrm>
            <a:prstGeom prst="ellipse">
              <a:avLst/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84CF661-46EA-B442-FB4A-F3DAF81B179C}"/>
                </a:ext>
              </a:extLst>
            </p:cNvPr>
            <p:cNvSpPr/>
            <p:nvPr/>
          </p:nvSpPr>
          <p:spPr>
            <a:xfrm>
              <a:off x="2465324" y="4009644"/>
              <a:ext cx="576072" cy="576072"/>
            </a:xfrm>
            <a:prstGeom prst="ellipse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35B15B7-E1B7-7C8B-75C0-99202EE08765}"/>
              </a:ext>
            </a:extLst>
          </p:cNvPr>
          <p:cNvGrpSpPr/>
          <p:nvPr/>
        </p:nvGrpSpPr>
        <p:grpSpPr>
          <a:xfrm>
            <a:off x="5543478" y="3048737"/>
            <a:ext cx="792480" cy="792480"/>
            <a:chOff x="2357120" y="3901440"/>
            <a:chExt cx="792480" cy="79248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E4443AA-E968-B754-A337-0AAE56C4A070}"/>
                </a:ext>
              </a:extLst>
            </p:cNvPr>
            <p:cNvSpPr/>
            <p:nvPr/>
          </p:nvSpPr>
          <p:spPr>
            <a:xfrm>
              <a:off x="2357120" y="3901440"/>
              <a:ext cx="792480" cy="7924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D0C1F4B-800F-37DA-B739-CD83C1EF88DD}"/>
                </a:ext>
              </a:extLst>
            </p:cNvPr>
            <p:cNvSpPr/>
            <p:nvPr/>
          </p:nvSpPr>
          <p:spPr>
            <a:xfrm>
              <a:off x="2465324" y="4009644"/>
              <a:ext cx="576072" cy="5760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4751F-2978-E456-929A-E39896BC9CBE}"/>
              </a:ext>
            </a:extLst>
          </p:cNvPr>
          <p:cNvGrpSpPr/>
          <p:nvPr/>
        </p:nvGrpSpPr>
        <p:grpSpPr>
          <a:xfrm>
            <a:off x="7483613" y="3032760"/>
            <a:ext cx="792480" cy="792480"/>
            <a:chOff x="2357120" y="3901440"/>
            <a:chExt cx="792480" cy="79248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CCD33D9-2267-4B9B-42BE-E49161ECA21C}"/>
                </a:ext>
              </a:extLst>
            </p:cNvPr>
            <p:cNvSpPr/>
            <p:nvPr/>
          </p:nvSpPr>
          <p:spPr>
            <a:xfrm>
              <a:off x="2357120" y="3901440"/>
              <a:ext cx="792480" cy="7924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A723C36-EE2E-93CE-554A-6BCD9F291097}"/>
                </a:ext>
              </a:extLst>
            </p:cNvPr>
            <p:cNvSpPr/>
            <p:nvPr/>
          </p:nvSpPr>
          <p:spPr>
            <a:xfrm>
              <a:off x="2465324" y="4009644"/>
              <a:ext cx="576072" cy="5760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4195D7-7234-24D0-D474-FFBB855B1849}"/>
              </a:ext>
            </a:extLst>
          </p:cNvPr>
          <p:cNvGrpSpPr/>
          <p:nvPr/>
        </p:nvGrpSpPr>
        <p:grpSpPr>
          <a:xfrm>
            <a:off x="8939172" y="3048737"/>
            <a:ext cx="792480" cy="792480"/>
            <a:chOff x="2357120" y="3901440"/>
            <a:chExt cx="792480" cy="79248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543C72A-D0E5-2F81-C151-FE32C787DCA0}"/>
                </a:ext>
              </a:extLst>
            </p:cNvPr>
            <p:cNvSpPr/>
            <p:nvPr/>
          </p:nvSpPr>
          <p:spPr>
            <a:xfrm>
              <a:off x="2357120" y="3901440"/>
              <a:ext cx="792480" cy="7924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59F6E10-D784-B6A3-E8D4-9720135DE44C}"/>
                </a:ext>
              </a:extLst>
            </p:cNvPr>
            <p:cNvSpPr/>
            <p:nvPr/>
          </p:nvSpPr>
          <p:spPr>
            <a:xfrm>
              <a:off x="2465324" y="4009644"/>
              <a:ext cx="576072" cy="5760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6846C3-3CC5-EAF0-174A-DFBE8917C642}"/>
              </a:ext>
            </a:extLst>
          </p:cNvPr>
          <p:cNvGrpSpPr/>
          <p:nvPr/>
        </p:nvGrpSpPr>
        <p:grpSpPr>
          <a:xfrm>
            <a:off x="10546514" y="3032760"/>
            <a:ext cx="792480" cy="792480"/>
            <a:chOff x="2357120" y="3901440"/>
            <a:chExt cx="792480" cy="79248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E582D3-C716-6D13-65BD-18318F714140}"/>
                </a:ext>
              </a:extLst>
            </p:cNvPr>
            <p:cNvSpPr/>
            <p:nvPr/>
          </p:nvSpPr>
          <p:spPr>
            <a:xfrm>
              <a:off x="2357120" y="3901440"/>
              <a:ext cx="792480" cy="7924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C7AE94-E5EF-F549-4B19-ED7BA13A0B95}"/>
                </a:ext>
              </a:extLst>
            </p:cNvPr>
            <p:cNvSpPr/>
            <p:nvPr/>
          </p:nvSpPr>
          <p:spPr>
            <a:xfrm>
              <a:off x="2465324" y="4009644"/>
              <a:ext cx="576072" cy="5760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2BA7957-70AE-B7A3-1E94-CAFA19936489}"/>
              </a:ext>
            </a:extLst>
          </p:cNvPr>
          <p:cNvSpPr txBox="1"/>
          <p:nvPr/>
        </p:nvSpPr>
        <p:spPr>
          <a:xfrm>
            <a:off x="891726" y="4028101"/>
            <a:ext cx="129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Overview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484498-3790-E852-82AC-C80AAF862AED}"/>
              </a:ext>
            </a:extLst>
          </p:cNvPr>
          <p:cNvSpPr txBox="1"/>
          <p:nvPr/>
        </p:nvSpPr>
        <p:spPr>
          <a:xfrm>
            <a:off x="4625270" y="4043251"/>
            <a:ext cx="2628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noProof="0" dirty="0">
                <a:solidFill>
                  <a:srgbClr val="A6A6A6"/>
                </a:solidFill>
              </a:rPr>
              <a:t>System Architecture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1C08BB-35AE-B0C0-82B9-26308F1FE7A5}"/>
              </a:ext>
            </a:extLst>
          </p:cNvPr>
          <p:cNvSpPr txBox="1"/>
          <p:nvPr/>
        </p:nvSpPr>
        <p:spPr>
          <a:xfrm>
            <a:off x="2440971" y="4043251"/>
            <a:ext cx="2112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 Timeline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D60F8A-A2EF-EF2A-5EA7-DAE0B5019221}"/>
              </a:ext>
            </a:extLst>
          </p:cNvPr>
          <p:cNvSpPr txBox="1"/>
          <p:nvPr/>
        </p:nvSpPr>
        <p:spPr>
          <a:xfrm>
            <a:off x="7234297" y="4063651"/>
            <a:ext cx="129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noProof="0" dirty="0">
                <a:solidFill>
                  <a:srgbClr val="A6A6A6"/>
                </a:solidFill>
              </a:rPr>
              <a:t>UI Design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6259D5-16C4-E848-2BAA-AA368CFBF2D6}"/>
              </a:ext>
            </a:extLst>
          </p:cNvPr>
          <p:cNvSpPr txBox="1"/>
          <p:nvPr/>
        </p:nvSpPr>
        <p:spPr>
          <a:xfrm>
            <a:off x="9999863" y="3949421"/>
            <a:ext cx="198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1" dirty="0">
                <a:solidFill>
                  <a:srgbClr val="A6A6A6"/>
                </a:solidFill>
              </a:rPr>
              <a:t>Future Enhancements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0C3651-A415-0776-C74D-627B50B6C48A}"/>
              </a:ext>
            </a:extLst>
          </p:cNvPr>
          <p:cNvSpPr txBox="1"/>
          <p:nvPr/>
        </p:nvSpPr>
        <p:spPr>
          <a:xfrm>
            <a:off x="8587297" y="4034373"/>
            <a:ext cx="149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dirty="0">
                <a:solidFill>
                  <a:srgbClr val="A6A6A6"/>
                </a:solidFill>
              </a:rPr>
              <a:t>Live Demo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A55B6E-B9E2-4410-EA6C-C2C1D27E4331}"/>
              </a:ext>
            </a:extLst>
          </p:cNvPr>
          <p:cNvCxnSpPr/>
          <p:nvPr/>
        </p:nvCxnSpPr>
        <p:spPr>
          <a:xfrm>
            <a:off x="-979588" y="3477639"/>
            <a:ext cx="1960003" cy="0"/>
          </a:xfrm>
          <a:prstGeom prst="line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13AE95-3ED7-285B-3A19-53EBDC147E13}"/>
              </a:ext>
            </a:extLst>
          </p:cNvPr>
          <p:cNvCxnSpPr>
            <a:cxnSpLocks/>
          </p:cNvCxnSpPr>
          <p:nvPr/>
        </p:nvCxnSpPr>
        <p:spPr>
          <a:xfrm>
            <a:off x="2099959" y="3440350"/>
            <a:ext cx="857250" cy="0"/>
          </a:xfrm>
          <a:prstGeom prst="line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536C30-F4ED-32CC-0AF2-2522C00E1DE5}"/>
              </a:ext>
            </a:extLst>
          </p:cNvPr>
          <p:cNvCxnSpPr>
            <a:cxnSpLocks/>
          </p:cNvCxnSpPr>
          <p:nvPr/>
        </p:nvCxnSpPr>
        <p:spPr>
          <a:xfrm>
            <a:off x="3993610" y="3451700"/>
            <a:ext cx="1444152" cy="0"/>
          </a:xfrm>
          <a:prstGeom prst="line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5E3629-FE4D-EA43-5C4F-91AFE2E42ED2}"/>
              </a:ext>
            </a:extLst>
          </p:cNvPr>
          <p:cNvCxnSpPr>
            <a:cxnSpLocks/>
          </p:cNvCxnSpPr>
          <p:nvPr/>
        </p:nvCxnSpPr>
        <p:spPr>
          <a:xfrm>
            <a:off x="6405870" y="3429000"/>
            <a:ext cx="948241" cy="0"/>
          </a:xfrm>
          <a:prstGeom prst="line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B8C0FD-1273-A109-879B-DF59EAFCEFAE}"/>
              </a:ext>
            </a:extLst>
          </p:cNvPr>
          <p:cNvCxnSpPr>
            <a:cxnSpLocks/>
          </p:cNvCxnSpPr>
          <p:nvPr/>
        </p:nvCxnSpPr>
        <p:spPr>
          <a:xfrm>
            <a:off x="8355097" y="3451700"/>
            <a:ext cx="448435" cy="0"/>
          </a:xfrm>
          <a:prstGeom prst="line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F2630C-8C39-BBD8-D75C-F250B161631E}"/>
              </a:ext>
            </a:extLst>
          </p:cNvPr>
          <p:cNvCxnSpPr>
            <a:cxnSpLocks/>
          </p:cNvCxnSpPr>
          <p:nvPr/>
        </p:nvCxnSpPr>
        <p:spPr>
          <a:xfrm flipV="1">
            <a:off x="9888060" y="3429000"/>
            <a:ext cx="539991" cy="0"/>
          </a:xfrm>
          <a:prstGeom prst="line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164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/>
      <p:bldP spid="23" grpId="0"/>
      <p:bldP spid="24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6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143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Segoe UI Black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محمد فوزى ابراهيم رفاعى</dc:creator>
  <cp:lastModifiedBy>محمد فوزى ابراهيم رفاعى</cp:lastModifiedBy>
  <cp:revision>2</cp:revision>
  <dcterms:created xsi:type="dcterms:W3CDTF">2024-12-15T14:58:02Z</dcterms:created>
  <dcterms:modified xsi:type="dcterms:W3CDTF">2024-12-16T06:42:56Z</dcterms:modified>
</cp:coreProperties>
</file>