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81" r:id="rId5"/>
    <p:sldId id="282" r:id="rId6"/>
    <p:sldId id="277" r:id="rId7"/>
    <p:sldId id="283" r:id="rId8"/>
    <p:sldId id="280" r:id="rId9"/>
    <p:sldId id="278" r:id="rId10"/>
    <p:sldId id="279" r:id="rId11"/>
    <p:sldId id="266" r:id="rId12"/>
    <p:sldId id="270" r:id="rId13"/>
    <p:sldId id="264" r:id="rId14"/>
    <p:sldId id="263" r:id="rId15"/>
    <p:sldId id="265" r:id="rId16"/>
    <p:sldId id="261"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F390F1-75A1-4626-BDED-24B988A542C5}" v="4" dt="2024-06-06T16:22:08.0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84" autoAdjust="0"/>
    <p:restoredTop sz="96247" autoAdjust="0"/>
  </p:normalViewPr>
  <p:slideViewPr>
    <p:cSldViewPr snapToGrid="0">
      <p:cViewPr varScale="1">
        <p:scale>
          <a:sx n="111" d="100"/>
          <a:sy n="111" d="100"/>
        </p:scale>
        <p:origin x="8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17F4F61-C1FD-48BB-B39F-FE1C1E97FF1E}" type="datetimeFigureOut">
              <a:rPr lang="en-IN" smtClean="0"/>
              <a:t>25-08-2024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C269F373-2395-4D25-83C1-5ADB241CF93A}" type="slidenum">
              <a:rPr lang="en-IN" smtClean="0"/>
              <a:t>‹#›</a:t>
            </a:fld>
            <a:endParaRPr lang="en-IN"/>
          </a:p>
        </p:txBody>
      </p:sp>
    </p:spTree>
    <p:extLst>
      <p:ext uri="{BB962C8B-B14F-4D97-AF65-F5344CB8AC3E}">
        <p14:creationId xmlns:p14="http://schemas.microsoft.com/office/powerpoint/2010/main" val="2144790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7F4F61-C1FD-48BB-B39F-FE1C1E97FF1E}"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69F373-2395-4D25-83C1-5ADB241CF93A}" type="slidenum">
              <a:rPr lang="en-IN" smtClean="0"/>
              <a:t>‹#›</a:t>
            </a:fld>
            <a:endParaRPr lang="en-IN"/>
          </a:p>
        </p:txBody>
      </p:sp>
    </p:spTree>
    <p:extLst>
      <p:ext uri="{BB962C8B-B14F-4D97-AF65-F5344CB8AC3E}">
        <p14:creationId xmlns:p14="http://schemas.microsoft.com/office/powerpoint/2010/main" val="2219463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7F4F61-C1FD-48BB-B39F-FE1C1E97FF1E}"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9F373-2395-4D25-83C1-5ADB241CF93A}" type="slidenum">
              <a:rPr lang="en-IN" smtClean="0"/>
              <a:t>‹#›</a:t>
            </a:fld>
            <a:endParaRPr lang="en-IN"/>
          </a:p>
        </p:txBody>
      </p:sp>
    </p:spTree>
    <p:extLst>
      <p:ext uri="{BB962C8B-B14F-4D97-AF65-F5344CB8AC3E}">
        <p14:creationId xmlns:p14="http://schemas.microsoft.com/office/powerpoint/2010/main" val="2757259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7F4F61-C1FD-48BB-B39F-FE1C1E97FF1E}"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9F373-2395-4D25-83C1-5ADB241CF93A}" type="slidenum">
              <a:rPr lang="en-IN" smtClean="0"/>
              <a:t>‹#›</a:t>
            </a:fld>
            <a:endParaRPr lang="en-IN"/>
          </a:p>
        </p:txBody>
      </p:sp>
    </p:spTree>
    <p:extLst>
      <p:ext uri="{BB962C8B-B14F-4D97-AF65-F5344CB8AC3E}">
        <p14:creationId xmlns:p14="http://schemas.microsoft.com/office/powerpoint/2010/main" val="1744209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7F4F61-C1FD-48BB-B39F-FE1C1E97FF1E}"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9F373-2395-4D25-83C1-5ADB241CF93A}" type="slidenum">
              <a:rPr lang="en-IN" smtClean="0"/>
              <a:t>‹#›</a:t>
            </a:fld>
            <a:endParaRPr lang="en-IN"/>
          </a:p>
        </p:txBody>
      </p:sp>
    </p:spTree>
    <p:extLst>
      <p:ext uri="{BB962C8B-B14F-4D97-AF65-F5344CB8AC3E}">
        <p14:creationId xmlns:p14="http://schemas.microsoft.com/office/powerpoint/2010/main" val="1309153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7F4F61-C1FD-48BB-B39F-FE1C1E97FF1E}"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9F373-2395-4D25-83C1-5ADB241CF93A}" type="slidenum">
              <a:rPr lang="en-IN" smtClean="0"/>
              <a:t>‹#›</a:t>
            </a:fld>
            <a:endParaRPr lang="en-IN"/>
          </a:p>
        </p:txBody>
      </p:sp>
    </p:spTree>
    <p:extLst>
      <p:ext uri="{BB962C8B-B14F-4D97-AF65-F5344CB8AC3E}">
        <p14:creationId xmlns:p14="http://schemas.microsoft.com/office/powerpoint/2010/main" val="4166167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7F4F61-C1FD-48BB-B39F-FE1C1E97FF1E}"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9F373-2395-4D25-83C1-5ADB241CF93A}" type="slidenum">
              <a:rPr lang="en-IN" smtClean="0"/>
              <a:t>‹#›</a:t>
            </a:fld>
            <a:endParaRPr lang="en-IN"/>
          </a:p>
        </p:txBody>
      </p:sp>
    </p:spTree>
    <p:extLst>
      <p:ext uri="{BB962C8B-B14F-4D97-AF65-F5344CB8AC3E}">
        <p14:creationId xmlns:p14="http://schemas.microsoft.com/office/powerpoint/2010/main" val="1804616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F4F61-C1FD-48BB-B39F-FE1C1E97FF1E}"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9F373-2395-4D25-83C1-5ADB241CF93A}"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764498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F4F61-C1FD-48BB-B39F-FE1C1E97FF1E}"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9F373-2395-4D25-83C1-5ADB241CF93A}" type="slidenum">
              <a:rPr lang="en-IN" smtClean="0"/>
              <a:t>‹#›</a:t>
            </a:fld>
            <a:endParaRPr lang="en-IN"/>
          </a:p>
        </p:txBody>
      </p:sp>
    </p:spTree>
    <p:extLst>
      <p:ext uri="{BB962C8B-B14F-4D97-AF65-F5344CB8AC3E}">
        <p14:creationId xmlns:p14="http://schemas.microsoft.com/office/powerpoint/2010/main" val="343740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F4F61-C1FD-48BB-B39F-FE1C1E97FF1E}"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9F373-2395-4D25-83C1-5ADB241CF93A}" type="slidenum">
              <a:rPr lang="en-IN" smtClean="0"/>
              <a:t>‹#›</a:t>
            </a:fld>
            <a:endParaRPr lang="en-IN"/>
          </a:p>
        </p:txBody>
      </p:sp>
    </p:spTree>
    <p:extLst>
      <p:ext uri="{BB962C8B-B14F-4D97-AF65-F5344CB8AC3E}">
        <p14:creationId xmlns:p14="http://schemas.microsoft.com/office/powerpoint/2010/main" val="166772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7F4F61-C1FD-48BB-B39F-FE1C1E97FF1E}"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9F373-2395-4D25-83C1-5ADB241CF93A}" type="slidenum">
              <a:rPr lang="en-IN" smtClean="0"/>
              <a:t>‹#›</a:t>
            </a:fld>
            <a:endParaRPr lang="en-IN"/>
          </a:p>
        </p:txBody>
      </p:sp>
    </p:spTree>
    <p:extLst>
      <p:ext uri="{BB962C8B-B14F-4D97-AF65-F5344CB8AC3E}">
        <p14:creationId xmlns:p14="http://schemas.microsoft.com/office/powerpoint/2010/main" val="2203667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7F4F61-C1FD-48BB-B39F-FE1C1E97FF1E}"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69F373-2395-4D25-83C1-5ADB241CF93A}" type="slidenum">
              <a:rPr lang="en-IN" smtClean="0"/>
              <a:t>‹#›</a:t>
            </a:fld>
            <a:endParaRPr lang="en-IN"/>
          </a:p>
        </p:txBody>
      </p:sp>
    </p:spTree>
    <p:extLst>
      <p:ext uri="{BB962C8B-B14F-4D97-AF65-F5344CB8AC3E}">
        <p14:creationId xmlns:p14="http://schemas.microsoft.com/office/powerpoint/2010/main" val="91991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7F4F61-C1FD-48BB-B39F-FE1C1E97FF1E}" type="datetimeFigureOut">
              <a:rPr lang="en-IN" smtClean="0"/>
              <a:t>25-08-2024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69F373-2395-4D25-83C1-5ADB241CF93A}" type="slidenum">
              <a:rPr lang="en-IN" smtClean="0"/>
              <a:t>‹#›</a:t>
            </a:fld>
            <a:endParaRPr lang="en-IN"/>
          </a:p>
        </p:txBody>
      </p:sp>
    </p:spTree>
    <p:extLst>
      <p:ext uri="{BB962C8B-B14F-4D97-AF65-F5344CB8AC3E}">
        <p14:creationId xmlns:p14="http://schemas.microsoft.com/office/powerpoint/2010/main" val="277731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7F4F61-C1FD-48BB-B39F-FE1C1E97FF1E}" type="datetimeFigureOut">
              <a:rPr lang="en-IN" smtClean="0"/>
              <a:t>25-08-2024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69F373-2395-4D25-83C1-5ADB241CF93A}" type="slidenum">
              <a:rPr lang="en-IN" smtClean="0"/>
              <a:t>‹#›</a:t>
            </a:fld>
            <a:endParaRPr lang="en-IN"/>
          </a:p>
        </p:txBody>
      </p:sp>
    </p:spTree>
    <p:extLst>
      <p:ext uri="{BB962C8B-B14F-4D97-AF65-F5344CB8AC3E}">
        <p14:creationId xmlns:p14="http://schemas.microsoft.com/office/powerpoint/2010/main" val="19650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17F4F61-C1FD-48BB-B39F-FE1C1E97FF1E}" type="datetimeFigureOut">
              <a:rPr lang="en-IN" smtClean="0"/>
              <a:t>25-08-2024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69F373-2395-4D25-83C1-5ADB241CF93A}" type="slidenum">
              <a:rPr lang="en-IN" smtClean="0"/>
              <a:t>‹#›</a:t>
            </a:fld>
            <a:endParaRPr lang="en-IN"/>
          </a:p>
        </p:txBody>
      </p:sp>
    </p:spTree>
    <p:extLst>
      <p:ext uri="{BB962C8B-B14F-4D97-AF65-F5344CB8AC3E}">
        <p14:creationId xmlns:p14="http://schemas.microsoft.com/office/powerpoint/2010/main" val="123018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7F4F61-C1FD-48BB-B39F-FE1C1E97FF1E}"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69F373-2395-4D25-83C1-5ADB241CF93A}" type="slidenum">
              <a:rPr lang="en-IN" smtClean="0"/>
              <a:t>‹#›</a:t>
            </a:fld>
            <a:endParaRPr lang="en-IN"/>
          </a:p>
        </p:txBody>
      </p:sp>
    </p:spTree>
    <p:extLst>
      <p:ext uri="{BB962C8B-B14F-4D97-AF65-F5344CB8AC3E}">
        <p14:creationId xmlns:p14="http://schemas.microsoft.com/office/powerpoint/2010/main" val="1230990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7F4F61-C1FD-48BB-B39F-FE1C1E97FF1E}"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69F373-2395-4D25-83C1-5ADB241CF93A}" type="slidenum">
              <a:rPr lang="en-IN" smtClean="0"/>
              <a:t>‹#›</a:t>
            </a:fld>
            <a:endParaRPr lang="en-IN"/>
          </a:p>
        </p:txBody>
      </p:sp>
    </p:spTree>
    <p:extLst>
      <p:ext uri="{BB962C8B-B14F-4D97-AF65-F5344CB8AC3E}">
        <p14:creationId xmlns:p14="http://schemas.microsoft.com/office/powerpoint/2010/main" val="196048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7F4F61-C1FD-48BB-B39F-FE1C1E97FF1E}" type="datetimeFigureOut">
              <a:rPr lang="en-IN" smtClean="0"/>
              <a:t>25-08-2024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69F373-2395-4D25-83C1-5ADB241CF93A}" type="slidenum">
              <a:rPr lang="en-IN" smtClean="0"/>
              <a:t>‹#›</a:t>
            </a:fld>
            <a:endParaRPr lang="en-IN"/>
          </a:p>
        </p:txBody>
      </p:sp>
    </p:spTree>
    <p:extLst>
      <p:ext uri="{BB962C8B-B14F-4D97-AF65-F5344CB8AC3E}">
        <p14:creationId xmlns:p14="http://schemas.microsoft.com/office/powerpoint/2010/main" val="595709840"/>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64597D77-A495-BEB7-E879-2E9DC7034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5539" y="3658895"/>
            <a:ext cx="1540474" cy="2109935"/>
          </a:xfrm>
          <a:prstGeom prst="rect">
            <a:avLst/>
          </a:prstGeom>
        </p:spPr>
      </p:pic>
      <p:pic>
        <p:nvPicPr>
          <p:cNvPr id="29" name="Picture 28">
            <a:extLst>
              <a:ext uri="{FF2B5EF4-FFF2-40B4-BE49-F238E27FC236}">
                <a16:creationId xmlns:a16="http://schemas.microsoft.com/office/drawing/2014/main" id="{8D8F4831-0AB6-B78F-E7A6-3B06EDE84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539" y="1529417"/>
            <a:ext cx="1540474" cy="2129478"/>
          </a:xfrm>
          <a:prstGeom prst="rect">
            <a:avLst/>
          </a:prstGeom>
        </p:spPr>
      </p:pic>
      <p:sp>
        <p:nvSpPr>
          <p:cNvPr id="3" name="TextBox 2">
            <a:extLst>
              <a:ext uri="{FF2B5EF4-FFF2-40B4-BE49-F238E27FC236}">
                <a16:creationId xmlns:a16="http://schemas.microsoft.com/office/drawing/2014/main" id="{5E236B0F-335B-1384-F440-EB0B10930916}"/>
              </a:ext>
            </a:extLst>
          </p:cNvPr>
          <p:cNvSpPr txBox="1"/>
          <p:nvPr/>
        </p:nvSpPr>
        <p:spPr>
          <a:xfrm>
            <a:off x="-103290" y="-8728"/>
            <a:ext cx="12295290" cy="6875455"/>
          </a:xfrm>
          <a:prstGeom prst="rect">
            <a:avLst/>
          </a:prstGeom>
          <a:gradFill flip="none" rotWithShape="1">
            <a:gsLst>
              <a:gs pos="100000">
                <a:schemeClr val="bg1">
                  <a:alpha val="10000"/>
                </a:schemeClr>
              </a:gs>
              <a:gs pos="34000">
                <a:schemeClr val="bg1"/>
              </a:gs>
            </a:gsLst>
            <a:lin ang="0" scaled="1"/>
            <a:tileRect/>
          </a:gradFill>
        </p:spPr>
        <p:txBody>
          <a:bodyPr wrap="square" rtlCol="0">
            <a:spAutoFit/>
          </a:bodyPr>
          <a:lstStyle/>
          <a:p>
            <a:endParaRPr lang="en-IN" dirty="0"/>
          </a:p>
        </p:txBody>
      </p:sp>
      <p:sp>
        <p:nvSpPr>
          <p:cNvPr id="2" name="Title 1">
            <a:extLst>
              <a:ext uri="{FF2B5EF4-FFF2-40B4-BE49-F238E27FC236}">
                <a16:creationId xmlns:a16="http://schemas.microsoft.com/office/drawing/2014/main" id="{E0905ECE-A765-A4EE-8DA4-6DBFED7659D8}"/>
              </a:ext>
            </a:extLst>
          </p:cNvPr>
          <p:cNvSpPr>
            <a:spLocks noGrp="1"/>
          </p:cNvSpPr>
          <p:nvPr>
            <p:ph type="ctrTitle"/>
          </p:nvPr>
        </p:nvSpPr>
        <p:spPr>
          <a:xfrm>
            <a:off x="-295716" y="-9033"/>
            <a:ext cx="6090454" cy="2340761"/>
          </a:xfrm>
        </p:spPr>
        <p:txBody>
          <a:bodyPr>
            <a:noAutofit/>
          </a:bodyPr>
          <a:lstStyle/>
          <a:p>
            <a:pPr algn="ctr"/>
            <a:r>
              <a:rPr lang="en-US" sz="2000" b="1" dirty="0">
                <a:latin typeface="Arial Rounded MT Bold" panose="020F0704030504030204" pitchFamily="34" charset="0"/>
                <a:cs typeface="Arial" panose="020B0604020202020204" pitchFamily="34" charset="0"/>
              </a:rPr>
              <a:t>Development</a:t>
            </a:r>
            <a:br>
              <a:rPr lang="en-US" sz="2000" b="1" dirty="0">
                <a:latin typeface="Arial Rounded MT Bold" panose="020F0704030504030204" pitchFamily="34" charset="0"/>
                <a:cs typeface="Arial" panose="020B0604020202020204" pitchFamily="34" charset="0"/>
              </a:rPr>
            </a:br>
            <a:r>
              <a:rPr lang="en-US" sz="2000" b="1" dirty="0">
                <a:latin typeface="Arial Rounded MT Bold" panose="020F0704030504030204" pitchFamily="34" charset="0"/>
                <a:cs typeface="Arial" panose="020B0604020202020204" pitchFamily="34" charset="0"/>
              </a:rPr>
              <a:t>of</a:t>
            </a:r>
            <a:br>
              <a:rPr lang="en-US" sz="4400" b="1" dirty="0">
                <a:latin typeface="Arial Rounded MT Bold" panose="020F0704030504030204" pitchFamily="34" charset="0"/>
                <a:cs typeface="Arial" panose="020B0604020202020204" pitchFamily="34" charset="0"/>
              </a:rPr>
            </a:br>
            <a:r>
              <a:rPr lang="en-US" sz="4000" b="1" dirty="0">
                <a:latin typeface="Arial Rounded MT Bold" panose="020F0704030504030204" pitchFamily="34" charset="0"/>
                <a:cs typeface="Arial" panose="020B0604020202020204" pitchFamily="34" charset="0"/>
              </a:rPr>
              <a:t>BUG TRACKING SYSTEM</a:t>
            </a:r>
            <a:endParaRPr lang="en-IN" sz="4000" b="1" dirty="0">
              <a:latin typeface="Arial Rounded MT Bold" panose="020F07040305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A0D4762C-874A-1683-4D39-9D3248CB155C}"/>
              </a:ext>
            </a:extLst>
          </p:cNvPr>
          <p:cNvSpPr txBox="1"/>
          <p:nvPr/>
        </p:nvSpPr>
        <p:spPr>
          <a:xfrm>
            <a:off x="1171611" y="2961414"/>
            <a:ext cx="3155800" cy="369332"/>
          </a:xfrm>
          <a:prstGeom prst="rect">
            <a:avLst/>
          </a:prstGeom>
          <a:noFill/>
        </p:spPr>
        <p:txBody>
          <a:bodyPr wrap="none" rtlCol="0">
            <a:spAutoFit/>
          </a:bodyPr>
          <a:lstStyle/>
          <a:p>
            <a:pPr algn="ctr"/>
            <a:r>
              <a:rPr lang="en-US" dirty="0"/>
              <a:t>TEAM CODE :- DA3-HYD-TEAM4</a:t>
            </a:r>
            <a:endParaRPr lang="en-IN" dirty="0"/>
          </a:p>
        </p:txBody>
      </p:sp>
      <p:sp>
        <p:nvSpPr>
          <p:cNvPr id="11" name="TextBox 10">
            <a:extLst>
              <a:ext uri="{FF2B5EF4-FFF2-40B4-BE49-F238E27FC236}">
                <a16:creationId xmlns:a16="http://schemas.microsoft.com/office/drawing/2014/main" id="{E1FDD4F9-B2ED-9027-386C-94DEEC3110FC}"/>
              </a:ext>
            </a:extLst>
          </p:cNvPr>
          <p:cNvSpPr txBox="1"/>
          <p:nvPr/>
        </p:nvSpPr>
        <p:spPr>
          <a:xfrm>
            <a:off x="2458528" y="3780252"/>
            <a:ext cx="3266602" cy="2308324"/>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Presented By:-</a:t>
            </a:r>
          </a:p>
          <a:p>
            <a:r>
              <a:rPr lang="en-US" sz="1800" b="1" dirty="0">
                <a:latin typeface="Calibri" panose="020F0502020204030204" pitchFamily="34" charset="0"/>
                <a:ea typeface="Calibri" panose="020F0502020204030204" pitchFamily="34" charset="0"/>
                <a:cs typeface="Calibri" panose="020F0502020204030204" pitchFamily="34" charset="0"/>
              </a:rPr>
              <a:t>1. Dayala Siddartha Naidu </a:t>
            </a:r>
          </a:p>
          <a:p>
            <a:r>
              <a:rPr lang="en-US" sz="1800" b="1" dirty="0">
                <a:latin typeface="Calibri" panose="020F0502020204030204" pitchFamily="34" charset="0"/>
                <a:ea typeface="Calibri" panose="020F0502020204030204" pitchFamily="34" charset="0"/>
                <a:cs typeface="Calibri" panose="020F0502020204030204" pitchFamily="34" charset="0"/>
              </a:rPr>
              <a:t>    (Team Lead)</a:t>
            </a:r>
          </a:p>
          <a:p>
            <a:r>
              <a:rPr lang="en-US" sz="1800" b="1" dirty="0">
                <a:latin typeface="Calibri" panose="020F0502020204030204" pitchFamily="34" charset="0"/>
                <a:ea typeface="Calibri" panose="020F0502020204030204" pitchFamily="34" charset="0"/>
                <a:cs typeface="Calibri" panose="020F0502020204030204" pitchFamily="34" charset="0"/>
              </a:rPr>
              <a:t>2. Mohammad Kashif</a:t>
            </a:r>
          </a:p>
          <a:p>
            <a:r>
              <a:rPr lang="en-US" sz="1800" b="1" dirty="0">
                <a:latin typeface="Calibri" panose="020F0502020204030204" pitchFamily="34" charset="0"/>
                <a:ea typeface="Calibri" panose="020F0502020204030204" pitchFamily="34" charset="0"/>
                <a:cs typeface="Calibri" panose="020F0502020204030204" pitchFamily="34" charset="0"/>
              </a:rPr>
              <a:t>3. Shantanu Dash</a:t>
            </a:r>
          </a:p>
          <a:p>
            <a:r>
              <a:rPr lang="en-US" sz="1800" b="1" dirty="0">
                <a:latin typeface="Calibri" panose="020F0502020204030204" pitchFamily="34" charset="0"/>
                <a:ea typeface="Calibri" panose="020F0502020204030204" pitchFamily="34" charset="0"/>
                <a:cs typeface="Calibri" panose="020F0502020204030204" pitchFamily="34" charset="0"/>
              </a:rPr>
              <a:t>4. Agampreet Kaur</a:t>
            </a:r>
          </a:p>
          <a:p>
            <a:r>
              <a:rPr lang="en-US" sz="1800" b="1" dirty="0">
                <a:latin typeface="Calibri" panose="020F0502020204030204" pitchFamily="34" charset="0"/>
                <a:ea typeface="Calibri" panose="020F0502020204030204" pitchFamily="34" charset="0"/>
                <a:cs typeface="Calibri" panose="020F0502020204030204" pitchFamily="34" charset="0"/>
              </a:rPr>
              <a:t>5. Preeti Poddar</a:t>
            </a:r>
          </a:p>
          <a:p>
            <a:r>
              <a:rPr lang="en-US" sz="1800" b="1" dirty="0">
                <a:latin typeface="Calibri" panose="020F0502020204030204" pitchFamily="34" charset="0"/>
                <a:ea typeface="Calibri" panose="020F0502020204030204" pitchFamily="34" charset="0"/>
                <a:cs typeface="Calibri" panose="020F0502020204030204" pitchFamily="34" charset="0"/>
              </a:rPr>
              <a:t>6. Maddirala Sai Srinivas Sujan</a:t>
            </a:r>
          </a:p>
        </p:txBody>
      </p:sp>
      <p:sp>
        <p:nvSpPr>
          <p:cNvPr id="12" name="TextBox 11">
            <a:extLst>
              <a:ext uri="{FF2B5EF4-FFF2-40B4-BE49-F238E27FC236}">
                <a16:creationId xmlns:a16="http://schemas.microsoft.com/office/drawing/2014/main" id="{00DF5283-C5CD-03A0-85CD-0551FC25D698}"/>
              </a:ext>
            </a:extLst>
          </p:cNvPr>
          <p:cNvSpPr txBox="1"/>
          <p:nvPr/>
        </p:nvSpPr>
        <p:spPr>
          <a:xfrm>
            <a:off x="48360" y="6357774"/>
            <a:ext cx="5844292" cy="369332"/>
          </a:xfrm>
          <a:prstGeom prst="rect">
            <a:avLst/>
          </a:prstGeom>
          <a:noFill/>
        </p:spPr>
        <p:txBody>
          <a:bodyPr wrap="non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Under the guidance of the GLOBAL TECHNOLOGY ACADEMY</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35FC565-AFDF-3D1A-53C6-C24677F772F2}"/>
              </a:ext>
            </a:extLst>
          </p:cNvPr>
          <p:cNvSpPr txBox="1"/>
          <p:nvPr/>
        </p:nvSpPr>
        <p:spPr>
          <a:xfrm>
            <a:off x="0" y="4611248"/>
            <a:ext cx="2458528" cy="646331"/>
          </a:xfrm>
          <a:prstGeom prst="rect">
            <a:avLst/>
          </a:prstGeom>
          <a:noFill/>
        </p:spPr>
        <p:txBody>
          <a:bodyPr wrap="square" rtlCol="0">
            <a:spAutoFit/>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CODE </a:t>
            </a:r>
            <a:r>
              <a:rPr lang="en-US" dirty="0">
                <a:latin typeface="Calibri" panose="020F0502020204030204" pitchFamily="34" charset="0"/>
                <a:ea typeface="Calibri" panose="020F0502020204030204" pitchFamily="34" charset="0"/>
                <a:cs typeface="Calibri" panose="020F0502020204030204" pitchFamily="34" charset="0"/>
              </a:rPr>
              <a:t>FURY</a:t>
            </a:r>
          </a:p>
          <a:p>
            <a:pPr algn="ctr"/>
            <a:r>
              <a:rPr lang="en-US" sz="1800" dirty="0">
                <a:latin typeface="Calibri" panose="020F0502020204030204" pitchFamily="34" charset="0"/>
                <a:ea typeface="Calibri" panose="020F0502020204030204" pitchFamily="34" charset="0"/>
                <a:cs typeface="Calibri" panose="020F0502020204030204" pitchFamily="34" charset="0"/>
              </a:rPr>
              <a:t>CHALLENGE 2024</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284203C-9876-1FEA-E189-A1D23FCF8D29}"/>
              </a:ext>
            </a:extLst>
          </p:cNvPr>
          <p:cNvSpPr txBox="1"/>
          <p:nvPr/>
        </p:nvSpPr>
        <p:spPr>
          <a:xfrm>
            <a:off x="949724" y="2501992"/>
            <a:ext cx="3568221" cy="369332"/>
          </a:xfrm>
          <a:prstGeom prst="rect">
            <a:avLst/>
          </a:prstGeom>
          <a:noFill/>
        </p:spPr>
        <p:txBody>
          <a:bodyPr wrap="none" rtlCol="0">
            <a:spAutoFit/>
          </a:bodyPr>
          <a:lstStyle/>
          <a:p>
            <a:pPr algn="ctr"/>
            <a:r>
              <a:rPr lang="en-US" dirty="0"/>
              <a:t>TEAM NAME :- </a:t>
            </a:r>
            <a:r>
              <a:rPr lang="en-US" b="1" dirty="0"/>
              <a:t>GLITCH GLADIATORS</a:t>
            </a:r>
            <a:endParaRPr lang="en-IN" b="1" dirty="0"/>
          </a:p>
        </p:txBody>
      </p:sp>
      <p:pic>
        <p:nvPicPr>
          <p:cNvPr id="8" name="Picture 4" descr="Bugs in Software: Why are Errors in Software Code Called &quot;Bugs&quot;?">
            <a:extLst>
              <a:ext uri="{FF2B5EF4-FFF2-40B4-BE49-F238E27FC236}">
                <a16:creationId xmlns:a16="http://schemas.microsoft.com/office/drawing/2014/main" id="{A8A0F38C-E17F-D61F-6F5D-CDCC423864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6013" y="885836"/>
            <a:ext cx="4405987" cy="276568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stly Code: The Price Of Software Errors">
            <a:extLst>
              <a:ext uri="{FF2B5EF4-FFF2-40B4-BE49-F238E27FC236}">
                <a16:creationId xmlns:a16="http://schemas.microsoft.com/office/drawing/2014/main" id="{C3DD85F4-66CF-81D2-F3F4-3D3782D34A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6013" y="3658895"/>
            <a:ext cx="4405987" cy="256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07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746BA0E9-6E93-525B-D390-2E88EB510EF4}"/>
              </a:ext>
            </a:extLst>
          </p:cNvPr>
          <p:cNvSpPr txBox="1"/>
          <p:nvPr/>
        </p:nvSpPr>
        <p:spPr>
          <a:xfrm>
            <a:off x="1" y="0"/>
            <a:ext cx="12340280" cy="6919784"/>
          </a:xfrm>
          <a:prstGeom prst="rect">
            <a:avLst/>
          </a:prstGeom>
          <a:gradFill flip="none" rotWithShape="1">
            <a:gsLst>
              <a:gs pos="10000">
                <a:schemeClr val="bg1"/>
              </a:gs>
              <a:gs pos="100000">
                <a:schemeClr val="bg1">
                  <a:alpha val="0"/>
                </a:schemeClr>
              </a:gs>
            </a:gsLst>
            <a:path path="circle">
              <a:fillToRect r="100000" b="100000"/>
            </a:path>
            <a:tileRect l="-100000" t="-100000"/>
          </a:gradFill>
        </p:spPr>
        <p:txBody>
          <a:bodyPr wrap="square" rtlCol="0">
            <a:spAutoFit/>
          </a:bodyPr>
          <a:lstStyle/>
          <a:p>
            <a:endParaRPr lang="en-IN" dirty="0"/>
          </a:p>
        </p:txBody>
      </p:sp>
      <p:sp>
        <p:nvSpPr>
          <p:cNvPr id="6" name="TextBox 5">
            <a:extLst>
              <a:ext uri="{FF2B5EF4-FFF2-40B4-BE49-F238E27FC236}">
                <a16:creationId xmlns:a16="http://schemas.microsoft.com/office/drawing/2014/main" id="{3E650DED-F6FD-C8D4-5C14-8A4A4A3308A7}"/>
              </a:ext>
            </a:extLst>
          </p:cNvPr>
          <p:cNvSpPr txBox="1"/>
          <p:nvPr/>
        </p:nvSpPr>
        <p:spPr>
          <a:xfrm>
            <a:off x="6745931" y="1187385"/>
            <a:ext cx="4507338" cy="470000"/>
          </a:xfrm>
          <a:prstGeom prst="rect">
            <a:avLst/>
          </a:prstGeom>
          <a:noFill/>
        </p:spPr>
        <p:txBody>
          <a:bodyPr wrap="square">
            <a:spAutoFit/>
          </a:bodyPr>
          <a:lstStyle/>
          <a:p>
            <a:pPr algn="just">
              <a:lnSpc>
                <a:spcPct val="107000"/>
              </a:lnSpc>
              <a:spcBef>
                <a:spcPts val="1200"/>
              </a:spcBef>
              <a:spcAft>
                <a:spcPts val="1200"/>
              </a:spcAft>
            </a:pPr>
            <a:r>
              <a:rPr lang="en-US" sz="2400" dirty="0">
                <a:ea typeface="Calibri" panose="020F0502020204030204" pitchFamily="34" charset="0"/>
              </a:rPr>
              <a:t>Authorization for Project Creation</a:t>
            </a:r>
            <a:endParaRPr lang="en-IN" sz="2400" dirty="0">
              <a:effectLst/>
              <a:ea typeface="Calibri" panose="020F0502020204030204" pitchFamily="34" charset="0"/>
            </a:endParaRPr>
          </a:p>
        </p:txBody>
      </p:sp>
      <p:pic>
        <p:nvPicPr>
          <p:cNvPr id="5" name="Picture 4">
            <a:extLst>
              <a:ext uri="{FF2B5EF4-FFF2-40B4-BE49-F238E27FC236}">
                <a16:creationId xmlns:a16="http://schemas.microsoft.com/office/drawing/2014/main" id="{085E2F8E-333D-C593-D2A8-A74AF708E2FC}"/>
              </a:ext>
            </a:extLst>
          </p:cNvPr>
          <p:cNvPicPr>
            <a:picLocks noChangeAspect="1"/>
          </p:cNvPicPr>
          <p:nvPr/>
        </p:nvPicPr>
        <p:blipFill rotWithShape="1">
          <a:blip r:embed="rId3"/>
          <a:srcRect t="10162" r="63854" b="67060"/>
          <a:stretch/>
        </p:blipFill>
        <p:spPr>
          <a:xfrm>
            <a:off x="1024685" y="655608"/>
            <a:ext cx="4421386" cy="1437246"/>
          </a:xfrm>
          <a:prstGeom prst="rect">
            <a:avLst/>
          </a:prstGeom>
        </p:spPr>
      </p:pic>
      <p:pic>
        <p:nvPicPr>
          <p:cNvPr id="7" name="Picture 6">
            <a:extLst>
              <a:ext uri="{FF2B5EF4-FFF2-40B4-BE49-F238E27FC236}">
                <a16:creationId xmlns:a16="http://schemas.microsoft.com/office/drawing/2014/main" id="{182E4BB4-BD9F-DFA9-5CAF-AE50E801B568}"/>
              </a:ext>
            </a:extLst>
          </p:cNvPr>
          <p:cNvPicPr>
            <a:picLocks noChangeAspect="1"/>
          </p:cNvPicPr>
          <p:nvPr/>
        </p:nvPicPr>
        <p:blipFill rotWithShape="1">
          <a:blip r:embed="rId4"/>
          <a:srcRect l="27057" t="14537" r="27109" b="18656"/>
          <a:stretch/>
        </p:blipFill>
        <p:spPr>
          <a:xfrm>
            <a:off x="6467480" y="2612771"/>
            <a:ext cx="4848045" cy="3693749"/>
          </a:xfrm>
          <a:prstGeom prst="rect">
            <a:avLst/>
          </a:prstGeom>
        </p:spPr>
      </p:pic>
      <p:sp>
        <p:nvSpPr>
          <p:cNvPr id="8" name="TextBox 7">
            <a:extLst>
              <a:ext uri="{FF2B5EF4-FFF2-40B4-BE49-F238E27FC236}">
                <a16:creationId xmlns:a16="http://schemas.microsoft.com/office/drawing/2014/main" id="{466E72D8-3E26-4F99-629B-A65E37FBA664}"/>
              </a:ext>
            </a:extLst>
          </p:cNvPr>
          <p:cNvSpPr txBox="1"/>
          <p:nvPr/>
        </p:nvSpPr>
        <p:spPr>
          <a:xfrm>
            <a:off x="590873" y="3989645"/>
            <a:ext cx="4507338" cy="1568122"/>
          </a:xfrm>
          <a:prstGeom prst="rect">
            <a:avLst/>
          </a:prstGeom>
          <a:noFill/>
        </p:spPr>
        <p:txBody>
          <a:bodyPr wrap="square">
            <a:spAutoFit/>
          </a:bodyPr>
          <a:lstStyle/>
          <a:p>
            <a:pPr algn="just">
              <a:lnSpc>
                <a:spcPct val="107000"/>
              </a:lnSpc>
              <a:spcBef>
                <a:spcPts val="1200"/>
              </a:spcBef>
              <a:spcAft>
                <a:spcPts val="1200"/>
              </a:spcAft>
            </a:pPr>
            <a:r>
              <a:rPr lang="en-US" sz="2400" dirty="0">
                <a:ea typeface="Calibri" panose="020F0502020204030204" pitchFamily="34" charset="0"/>
              </a:rPr>
              <a:t>New Project creation page</a:t>
            </a:r>
            <a:endParaRPr lang="en-IN" sz="2400" dirty="0">
              <a:ea typeface="Calibri" panose="020F0502020204030204" pitchFamily="34" charset="0"/>
            </a:endParaRPr>
          </a:p>
          <a:p>
            <a:pPr algn="just">
              <a:lnSpc>
                <a:spcPct val="107000"/>
              </a:lnSpc>
              <a:spcBef>
                <a:spcPts val="1200"/>
              </a:spcBef>
              <a:spcAft>
                <a:spcPts val="1200"/>
              </a:spcAft>
            </a:pPr>
            <a:r>
              <a:rPr lang="en-IN" sz="2400" dirty="0">
                <a:ea typeface="Calibri" panose="020F0502020204030204" pitchFamily="34" charset="0"/>
              </a:rPr>
              <a:t>Accessible for manager named – John Doe</a:t>
            </a:r>
            <a:endParaRPr lang="en-US" sz="2400" dirty="0">
              <a:ea typeface="Calibri" panose="020F0502020204030204" pitchFamily="34" charset="0"/>
            </a:endParaRPr>
          </a:p>
        </p:txBody>
      </p:sp>
      <p:sp>
        <p:nvSpPr>
          <p:cNvPr id="11" name="Arrow: Right 10">
            <a:extLst>
              <a:ext uri="{FF2B5EF4-FFF2-40B4-BE49-F238E27FC236}">
                <a16:creationId xmlns:a16="http://schemas.microsoft.com/office/drawing/2014/main" id="{9F18926B-866F-CE4D-DFBF-5C83FA5F59A1}"/>
              </a:ext>
            </a:extLst>
          </p:cNvPr>
          <p:cNvSpPr/>
          <p:nvPr/>
        </p:nvSpPr>
        <p:spPr>
          <a:xfrm rot="10800000">
            <a:off x="5098211" y="1137597"/>
            <a:ext cx="1471841" cy="5695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947FD463-F221-EF73-6404-DB4D20D2D49A}"/>
              </a:ext>
            </a:extLst>
          </p:cNvPr>
          <p:cNvSpPr/>
          <p:nvPr/>
        </p:nvSpPr>
        <p:spPr>
          <a:xfrm>
            <a:off x="4077275" y="3986786"/>
            <a:ext cx="2737593" cy="5695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79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746BA0E9-6E93-525B-D390-2E88EB510EF4}"/>
              </a:ext>
            </a:extLst>
          </p:cNvPr>
          <p:cNvSpPr txBox="1"/>
          <p:nvPr/>
        </p:nvSpPr>
        <p:spPr>
          <a:xfrm>
            <a:off x="1" y="0"/>
            <a:ext cx="12340280" cy="6919784"/>
          </a:xfrm>
          <a:prstGeom prst="rect">
            <a:avLst/>
          </a:prstGeom>
          <a:gradFill flip="none" rotWithShape="1">
            <a:gsLst>
              <a:gs pos="10000">
                <a:schemeClr val="bg1"/>
              </a:gs>
              <a:gs pos="100000">
                <a:schemeClr val="bg1">
                  <a:alpha val="0"/>
                </a:schemeClr>
              </a:gs>
            </a:gsLst>
            <a:path path="circle">
              <a:fillToRect r="100000" b="100000"/>
            </a:path>
            <a:tileRect l="-100000" t="-100000"/>
          </a:gradFill>
        </p:spPr>
        <p:txBody>
          <a:bodyPr wrap="square" rtlCol="0">
            <a:spAutoFit/>
          </a:bodyPr>
          <a:lstStyle/>
          <a:p>
            <a:endParaRPr lang="en-IN" dirty="0"/>
          </a:p>
        </p:txBody>
      </p:sp>
      <p:sp>
        <p:nvSpPr>
          <p:cNvPr id="6" name="TextBox 5">
            <a:extLst>
              <a:ext uri="{FF2B5EF4-FFF2-40B4-BE49-F238E27FC236}">
                <a16:creationId xmlns:a16="http://schemas.microsoft.com/office/drawing/2014/main" id="{3E650DED-F6FD-C8D4-5C14-8A4A4A3308A7}"/>
              </a:ext>
            </a:extLst>
          </p:cNvPr>
          <p:cNvSpPr txBox="1"/>
          <p:nvPr/>
        </p:nvSpPr>
        <p:spPr>
          <a:xfrm>
            <a:off x="1914510" y="605082"/>
            <a:ext cx="2589472" cy="736355"/>
          </a:xfrm>
          <a:prstGeom prst="rect">
            <a:avLst/>
          </a:prstGeom>
          <a:noFill/>
        </p:spPr>
        <p:txBody>
          <a:bodyPr wrap="square">
            <a:spAutoFit/>
          </a:bodyPr>
          <a:lstStyle/>
          <a:p>
            <a:pPr algn="ctr">
              <a:lnSpc>
                <a:spcPct val="107000"/>
              </a:lnSpc>
              <a:spcBef>
                <a:spcPts val="1200"/>
              </a:spcBef>
              <a:spcAft>
                <a:spcPts val="1200"/>
              </a:spcAft>
            </a:pPr>
            <a:r>
              <a:rPr lang="en-US" sz="2000" dirty="0">
                <a:ea typeface="Calibri" panose="020F0502020204030204" pitchFamily="34" charset="0"/>
              </a:rPr>
              <a:t>Authorization for Project Creation</a:t>
            </a:r>
            <a:endParaRPr lang="en-IN" sz="2000" dirty="0">
              <a:effectLst/>
              <a:ea typeface="Calibri" panose="020F0502020204030204" pitchFamily="34" charset="0"/>
            </a:endParaRPr>
          </a:p>
        </p:txBody>
      </p:sp>
      <p:sp>
        <p:nvSpPr>
          <p:cNvPr id="8" name="TextBox 7">
            <a:extLst>
              <a:ext uri="{FF2B5EF4-FFF2-40B4-BE49-F238E27FC236}">
                <a16:creationId xmlns:a16="http://schemas.microsoft.com/office/drawing/2014/main" id="{466E72D8-3E26-4F99-629B-A65E37FBA664}"/>
              </a:ext>
            </a:extLst>
          </p:cNvPr>
          <p:cNvSpPr txBox="1"/>
          <p:nvPr/>
        </p:nvSpPr>
        <p:spPr>
          <a:xfrm>
            <a:off x="1037052" y="4744513"/>
            <a:ext cx="3526030" cy="736355"/>
          </a:xfrm>
          <a:prstGeom prst="rect">
            <a:avLst/>
          </a:prstGeom>
          <a:noFill/>
        </p:spPr>
        <p:txBody>
          <a:bodyPr wrap="square">
            <a:spAutoFit/>
          </a:bodyPr>
          <a:lstStyle/>
          <a:p>
            <a:pPr algn="ctr">
              <a:lnSpc>
                <a:spcPct val="107000"/>
              </a:lnSpc>
              <a:spcBef>
                <a:spcPts val="1200"/>
              </a:spcBef>
              <a:spcAft>
                <a:spcPts val="1200"/>
              </a:spcAft>
            </a:pPr>
            <a:r>
              <a:rPr lang="en-US" sz="2000" dirty="0">
                <a:ea typeface="Calibri" panose="020F0502020204030204" pitchFamily="34" charset="0"/>
              </a:rPr>
              <a:t>No access for non-manager employees</a:t>
            </a:r>
            <a:endParaRPr lang="en-IN" sz="2000" dirty="0">
              <a:effectLst/>
              <a:ea typeface="Calibri" panose="020F0502020204030204" pitchFamily="34" charset="0"/>
            </a:endParaRPr>
          </a:p>
        </p:txBody>
      </p:sp>
      <p:sp>
        <p:nvSpPr>
          <p:cNvPr id="12" name="Arrow: Right 11">
            <a:extLst>
              <a:ext uri="{FF2B5EF4-FFF2-40B4-BE49-F238E27FC236}">
                <a16:creationId xmlns:a16="http://schemas.microsoft.com/office/drawing/2014/main" id="{947FD463-F221-EF73-6404-DB4D20D2D49A}"/>
              </a:ext>
            </a:extLst>
          </p:cNvPr>
          <p:cNvSpPr/>
          <p:nvPr/>
        </p:nvSpPr>
        <p:spPr>
          <a:xfrm>
            <a:off x="4503982" y="4795180"/>
            <a:ext cx="2112415" cy="5695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0E7CE230-F3F2-6D54-00B6-587EA7E29925}"/>
              </a:ext>
            </a:extLst>
          </p:cNvPr>
          <p:cNvPicPr>
            <a:picLocks noChangeAspect="1"/>
          </p:cNvPicPr>
          <p:nvPr/>
        </p:nvPicPr>
        <p:blipFill rotWithShape="1">
          <a:blip r:embed="rId3"/>
          <a:srcRect l="27324" t="9375" r="27223" b="18496"/>
          <a:stretch/>
        </p:blipFill>
        <p:spPr>
          <a:xfrm>
            <a:off x="6631811" y="486868"/>
            <a:ext cx="4507339" cy="3776015"/>
          </a:xfrm>
          <a:prstGeom prst="rect">
            <a:avLst/>
          </a:prstGeom>
        </p:spPr>
      </p:pic>
      <p:sp>
        <p:nvSpPr>
          <p:cNvPr id="11" name="Arrow: Right 10">
            <a:extLst>
              <a:ext uri="{FF2B5EF4-FFF2-40B4-BE49-F238E27FC236}">
                <a16:creationId xmlns:a16="http://schemas.microsoft.com/office/drawing/2014/main" id="{9F18926B-866F-CE4D-DFBF-5C83FA5F59A1}"/>
              </a:ext>
            </a:extLst>
          </p:cNvPr>
          <p:cNvSpPr/>
          <p:nvPr/>
        </p:nvSpPr>
        <p:spPr>
          <a:xfrm>
            <a:off x="4209691" y="605082"/>
            <a:ext cx="2844572" cy="5695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77FF336E-32E4-F13D-D569-0A3DC9FA87C6}"/>
              </a:ext>
            </a:extLst>
          </p:cNvPr>
          <p:cNvPicPr>
            <a:picLocks noChangeAspect="1"/>
          </p:cNvPicPr>
          <p:nvPr/>
        </p:nvPicPr>
        <p:blipFill rotWithShape="1">
          <a:blip r:embed="rId4"/>
          <a:srcRect l="-109" r="72087" b="73334"/>
          <a:stretch/>
        </p:blipFill>
        <p:spPr>
          <a:xfrm>
            <a:off x="6631811" y="4423827"/>
            <a:ext cx="3982408" cy="1947305"/>
          </a:xfrm>
          <a:prstGeom prst="rect">
            <a:avLst/>
          </a:prstGeom>
        </p:spPr>
      </p:pic>
    </p:spTree>
    <p:extLst>
      <p:ext uri="{BB962C8B-B14F-4D97-AF65-F5344CB8AC3E}">
        <p14:creationId xmlns:p14="http://schemas.microsoft.com/office/powerpoint/2010/main" val="170520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456437-6D16-2086-3BA1-A9E593EDFF47}"/>
              </a:ext>
            </a:extLst>
          </p:cNvPr>
          <p:cNvSpPr txBox="1"/>
          <p:nvPr/>
        </p:nvSpPr>
        <p:spPr>
          <a:xfrm>
            <a:off x="0" y="0"/>
            <a:ext cx="9716656" cy="6858000"/>
          </a:xfrm>
          <a:prstGeom prst="rect">
            <a:avLst/>
          </a:prstGeom>
          <a:gradFill flip="none" rotWithShape="1">
            <a:gsLst>
              <a:gs pos="100000">
                <a:schemeClr val="bg1">
                  <a:alpha val="0"/>
                </a:schemeClr>
              </a:gs>
              <a:gs pos="0">
                <a:schemeClr val="bg1"/>
              </a:gs>
            </a:gsLst>
            <a:lin ang="0" scaled="1"/>
            <a:tileRect/>
          </a:gradFill>
        </p:spPr>
        <p:txBody>
          <a:bodyPr wrap="square" rtlCol="0">
            <a:spAutoFit/>
          </a:bodyPr>
          <a:lstStyle/>
          <a:p>
            <a:endParaRPr lang="en-IN" dirty="0"/>
          </a:p>
        </p:txBody>
      </p:sp>
      <p:pic>
        <p:nvPicPr>
          <p:cNvPr id="13" name="Picture 12">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D42B6B3-0B8D-094B-0861-5C69115EB7DF}"/>
              </a:ext>
            </a:extLst>
          </p:cNvPr>
          <p:cNvSpPr>
            <a:spLocks noGrp="1"/>
          </p:cNvSpPr>
          <p:nvPr>
            <p:ph type="title"/>
          </p:nvPr>
        </p:nvSpPr>
        <p:spPr>
          <a:xfrm>
            <a:off x="3678743" y="568499"/>
            <a:ext cx="4233336" cy="981493"/>
          </a:xfrm>
        </p:spPr>
        <p:txBody>
          <a:bodyPr vert="horz" lIns="91440" tIns="45720" rIns="91440" bIns="45720" rtlCol="0" anchor="b">
            <a:normAutofit fontScale="90000"/>
          </a:bodyPr>
          <a:lstStyle/>
          <a:p>
            <a:pPr marL="0" marR="0" lvl="0" indent="0" algn="ctr" fontAlgn="base">
              <a:spcAft>
                <a:spcPct val="0"/>
              </a:spcAft>
              <a:buClrTx/>
              <a:buSzTx/>
              <a:tabLst/>
            </a:pPr>
            <a:r>
              <a:rPr kumimoji="0" lang="en-US" altLang="en-US" sz="3200" b="0" i="0" u="none" strike="noStrike" normalizeH="0" baseline="0" dirty="0">
                <a:latin typeface="Arial Rounded MT Bold" panose="020F0704030504030204" pitchFamily="34" charset="0"/>
              </a:rPr>
              <a:t>Data flow of the application</a:t>
            </a:r>
          </a:p>
        </p:txBody>
      </p:sp>
      <p:pic>
        <p:nvPicPr>
          <p:cNvPr id="4" name="Picture 3">
            <a:extLst>
              <a:ext uri="{FF2B5EF4-FFF2-40B4-BE49-F238E27FC236}">
                <a16:creationId xmlns:a16="http://schemas.microsoft.com/office/drawing/2014/main" id="{CD35959C-484E-248F-D24E-CB85CC535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125" y="2209809"/>
            <a:ext cx="11878574" cy="3098199"/>
          </a:xfrm>
          <a:prstGeom prst="rect">
            <a:avLst/>
          </a:prstGeom>
        </p:spPr>
      </p:pic>
    </p:spTree>
    <p:extLst>
      <p:ext uri="{BB962C8B-B14F-4D97-AF65-F5344CB8AC3E}">
        <p14:creationId xmlns:p14="http://schemas.microsoft.com/office/powerpoint/2010/main" val="387657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0C8B7D16-051E-4562-B872-ABF369C457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Freeform 5">
            <a:extLst>
              <a:ext uri="{FF2B5EF4-FFF2-40B4-BE49-F238E27FC236}">
                <a16:creationId xmlns:a16="http://schemas.microsoft.com/office/drawing/2014/main" id="{ED10CF64-F588-4794-80E9-12CBA1784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16466" y="-18309"/>
            <a:ext cx="11159068" cy="6894618"/>
          </a:xfrm>
          <a:custGeom>
            <a:avLst/>
            <a:gdLst>
              <a:gd name="T0" fmla="*/ 2331 w 2331"/>
              <a:gd name="T1" fmla="*/ 721 h 1440"/>
              <a:gd name="T2" fmla="*/ 2082 w 2331"/>
              <a:gd name="T3" fmla="*/ 0 h 1440"/>
              <a:gd name="T4" fmla="*/ 249 w 2331"/>
              <a:gd name="T5" fmla="*/ 0 h 1440"/>
              <a:gd name="T6" fmla="*/ 0 w 2331"/>
              <a:gd name="T7" fmla="*/ 721 h 1440"/>
              <a:gd name="T8" fmla="*/ 248 w 2331"/>
              <a:gd name="T9" fmla="*/ 1440 h 1440"/>
              <a:gd name="T10" fmla="*/ 2083 w 2331"/>
              <a:gd name="T11" fmla="*/ 1440 h 1440"/>
              <a:gd name="T12" fmla="*/ 2331 w 2331"/>
              <a:gd name="T13" fmla="*/ 721 h 1440"/>
            </a:gdLst>
            <a:ahLst/>
            <a:cxnLst>
              <a:cxn ang="0">
                <a:pos x="T0" y="T1"/>
              </a:cxn>
              <a:cxn ang="0">
                <a:pos x="T2" y="T3"/>
              </a:cxn>
              <a:cxn ang="0">
                <a:pos x="T4" y="T5"/>
              </a:cxn>
              <a:cxn ang="0">
                <a:pos x="T6" y="T7"/>
              </a:cxn>
              <a:cxn ang="0">
                <a:pos x="T8" y="T9"/>
              </a:cxn>
              <a:cxn ang="0">
                <a:pos x="T10" y="T11"/>
              </a:cxn>
              <a:cxn ang="0">
                <a:pos x="T12" y="T13"/>
              </a:cxn>
            </a:cxnLst>
            <a:rect l="0" t="0" r="r" b="b"/>
            <a:pathLst>
              <a:path w="2331" h="1440">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70E7D0EA-CC02-8240-8B42-B8879C531356}"/>
              </a:ext>
            </a:extLst>
          </p:cNvPr>
          <p:cNvSpPr>
            <a:spLocks noGrp="1"/>
          </p:cNvSpPr>
          <p:nvPr>
            <p:ph type="title"/>
          </p:nvPr>
        </p:nvSpPr>
        <p:spPr>
          <a:xfrm>
            <a:off x="1582866" y="4659349"/>
            <a:ext cx="9437159" cy="1227667"/>
          </a:xfrm>
        </p:spPr>
        <p:txBody>
          <a:bodyPr>
            <a:normAutofit/>
          </a:bodyPr>
          <a:lstStyle/>
          <a:p>
            <a:pPr algn="ctr"/>
            <a:r>
              <a:rPr lang="en-US" b="1" dirty="0">
                <a:latin typeface="Arial" panose="020B0604020202020204" pitchFamily="34" charset="0"/>
                <a:cs typeface="Arial" panose="020B0604020202020204" pitchFamily="34" charset="0"/>
              </a:rPr>
              <a:t>HIGHLIGHTS OF OUR LEARNING</a:t>
            </a:r>
            <a:endParaRPr lang="en-IN" b="1" dirty="0">
              <a:latin typeface="Arial" panose="020B0604020202020204" pitchFamily="34" charset="0"/>
              <a:cs typeface="Arial" panose="020B0604020202020204" pitchFamily="34" charset="0"/>
            </a:endParaRPr>
          </a:p>
        </p:txBody>
      </p:sp>
      <p:pic>
        <p:nvPicPr>
          <p:cNvPr id="5122" name="Picture 2" descr="The Value Of Employee Training - eLearning Industry">
            <a:extLst>
              <a:ext uri="{FF2B5EF4-FFF2-40B4-BE49-F238E27FC236}">
                <a16:creationId xmlns:a16="http://schemas.microsoft.com/office/drawing/2014/main" id="{1A4F26B9-A6D4-7E08-C468-41DF011A83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432" y="1083393"/>
            <a:ext cx="5943959" cy="333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8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424AB4-6C7B-6FDC-E776-D66209AF89F5}"/>
              </a:ext>
            </a:extLst>
          </p:cNvPr>
          <p:cNvSpPr txBox="1"/>
          <p:nvPr/>
        </p:nvSpPr>
        <p:spPr>
          <a:xfrm>
            <a:off x="-77639" y="0"/>
            <a:ext cx="12269639" cy="6858000"/>
          </a:xfrm>
          <a:prstGeom prst="rect">
            <a:avLst/>
          </a:prstGeom>
          <a:gradFill flip="none" rotWithShape="1">
            <a:gsLst>
              <a:gs pos="82000">
                <a:schemeClr val="bg1">
                  <a:alpha val="0"/>
                </a:schemeClr>
              </a:gs>
              <a:gs pos="0">
                <a:schemeClr val="bg1"/>
              </a:gs>
            </a:gsLst>
            <a:path path="circle">
              <a:fillToRect t="100000" r="100000"/>
            </a:path>
            <a:tileRect l="-100000" b="-100000"/>
          </a:gradFill>
        </p:spPr>
        <p:txBody>
          <a:bodyPr wrap="square" rtlCol="0">
            <a:spAutoFit/>
          </a:bodyPr>
          <a:lstStyle/>
          <a:p>
            <a:endParaRPr lang="en-IN" dirty="0"/>
          </a:p>
        </p:txBody>
      </p:sp>
      <p:sp>
        <p:nvSpPr>
          <p:cNvPr id="5" name="TextBox 4">
            <a:extLst>
              <a:ext uri="{FF2B5EF4-FFF2-40B4-BE49-F238E27FC236}">
                <a16:creationId xmlns:a16="http://schemas.microsoft.com/office/drawing/2014/main" id="{20689EFF-DB22-869F-FF09-E87A20D3C44B}"/>
              </a:ext>
            </a:extLst>
          </p:cNvPr>
          <p:cNvSpPr txBox="1"/>
          <p:nvPr/>
        </p:nvSpPr>
        <p:spPr>
          <a:xfrm>
            <a:off x="1292171" y="787879"/>
            <a:ext cx="3920689" cy="702936"/>
          </a:xfrm>
          <a:prstGeom prst="rect">
            <a:avLst/>
          </a:prstGeom>
        </p:spPr>
        <p:txBody>
          <a:bodyPr vert="horz" lIns="91440" tIns="45720" rIns="91440" bIns="45720" rtlCol="0" anchor="ctr">
            <a:noAutofit/>
          </a:bodyPr>
          <a:lstStyle/>
          <a:p>
            <a:pPr algn="ctr">
              <a:spcAft>
                <a:spcPts val="1000"/>
              </a:spcAft>
              <a:buClr>
                <a:schemeClr val="tx1"/>
              </a:buClr>
              <a:buSzPct val="100000"/>
            </a:pPr>
            <a:r>
              <a:rPr lang="en-US" sz="3200" dirty="0"/>
              <a:t>CONCEPTS</a:t>
            </a:r>
          </a:p>
        </p:txBody>
      </p:sp>
      <p:sp>
        <p:nvSpPr>
          <p:cNvPr id="4" name="TextBox 3">
            <a:extLst>
              <a:ext uri="{FF2B5EF4-FFF2-40B4-BE49-F238E27FC236}">
                <a16:creationId xmlns:a16="http://schemas.microsoft.com/office/drawing/2014/main" id="{923B4535-4A9C-3E96-1DFE-6EFD10E39DBA}"/>
              </a:ext>
            </a:extLst>
          </p:cNvPr>
          <p:cNvSpPr txBox="1"/>
          <p:nvPr/>
        </p:nvSpPr>
        <p:spPr>
          <a:xfrm>
            <a:off x="898956" y="1490815"/>
            <a:ext cx="5032075" cy="4807554"/>
          </a:xfrm>
          <a:prstGeom prst="rect">
            <a:avLst/>
          </a:prstGeom>
        </p:spPr>
        <p:txBody>
          <a:bodyPr vert="horz" lIns="91440" tIns="45720" rIns="91440" bIns="45720" rtlCol="0" anchor="ctr">
            <a:noAutofit/>
          </a:bodyPr>
          <a:lstStyle/>
          <a:p>
            <a:pPr marL="342900" indent="-342900">
              <a:spcAft>
                <a:spcPts val="1000"/>
              </a:spcAft>
              <a:buClr>
                <a:schemeClr val="tx1"/>
              </a:buClr>
              <a:buSzPct val="100000"/>
              <a:buAutoNum type="arabicPeriod"/>
            </a:pPr>
            <a:r>
              <a:rPr lang="en-US" dirty="0"/>
              <a:t>Java Classes &amp; Objects – Encapsulation, Inheritance, Polymorphism, Abstraction</a:t>
            </a:r>
          </a:p>
          <a:p>
            <a:pPr marL="342900" indent="-342900">
              <a:spcAft>
                <a:spcPts val="1000"/>
              </a:spcAft>
              <a:buClr>
                <a:schemeClr val="tx1"/>
              </a:buClr>
              <a:buSzPct val="100000"/>
              <a:buAutoNum type="arabicPeriod"/>
            </a:pPr>
            <a:r>
              <a:rPr lang="en-US" dirty="0"/>
              <a:t>Instance, static variables, methods, memory management, packages, constructors, interfaces</a:t>
            </a:r>
          </a:p>
          <a:p>
            <a:pPr marL="342900" indent="-342900">
              <a:spcAft>
                <a:spcPts val="1000"/>
              </a:spcAft>
              <a:buClr>
                <a:schemeClr val="tx1"/>
              </a:buClr>
              <a:buSzPct val="100000"/>
              <a:buAutoNum type="arabicPeriod"/>
            </a:pPr>
            <a:r>
              <a:rPr lang="en-US" dirty="0"/>
              <a:t>Layered Architecture – View Layer, Controller Layer, Service Layer, DAO Layer, Database implementation, Factory pattern</a:t>
            </a:r>
          </a:p>
          <a:p>
            <a:pPr marL="342900" indent="-342900">
              <a:spcAft>
                <a:spcPts val="1000"/>
              </a:spcAft>
              <a:buClr>
                <a:schemeClr val="tx1"/>
              </a:buClr>
              <a:buSzPct val="100000"/>
              <a:buAutoNum type="arabicPeriod"/>
            </a:pPr>
            <a:r>
              <a:rPr lang="en-US" dirty="0"/>
              <a:t>Exception handling, File handling, Multithreading, Collection Framework, Testing with JUnit and Debugging, SQL and working with JDBC</a:t>
            </a:r>
          </a:p>
          <a:p>
            <a:pPr marL="342900" indent="-342900">
              <a:spcAft>
                <a:spcPts val="1000"/>
              </a:spcAft>
              <a:buClr>
                <a:schemeClr val="tx1"/>
              </a:buClr>
              <a:buSzPct val="100000"/>
              <a:buAutoNum type="arabicPeriod"/>
            </a:pPr>
            <a:r>
              <a:rPr lang="en-US" dirty="0"/>
              <a:t>Other Technologies – HTML, CSS, JAVASCRIPT, AJAX, JSON, Server &amp; Servlets, HTTP</a:t>
            </a:r>
          </a:p>
        </p:txBody>
      </p:sp>
      <p:pic>
        <p:nvPicPr>
          <p:cNvPr id="2054" name="Picture 6" descr="OOPs Concepts in Java: Explained with Examples - Techiexpert.com">
            <a:extLst>
              <a:ext uri="{FF2B5EF4-FFF2-40B4-BE49-F238E27FC236}">
                <a16:creationId xmlns:a16="http://schemas.microsoft.com/office/drawing/2014/main" id="{FFE30C18-21B0-E4B1-CE73-D625EBD69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9141" y="554695"/>
            <a:ext cx="5103591" cy="270609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ayered architecture">
            <a:extLst>
              <a:ext uri="{FF2B5EF4-FFF2-40B4-BE49-F238E27FC236}">
                <a16:creationId xmlns:a16="http://schemas.microsoft.com/office/drawing/2014/main" id="{04CE46AC-7425-219B-23C5-E29687872C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846" t="4317" r="8333" b="10952"/>
          <a:stretch/>
        </p:blipFill>
        <p:spPr bwMode="auto">
          <a:xfrm>
            <a:off x="7050657" y="3429000"/>
            <a:ext cx="5032075" cy="3158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218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743489-E354-5E36-8DF2-9ECCB4139C37}"/>
              </a:ext>
            </a:extLst>
          </p:cNvPr>
          <p:cNvSpPr txBox="1"/>
          <p:nvPr/>
        </p:nvSpPr>
        <p:spPr>
          <a:xfrm>
            <a:off x="-68366" y="0"/>
            <a:ext cx="12260366" cy="6858000"/>
          </a:xfrm>
          <a:prstGeom prst="rect">
            <a:avLst/>
          </a:prstGeom>
          <a:gradFill flip="none" rotWithShape="1">
            <a:gsLst>
              <a:gs pos="0">
                <a:schemeClr val="bg1"/>
              </a:gs>
              <a:gs pos="72000">
                <a:schemeClr val="bg1">
                  <a:alpha val="0"/>
                </a:schemeClr>
              </a:gs>
            </a:gsLst>
            <a:lin ang="10800000" scaled="1"/>
            <a:tileRect/>
          </a:gradFill>
        </p:spPr>
        <p:txBody>
          <a:bodyPr wrap="square" rtlCol="0">
            <a:spAutoFit/>
          </a:bodyPr>
          <a:lstStyle/>
          <a:p>
            <a:endParaRPr lang="en-IN" dirty="0"/>
          </a:p>
        </p:txBody>
      </p:sp>
      <p:sp>
        <p:nvSpPr>
          <p:cNvPr id="3" name="Content Placeholder 2">
            <a:extLst>
              <a:ext uri="{FF2B5EF4-FFF2-40B4-BE49-F238E27FC236}">
                <a16:creationId xmlns:a16="http://schemas.microsoft.com/office/drawing/2014/main" id="{5E42410C-0101-4582-D37C-924D602CE92B}"/>
              </a:ext>
            </a:extLst>
          </p:cNvPr>
          <p:cNvSpPr>
            <a:spLocks noGrp="1"/>
          </p:cNvSpPr>
          <p:nvPr>
            <p:ph idx="1"/>
          </p:nvPr>
        </p:nvSpPr>
        <p:spPr>
          <a:xfrm>
            <a:off x="3507708" y="200914"/>
            <a:ext cx="4788591" cy="560171"/>
          </a:xfrm>
        </p:spPr>
        <p:txBody>
          <a:bodyPr>
            <a:normAutofit/>
          </a:bodyPr>
          <a:lstStyle/>
          <a:p>
            <a:pPr marL="0" indent="0" algn="ctr">
              <a:lnSpc>
                <a:spcPct val="90000"/>
              </a:lnSpc>
              <a:buNone/>
            </a:pPr>
            <a:r>
              <a:rPr lang="en-US" sz="3200" b="1" dirty="0">
                <a:ea typeface="Calibri" panose="020F0502020204030204" pitchFamily="34" charset="0"/>
              </a:rPr>
              <a:t>TECHNICAL TOOLS</a:t>
            </a:r>
            <a:endParaRPr lang="en-IN" sz="3200" dirty="0">
              <a:effectLst/>
              <a:ea typeface="Calibri" panose="020F0502020204030204" pitchFamily="34" charset="0"/>
            </a:endParaRPr>
          </a:p>
        </p:txBody>
      </p:sp>
      <p:pic>
        <p:nvPicPr>
          <p:cNvPr id="3074" name="Picture 2" descr="Programming in Java June Batch 2024">
            <a:extLst>
              <a:ext uri="{FF2B5EF4-FFF2-40B4-BE49-F238E27FC236}">
                <a16:creationId xmlns:a16="http://schemas.microsoft.com/office/drawing/2014/main" id="{1CB519AC-8D6E-F24A-67AA-94CE7CCD6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8536" y="862621"/>
            <a:ext cx="3036500" cy="18978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Javascript (JS)&quot; Icon - Download for free – Iconduck">
            <a:extLst>
              <a:ext uri="{FF2B5EF4-FFF2-40B4-BE49-F238E27FC236}">
                <a16:creationId xmlns:a16="http://schemas.microsoft.com/office/drawing/2014/main" id="{AE2C7E5B-B3DA-FF63-4244-FDB0F3A62B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332" y="1436465"/>
            <a:ext cx="1291536" cy="129153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Understanding the Difference Between IntelliJ Community and Ultimate  Editions">
            <a:extLst>
              <a:ext uri="{FF2B5EF4-FFF2-40B4-BE49-F238E27FC236}">
                <a16:creationId xmlns:a16="http://schemas.microsoft.com/office/drawing/2014/main" id="{D86500FF-4C13-12E6-B0E7-3076F2E9BF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9006" y="5489581"/>
            <a:ext cx="2571660" cy="104771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wesome VS Code extensions. Visual Studio Code is one of the most… | by  Firdaus Jawed | Medium">
            <a:extLst>
              <a:ext uri="{FF2B5EF4-FFF2-40B4-BE49-F238E27FC236}">
                <a16:creationId xmlns:a16="http://schemas.microsoft.com/office/drawing/2014/main" id="{923D9B2A-0BC7-6B94-0B1E-4A3A34FE70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2824" y="3429000"/>
            <a:ext cx="3090174" cy="173822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4 Methods to Install MySQL on Linux, Debian, Ubuntu, CentOS, Fedora, RHEL,  Arch, OpenSUSE, Mint, Manjaro, Kali, etc. - Linuxuntu">
            <a:extLst>
              <a:ext uri="{FF2B5EF4-FFF2-40B4-BE49-F238E27FC236}">
                <a16:creationId xmlns:a16="http://schemas.microsoft.com/office/drawing/2014/main" id="{DE076BA0-1D54-8A99-A716-954F678029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9526" y="3483518"/>
            <a:ext cx="2421148" cy="1361896"/>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8606865F-40BA-9316-C655-94144B4816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2643" y="1604893"/>
            <a:ext cx="1439174" cy="1439174"/>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6D848BE5-215B-E0F4-E49C-222D29553F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8199" y="3429000"/>
            <a:ext cx="1439174" cy="1439174"/>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Apache Maven logo transparent PNG ...">
            <a:extLst>
              <a:ext uri="{FF2B5EF4-FFF2-40B4-BE49-F238E27FC236}">
                <a16:creationId xmlns:a16="http://schemas.microsoft.com/office/drawing/2014/main" id="{574AFAD8-7716-A414-D1D0-ECC20C6651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45285" y="5479755"/>
            <a:ext cx="2597539" cy="656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6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52CA9-6307-97F7-66F9-40CF2A893715}"/>
              </a:ext>
            </a:extLst>
          </p:cNvPr>
          <p:cNvSpPr txBox="1"/>
          <p:nvPr/>
        </p:nvSpPr>
        <p:spPr>
          <a:xfrm>
            <a:off x="-111095" y="0"/>
            <a:ext cx="12413931" cy="6858000"/>
          </a:xfrm>
          <a:prstGeom prst="rect">
            <a:avLst/>
          </a:prstGeom>
          <a:gradFill flip="none" rotWithShape="1">
            <a:gsLst>
              <a:gs pos="100000">
                <a:schemeClr val="bg1">
                  <a:alpha val="0"/>
                </a:schemeClr>
              </a:gs>
              <a:gs pos="0">
                <a:schemeClr val="bg1"/>
              </a:gs>
            </a:gsLst>
            <a:path path="circle">
              <a:fillToRect t="100000" r="100000"/>
            </a:path>
            <a:tileRect l="-100000" b="-100000"/>
          </a:gradFill>
        </p:spPr>
        <p:txBody>
          <a:bodyPr wrap="square" rtlCol="0">
            <a:spAutoFit/>
          </a:bodyPr>
          <a:lstStyle/>
          <a:p>
            <a:endParaRPr lang="en-IN" dirty="0"/>
          </a:p>
        </p:txBody>
      </p:sp>
      <p:sp>
        <p:nvSpPr>
          <p:cNvPr id="3" name="Content Placeholder 2">
            <a:extLst>
              <a:ext uri="{FF2B5EF4-FFF2-40B4-BE49-F238E27FC236}">
                <a16:creationId xmlns:a16="http://schemas.microsoft.com/office/drawing/2014/main" id="{E0C3A096-8233-D2CA-3A63-400691118076}"/>
              </a:ext>
            </a:extLst>
          </p:cNvPr>
          <p:cNvSpPr>
            <a:spLocks noGrp="1"/>
          </p:cNvSpPr>
          <p:nvPr>
            <p:ph idx="1"/>
          </p:nvPr>
        </p:nvSpPr>
        <p:spPr>
          <a:xfrm>
            <a:off x="3507708" y="200914"/>
            <a:ext cx="4788591" cy="560171"/>
          </a:xfrm>
        </p:spPr>
        <p:txBody>
          <a:bodyPr>
            <a:normAutofit/>
          </a:bodyPr>
          <a:lstStyle/>
          <a:p>
            <a:pPr marL="0" indent="0" algn="ctr">
              <a:lnSpc>
                <a:spcPct val="90000"/>
              </a:lnSpc>
              <a:buNone/>
            </a:pPr>
            <a:r>
              <a:rPr lang="en-US" sz="3200" b="1" dirty="0">
                <a:ea typeface="Calibri" panose="020F0502020204030204" pitchFamily="34" charset="0"/>
              </a:rPr>
              <a:t>COLLABORATION TOOLS</a:t>
            </a:r>
            <a:endParaRPr lang="en-IN" sz="3200" dirty="0">
              <a:effectLst/>
              <a:ea typeface="Calibri" panose="020F0502020204030204" pitchFamily="34" charset="0"/>
            </a:endParaRPr>
          </a:p>
        </p:txBody>
      </p:sp>
      <p:pic>
        <p:nvPicPr>
          <p:cNvPr id="4100" name="Picture 4">
            <a:extLst>
              <a:ext uri="{FF2B5EF4-FFF2-40B4-BE49-F238E27FC236}">
                <a16:creationId xmlns:a16="http://schemas.microsoft.com/office/drawing/2014/main" id="{59684AD2-4096-050E-E63B-6576BF26E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0184" y="1570009"/>
            <a:ext cx="3445769" cy="143987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Monitor your GitHub Repos with Graphite and Grafana | MetricFire">
            <a:extLst>
              <a:ext uri="{FF2B5EF4-FFF2-40B4-BE49-F238E27FC236}">
                <a16:creationId xmlns:a16="http://schemas.microsoft.com/office/drawing/2014/main" id="{76FEFAA5-E32C-0C50-1C74-3607B5023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317" y="1323338"/>
            <a:ext cx="3428723" cy="1933216"/>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New Zoom Logo PNG Images 2023">
            <a:extLst>
              <a:ext uri="{FF2B5EF4-FFF2-40B4-BE49-F238E27FC236}">
                <a16:creationId xmlns:a16="http://schemas.microsoft.com/office/drawing/2014/main" id="{F743D313-4367-A958-DAE8-1777ABB31E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7680" y="4410585"/>
            <a:ext cx="3499996" cy="91191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Microsoft OneNote is now completely free on PC and Mac - Neowin">
            <a:extLst>
              <a:ext uri="{FF2B5EF4-FFF2-40B4-BE49-F238E27FC236}">
                <a16:creationId xmlns:a16="http://schemas.microsoft.com/office/drawing/2014/main" id="{8650B7B3-7B91-CF65-A748-839CDA5088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0184" y="3986089"/>
            <a:ext cx="3505113" cy="1964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470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Freeform: Shape 10">
            <a:extLst>
              <a:ext uri="{FF2B5EF4-FFF2-40B4-BE49-F238E27FC236}">
                <a16:creationId xmlns:a16="http://schemas.microsoft.com/office/drawing/2014/main" id="{9939D5DF-647B-465D-9883-4CF390177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54296" cy="6858000"/>
          </a:xfrm>
          <a:custGeom>
            <a:avLst/>
            <a:gdLst>
              <a:gd name="connsiteX0" fmla="*/ 4654296 w 4654296"/>
              <a:gd name="connsiteY0" fmla="*/ 0 h 6858000"/>
              <a:gd name="connsiteX1" fmla="*/ 0 w 4654296"/>
              <a:gd name="connsiteY1" fmla="*/ 0 h 6858000"/>
              <a:gd name="connsiteX2" fmla="*/ 0 w 4654296"/>
              <a:gd name="connsiteY2" fmla="*/ 70650 h 6858000"/>
              <a:gd name="connsiteX3" fmla="*/ 13678 w 4654296"/>
              <a:gd name="connsiteY3" fmla="*/ 155673 h 6858000"/>
              <a:gd name="connsiteX4" fmla="*/ 37547 w 4654296"/>
              <a:gd name="connsiteY4" fmla="*/ 310664 h 6858000"/>
              <a:gd name="connsiteX5" fmla="*/ 60911 w 4654296"/>
              <a:gd name="connsiteY5" fmla="*/ 466340 h 6858000"/>
              <a:gd name="connsiteX6" fmla="*/ 80914 w 4654296"/>
              <a:gd name="connsiteY6" fmla="*/ 622703 h 6858000"/>
              <a:gd name="connsiteX7" fmla="*/ 101085 w 4654296"/>
              <a:gd name="connsiteY7" fmla="*/ 778379 h 6858000"/>
              <a:gd name="connsiteX8" fmla="*/ 119911 w 4654296"/>
              <a:gd name="connsiteY8" fmla="*/ 934742 h 6858000"/>
              <a:gd name="connsiteX9" fmla="*/ 136047 w 4654296"/>
              <a:gd name="connsiteY9" fmla="*/ 1089047 h 6858000"/>
              <a:gd name="connsiteX10" fmla="*/ 151343 w 4654296"/>
              <a:gd name="connsiteY10" fmla="*/ 1245409 h 6858000"/>
              <a:gd name="connsiteX11" fmla="*/ 165295 w 4654296"/>
              <a:gd name="connsiteY11" fmla="*/ 1401086 h 6858000"/>
              <a:gd name="connsiteX12" fmla="*/ 177397 w 4654296"/>
              <a:gd name="connsiteY12" fmla="*/ 1554019 h 6858000"/>
              <a:gd name="connsiteX13" fmla="*/ 189500 w 4654296"/>
              <a:gd name="connsiteY13" fmla="*/ 1709010 h 6858000"/>
              <a:gd name="connsiteX14" fmla="*/ 199585 w 4654296"/>
              <a:gd name="connsiteY14" fmla="*/ 1861943 h 6858000"/>
              <a:gd name="connsiteX15" fmla="*/ 207485 w 4654296"/>
              <a:gd name="connsiteY15" fmla="*/ 2014877 h 6858000"/>
              <a:gd name="connsiteX16" fmla="*/ 215722 w 4654296"/>
              <a:gd name="connsiteY16" fmla="*/ 2167124 h 6858000"/>
              <a:gd name="connsiteX17" fmla="*/ 222613 w 4654296"/>
              <a:gd name="connsiteY17" fmla="*/ 2318000 h 6858000"/>
              <a:gd name="connsiteX18" fmla="*/ 227488 w 4654296"/>
              <a:gd name="connsiteY18" fmla="*/ 2467505 h 6858000"/>
              <a:gd name="connsiteX19" fmla="*/ 231690 w 4654296"/>
              <a:gd name="connsiteY19" fmla="*/ 2617009 h 6858000"/>
              <a:gd name="connsiteX20" fmla="*/ 235724 w 4654296"/>
              <a:gd name="connsiteY20" fmla="*/ 2765142 h 6858000"/>
              <a:gd name="connsiteX21" fmla="*/ 237573 w 4654296"/>
              <a:gd name="connsiteY21" fmla="*/ 2911217 h 6858000"/>
              <a:gd name="connsiteX22" fmla="*/ 239590 w 4654296"/>
              <a:gd name="connsiteY22" fmla="*/ 3057293 h 6858000"/>
              <a:gd name="connsiteX23" fmla="*/ 240599 w 4654296"/>
              <a:gd name="connsiteY23" fmla="*/ 3201311 h 6858000"/>
              <a:gd name="connsiteX24" fmla="*/ 239590 w 4654296"/>
              <a:gd name="connsiteY24" fmla="*/ 3343957 h 6858000"/>
              <a:gd name="connsiteX25" fmla="*/ 239590 w 4654296"/>
              <a:gd name="connsiteY25" fmla="*/ 3485232 h 6858000"/>
              <a:gd name="connsiteX26" fmla="*/ 237573 w 4654296"/>
              <a:gd name="connsiteY26" fmla="*/ 3625135 h 6858000"/>
              <a:gd name="connsiteX27" fmla="*/ 234548 w 4654296"/>
              <a:gd name="connsiteY27" fmla="*/ 3762295 h 6858000"/>
              <a:gd name="connsiteX28" fmla="*/ 231690 w 4654296"/>
              <a:gd name="connsiteY28" fmla="*/ 3898083 h 6858000"/>
              <a:gd name="connsiteX29" fmla="*/ 228496 w 4654296"/>
              <a:gd name="connsiteY29" fmla="*/ 4031129 h 6858000"/>
              <a:gd name="connsiteX30" fmla="*/ 223622 w 4654296"/>
              <a:gd name="connsiteY30" fmla="*/ 4163488 h 6858000"/>
              <a:gd name="connsiteX31" fmla="*/ 218411 w 4654296"/>
              <a:gd name="connsiteY31" fmla="*/ 4293789 h 6858000"/>
              <a:gd name="connsiteX32" fmla="*/ 213705 w 4654296"/>
              <a:gd name="connsiteY32" fmla="*/ 4421348 h 6858000"/>
              <a:gd name="connsiteX33" fmla="*/ 200425 w 4654296"/>
              <a:gd name="connsiteY33" fmla="*/ 4670294 h 6858000"/>
              <a:gd name="connsiteX34" fmla="*/ 186306 w 4654296"/>
              <a:gd name="connsiteY34" fmla="*/ 4908952 h 6858000"/>
              <a:gd name="connsiteX35" fmla="*/ 171514 w 4654296"/>
              <a:gd name="connsiteY35" fmla="*/ 5138009 h 6858000"/>
              <a:gd name="connsiteX36" fmla="*/ 155209 w 4654296"/>
              <a:gd name="connsiteY36" fmla="*/ 5354722 h 6858000"/>
              <a:gd name="connsiteX37" fmla="*/ 138232 w 4654296"/>
              <a:gd name="connsiteY37" fmla="*/ 5561834 h 6858000"/>
              <a:gd name="connsiteX38" fmla="*/ 119911 w 4654296"/>
              <a:gd name="connsiteY38" fmla="*/ 5753858 h 6858000"/>
              <a:gd name="connsiteX39" fmla="*/ 101925 w 4654296"/>
              <a:gd name="connsiteY39" fmla="*/ 5934223 h 6858000"/>
              <a:gd name="connsiteX40" fmla="*/ 83940 w 4654296"/>
              <a:gd name="connsiteY40" fmla="*/ 6100187 h 6858000"/>
              <a:gd name="connsiteX41" fmla="*/ 66963 w 4654296"/>
              <a:gd name="connsiteY41" fmla="*/ 6252434 h 6858000"/>
              <a:gd name="connsiteX42" fmla="*/ 50826 w 4654296"/>
              <a:gd name="connsiteY42" fmla="*/ 6387537 h 6858000"/>
              <a:gd name="connsiteX43" fmla="*/ 35530 w 4654296"/>
              <a:gd name="connsiteY43" fmla="*/ 6509609 h 6858000"/>
              <a:gd name="connsiteX44" fmla="*/ 22755 w 4654296"/>
              <a:gd name="connsiteY44" fmla="*/ 6612479 h 6858000"/>
              <a:gd name="connsiteX45" fmla="*/ 10653 w 4654296"/>
              <a:gd name="connsiteY45" fmla="*/ 6698890 h 6858000"/>
              <a:gd name="connsiteX46" fmla="*/ 0 w 4654296"/>
              <a:gd name="connsiteY46" fmla="*/ 6771890 h 6858000"/>
              <a:gd name="connsiteX47" fmla="*/ 0 w 4654296"/>
              <a:gd name="connsiteY47" fmla="*/ 6858000 h 6858000"/>
              <a:gd name="connsiteX48" fmla="*/ 4654296 w 4654296"/>
              <a:gd name="connsiteY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654296" h="6858000">
                <a:moveTo>
                  <a:pt x="4654296" y="0"/>
                </a:move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654296"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95511D0-C969-4FB4-9670-3DF7F1B2A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60549" r="62095"/>
          <a:stretch/>
        </p:blipFill>
        <p:spPr>
          <a:xfrm flipH="1">
            <a:off x="6714143" y="3649211"/>
            <a:ext cx="5477857" cy="3207003"/>
          </a:xfrm>
          <a:custGeom>
            <a:avLst/>
            <a:gdLst>
              <a:gd name="connsiteX0" fmla="*/ 313944 w 4620112"/>
              <a:gd name="connsiteY0" fmla="*/ 576072 h 2704838"/>
              <a:gd name="connsiteX1" fmla="*/ 396240 w 4620112"/>
              <a:gd name="connsiteY1" fmla="*/ 585216 h 2704838"/>
              <a:gd name="connsiteX2" fmla="*/ 423672 w 4620112"/>
              <a:gd name="connsiteY2" fmla="*/ 603504 h 2704838"/>
              <a:gd name="connsiteX3" fmla="*/ 451104 w 4620112"/>
              <a:gd name="connsiteY3" fmla="*/ 612648 h 2704838"/>
              <a:gd name="connsiteX4" fmla="*/ 505968 w 4620112"/>
              <a:gd name="connsiteY4" fmla="*/ 649224 h 2704838"/>
              <a:gd name="connsiteX5" fmla="*/ 579120 w 4620112"/>
              <a:gd name="connsiteY5" fmla="*/ 667512 h 2704838"/>
              <a:gd name="connsiteX6" fmla="*/ 606552 w 4620112"/>
              <a:gd name="connsiteY6" fmla="*/ 685800 h 2704838"/>
              <a:gd name="connsiteX7" fmla="*/ 633984 w 4620112"/>
              <a:gd name="connsiteY7" fmla="*/ 694944 h 2704838"/>
              <a:gd name="connsiteX8" fmla="*/ 688848 w 4620112"/>
              <a:gd name="connsiteY8" fmla="*/ 749808 h 2704838"/>
              <a:gd name="connsiteX9" fmla="*/ 688848 w 4620112"/>
              <a:gd name="connsiteY9" fmla="*/ 868680 h 2704838"/>
              <a:gd name="connsiteX10" fmla="*/ 633984 w 4620112"/>
              <a:gd name="connsiteY10" fmla="*/ 905256 h 2704838"/>
              <a:gd name="connsiteX11" fmla="*/ 350520 w 4620112"/>
              <a:gd name="connsiteY11" fmla="*/ 896112 h 2704838"/>
              <a:gd name="connsiteX12" fmla="*/ 332232 w 4620112"/>
              <a:gd name="connsiteY12" fmla="*/ 868680 h 2704838"/>
              <a:gd name="connsiteX13" fmla="*/ 304800 w 4620112"/>
              <a:gd name="connsiteY13" fmla="*/ 859536 h 2704838"/>
              <a:gd name="connsiteX14" fmla="*/ 268224 w 4620112"/>
              <a:gd name="connsiteY14" fmla="*/ 804672 h 2704838"/>
              <a:gd name="connsiteX15" fmla="*/ 249936 w 4620112"/>
              <a:gd name="connsiteY15" fmla="*/ 749808 h 2704838"/>
              <a:gd name="connsiteX16" fmla="*/ 313944 w 4620112"/>
              <a:gd name="connsiteY16" fmla="*/ 576072 h 2704838"/>
              <a:gd name="connsiteX17" fmla="*/ 4620112 w 4620112"/>
              <a:gd name="connsiteY17" fmla="*/ 0 h 2704838"/>
              <a:gd name="connsiteX18" fmla="*/ 3274447 w 4620112"/>
              <a:gd name="connsiteY18" fmla="*/ 0 h 2704838"/>
              <a:gd name="connsiteX19" fmla="*/ 3267456 w 4620112"/>
              <a:gd name="connsiteY19" fmla="*/ 73152 h 2704838"/>
              <a:gd name="connsiteX20" fmla="*/ 3240024 w 4620112"/>
              <a:gd name="connsiteY20" fmla="*/ 118872 h 2704838"/>
              <a:gd name="connsiteX21" fmla="*/ 3203448 w 4620112"/>
              <a:gd name="connsiteY21" fmla="*/ 173736 h 2704838"/>
              <a:gd name="connsiteX22" fmla="*/ 3139440 w 4620112"/>
              <a:gd name="connsiteY22" fmla="*/ 237744 h 2704838"/>
              <a:gd name="connsiteX23" fmla="*/ 3102864 w 4620112"/>
              <a:gd name="connsiteY23" fmla="*/ 246888 h 2704838"/>
              <a:gd name="connsiteX24" fmla="*/ 3029712 w 4620112"/>
              <a:gd name="connsiteY24" fmla="*/ 301752 h 2704838"/>
              <a:gd name="connsiteX25" fmla="*/ 2965704 w 4620112"/>
              <a:gd name="connsiteY25" fmla="*/ 338328 h 2704838"/>
              <a:gd name="connsiteX26" fmla="*/ 2910840 w 4620112"/>
              <a:gd name="connsiteY26" fmla="*/ 356616 h 2704838"/>
              <a:gd name="connsiteX27" fmla="*/ 2810256 w 4620112"/>
              <a:gd name="connsiteY27" fmla="*/ 411480 h 2704838"/>
              <a:gd name="connsiteX28" fmla="*/ 2764536 w 4620112"/>
              <a:gd name="connsiteY28" fmla="*/ 420624 h 2704838"/>
              <a:gd name="connsiteX29" fmla="*/ 2727960 w 4620112"/>
              <a:gd name="connsiteY29" fmla="*/ 438912 h 2704838"/>
              <a:gd name="connsiteX30" fmla="*/ 2700528 w 4620112"/>
              <a:gd name="connsiteY30" fmla="*/ 457200 h 2704838"/>
              <a:gd name="connsiteX31" fmla="*/ 2663952 w 4620112"/>
              <a:gd name="connsiteY31" fmla="*/ 466344 h 2704838"/>
              <a:gd name="connsiteX32" fmla="*/ 2609088 w 4620112"/>
              <a:gd name="connsiteY32" fmla="*/ 484632 h 2704838"/>
              <a:gd name="connsiteX33" fmla="*/ 2535936 w 4620112"/>
              <a:gd name="connsiteY33" fmla="*/ 502920 h 2704838"/>
              <a:gd name="connsiteX34" fmla="*/ 2508504 w 4620112"/>
              <a:gd name="connsiteY34" fmla="*/ 512064 h 2704838"/>
              <a:gd name="connsiteX35" fmla="*/ 2398776 w 4620112"/>
              <a:gd name="connsiteY35" fmla="*/ 566928 h 2704838"/>
              <a:gd name="connsiteX36" fmla="*/ 2325624 w 4620112"/>
              <a:gd name="connsiteY36" fmla="*/ 585216 h 2704838"/>
              <a:gd name="connsiteX37" fmla="*/ 2270760 w 4620112"/>
              <a:gd name="connsiteY37" fmla="*/ 603504 h 2704838"/>
              <a:gd name="connsiteX38" fmla="*/ 2234184 w 4620112"/>
              <a:gd name="connsiteY38" fmla="*/ 612648 h 2704838"/>
              <a:gd name="connsiteX39" fmla="*/ 2197608 w 4620112"/>
              <a:gd name="connsiteY39" fmla="*/ 630936 h 2704838"/>
              <a:gd name="connsiteX40" fmla="*/ 2161032 w 4620112"/>
              <a:gd name="connsiteY40" fmla="*/ 640080 h 2704838"/>
              <a:gd name="connsiteX41" fmla="*/ 2133600 w 4620112"/>
              <a:gd name="connsiteY41" fmla="*/ 649224 h 2704838"/>
              <a:gd name="connsiteX42" fmla="*/ 2069592 w 4620112"/>
              <a:gd name="connsiteY42" fmla="*/ 667512 h 2704838"/>
              <a:gd name="connsiteX43" fmla="*/ 2042160 w 4620112"/>
              <a:gd name="connsiteY43" fmla="*/ 685800 h 2704838"/>
              <a:gd name="connsiteX44" fmla="*/ 1950720 w 4620112"/>
              <a:gd name="connsiteY44" fmla="*/ 704088 h 2704838"/>
              <a:gd name="connsiteX45" fmla="*/ 1886712 w 4620112"/>
              <a:gd name="connsiteY45" fmla="*/ 740664 h 2704838"/>
              <a:gd name="connsiteX46" fmla="*/ 1831848 w 4620112"/>
              <a:gd name="connsiteY46" fmla="*/ 768096 h 2704838"/>
              <a:gd name="connsiteX47" fmla="*/ 1776984 w 4620112"/>
              <a:gd name="connsiteY47" fmla="*/ 777240 h 2704838"/>
              <a:gd name="connsiteX48" fmla="*/ 1676400 w 4620112"/>
              <a:gd name="connsiteY48" fmla="*/ 804672 h 2704838"/>
              <a:gd name="connsiteX49" fmla="*/ 1292352 w 4620112"/>
              <a:gd name="connsiteY49" fmla="*/ 822960 h 2704838"/>
              <a:gd name="connsiteX50" fmla="*/ 1255776 w 4620112"/>
              <a:gd name="connsiteY50" fmla="*/ 832104 h 2704838"/>
              <a:gd name="connsiteX51" fmla="*/ 935736 w 4620112"/>
              <a:gd name="connsiteY51" fmla="*/ 822960 h 2704838"/>
              <a:gd name="connsiteX52" fmla="*/ 908304 w 4620112"/>
              <a:gd name="connsiteY52" fmla="*/ 795528 h 2704838"/>
              <a:gd name="connsiteX53" fmla="*/ 880872 w 4620112"/>
              <a:gd name="connsiteY53" fmla="*/ 740664 h 2704838"/>
              <a:gd name="connsiteX54" fmla="*/ 853440 w 4620112"/>
              <a:gd name="connsiteY54" fmla="*/ 713232 h 2704838"/>
              <a:gd name="connsiteX55" fmla="*/ 807720 w 4620112"/>
              <a:gd name="connsiteY55" fmla="*/ 676656 h 2704838"/>
              <a:gd name="connsiteX56" fmla="*/ 798576 w 4620112"/>
              <a:gd name="connsiteY56" fmla="*/ 649224 h 2704838"/>
              <a:gd name="connsiteX57" fmla="*/ 743712 w 4620112"/>
              <a:gd name="connsiteY57" fmla="*/ 621792 h 2704838"/>
              <a:gd name="connsiteX58" fmla="*/ 716280 w 4620112"/>
              <a:gd name="connsiteY58" fmla="*/ 603504 h 2704838"/>
              <a:gd name="connsiteX59" fmla="*/ 661416 w 4620112"/>
              <a:gd name="connsiteY59" fmla="*/ 585216 h 2704838"/>
              <a:gd name="connsiteX60" fmla="*/ 633984 w 4620112"/>
              <a:gd name="connsiteY60" fmla="*/ 566928 h 2704838"/>
              <a:gd name="connsiteX61" fmla="*/ 533400 w 4620112"/>
              <a:gd name="connsiteY61" fmla="*/ 557784 h 2704838"/>
              <a:gd name="connsiteX62" fmla="*/ 469392 w 4620112"/>
              <a:gd name="connsiteY62" fmla="*/ 530352 h 2704838"/>
              <a:gd name="connsiteX63" fmla="*/ 441960 w 4620112"/>
              <a:gd name="connsiteY63" fmla="*/ 521208 h 2704838"/>
              <a:gd name="connsiteX64" fmla="*/ 387096 w 4620112"/>
              <a:gd name="connsiteY64" fmla="*/ 484632 h 2704838"/>
              <a:gd name="connsiteX65" fmla="*/ 341376 w 4620112"/>
              <a:gd name="connsiteY65" fmla="*/ 429768 h 2704838"/>
              <a:gd name="connsiteX66" fmla="*/ 286512 w 4620112"/>
              <a:gd name="connsiteY66" fmla="*/ 384048 h 2704838"/>
              <a:gd name="connsiteX67" fmla="*/ 213360 w 4620112"/>
              <a:gd name="connsiteY67" fmla="*/ 320040 h 2704838"/>
              <a:gd name="connsiteX68" fmla="*/ 158496 w 4620112"/>
              <a:gd name="connsiteY68" fmla="*/ 301752 h 2704838"/>
              <a:gd name="connsiteX69" fmla="*/ 131064 w 4620112"/>
              <a:gd name="connsiteY69" fmla="*/ 292608 h 2704838"/>
              <a:gd name="connsiteX70" fmla="*/ 103632 w 4620112"/>
              <a:gd name="connsiteY70" fmla="*/ 274320 h 2704838"/>
              <a:gd name="connsiteX71" fmla="*/ 48768 w 4620112"/>
              <a:gd name="connsiteY71" fmla="*/ 228600 h 2704838"/>
              <a:gd name="connsiteX72" fmla="*/ 12192 w 4620112"/>
              <a:gd name="connsiteY72" fmla="*/ 173736 h 2704838"/>
              <a:gd name="connsiteX73" fmla="*/ 16919 w 4620112"/>
              <a:gd name="connsiteY73" fmla="*/ 21859 h 2704838"/>
              <a:gd name="connsiteX74" fmla="*/ 22933 w 4620112"/>
              <a:gd name="connsiteY74" fmla="*/ 0 h 2704838"/>
              <a:gd name="connsiteX75" fmla="*/ 0 w 4620112"/>
              <a:gd name="connsiteY75" fmla="*/ 0 h 2704838"/>
              <a:gd name="connsiteX76" fmla="*/ 0 w 4620112"/>
              <a:gd name="connsiteY76" fmla="*/ 2704838 h 2704838"/>
              <a:gd name="connsiteX77" fmla="*/ 4620112 w 4620112"/>
              <a:gd name="connsiteY77" fmla="*/ 2704838 h 270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20112" h="2704838">
                <a:moveTo>
                  <a:pt x="313944" y="576072"/>
                </a:moveTo>
                <a:cubicBezTo>
                  <a:pt x="341376" y="579120"/>
                  <a:pt x="369463" y="578522"/>
                  <a:pt x="396240" y="585216"/>
                </a:cubicBezTo>
                <a:cubicBezTo>
                  <a:pt x="406902" y="587881"/>
                  <a:pt x="413842" y="598589"/>
                  <a:pt x="423672" y="603504"/>
                </a:cubicBezTo>
                <a:cubicBezTo>
                  <a:pt x="432293" y="607815"/>
                  <a:pt x="442678" y="607967"/>
                  <a:pt x="451104" y="612648"/>
                </a:cubicBezTo>
                <a:cubicBezTo>
                  <a:pt x="470317" y="623322"/>
                  <a:pt x="485116" y="642273"/>
                  <a:pt x="505968" y="649224"/>
                </a:cubicBezTo>
                <a:cubicBezTo>
                  <a:pt x="548144" y="663283"/>
                  <a:pt x="523949" y="656478"/>
                  <a:pt x="579120" y="667512"/>
                </a:cubicBezTo>
                <a:cubicBezTo>
                  <a:pt x="588264" y="673608"/>
                  <a:pt x="596722" y="680885"/>
                  <a:pt x="606552" y="685800"/>
                </a:cubicBezTo>
                <a:cubicBezTo>
                  <a:pt x="615173" y="690111"/>
                  <a:pt x="626376" y="689026"/>
                  <a:pt x="633984" y="694944"/>
                </a:cubicBezTo>
                <a:cubicBezTo>
                  <a:pt x="654399" y="710822"/>
                  <a:pt x="688848" y="749808"/>
                  <a:pt x="688848" y="749808"/>
                </a:cubicBezTo>
                <a:cubicBezTo>
                  <a:pt x="702592" y="791041"/>
                  <a:pt x="715116" y="816144"/>
                  <a:pt x="688848" y="868680"/>
                </a:cubicBezTo>
                <a:cubicBezTo>
                  <a:pt x="679018" y="888339"/>
                  <a:pt x="633984" y="905256"/>
                  <a:pt x="633984" y="905256"/>
                </a:cubicBezTo>
                <a:cubicBezTo>
                  <a:pt x="539496" y="902208"/>
                  <a:pt x="444370" y="907488"/>
                  <a:pt x="350520" y="896112"/>
                </a:cubicBezTo>
                <a:cubicBezTo>
                  <a:pt x="339610" y="894790"/>
                  <a:pt x="340814" y="875545"/>
                  <a:pt x="332232" y="868680"/>
                </a:cubicBezTo>
                <a:cubicBezTo>
                  <a:pt x="324706" y="862659"/>
                  <a:pt x="313944" y="862584"/>
                  <a:pt x="304800" y="859536"/>
                </a:cubicBezTo>
                <a:cubicBezTo>
                  <a:pt x="292608" y="841248"/>
                  <a:pt x="275175" y="825524"/>
                  <a:pt x="268224" y="804672"/>
                </a:cubicBezTo>
                <a:lnTo>
                  <a:pt x="249936" y="749808"/>
                </a:lnTo>
                <a:cubicBezTo>
                  <a:pt x="259688" y="603524"/>
                  <a:pt x="303276" y="605028"/>
                  <a:pt x="313944" y="576072"/>
                </a:cubicBezTo>
                <a:close/>
                <a:moveTo>
                  <a:pt x="4620112" y="0"/>
                </a:moveTo>
                <a:lnTo>
                  <a:pt x="3274447" y="0"/>
                </a:lnTo>
                <a:lnTo>
                  <a:pt x="3267456" y="73152"/>
                </a:lnTo>
                <a:cubicBezTo>
                  <a:pt x="3264943" y="90746"/>
                  <a:pt x="3249566" y="103878"/>
                  <a:pt x="3240024" y="118872"/>
                </a:cubicBezTo>
                <a:cubicBezTo>
                  <a:pt x="3228224" y="137415"/>
                  <a:pt x="3216636" y="156152"/>
                  <a:pt x="3203448" y="173736"/>
                </a:cubicBezTo>
                <a:cubicBezTo>
                  <a:pt x="3181502" y="202997"/>
                  <a:pt x="3173578" y="220675"/>
                  <a:pt x="3139440" y="237744"/>
                </a:cubicBezTo>
                <a:cubicBezTo>
                  <a:pt x="3128200" y="243364"/>
                  <a:pt x="3115056" y="243840"/>
                  <a:pt x="3102864" y="246888"/>
                </a:cubicBezTo>
                <a:cubicBezTo>
                  <a:pt x="3060109" y="289643"/>
                  <a:pt x="3090308" y="263880"/>
                  <a:pt x="3029712" y="301752"/>
                </a:cubicBezTo>
                <a:cubicBezTo>
                  <a:pt x="3000386" y="320081"/>
                  <a:pt x="3000391" y="324453"/>
                  <a:pt x="2965704" y="338328"/>
                </a:cubicBezTo>
                <a:cubicBezTo>
                  <a:pt x="2947806" y="345487"/>
                  <a:pt x="2926880" y="345923"/>
                  <a:pt x="2910840" y="356616"/>
                </a:cubicBezTo>
                <a:cubicBezTo>
                  <a:pt x="2882229" y="375690"/>
                  <a:pt x="2839892" y="405553"/>
                  <a:pt x="2810256" y="411480"/>
                </a:cubicBezTo>
                <a:lnTo>
                  <a:pt x="2764536" y="420624"/>
                </a:lnTo>
                <a:cubicBezTo>
                  <a:pt x="2752344" y="426720"/>
                  <a:pt x="2739795" y="432149"/>
                  <a:pt x="2727960" y="438912"/>
                </a:cubicBezTo>
                <a:cubicBezTo>
                  <a:pt x="2718418" y="444364"/>
                  <a:pt x="2710629" y="452871"/>
                  <a:pt x="2700528" y="457200"/>
                </a:cubicBezTo>
                <a:cubicBezTo>
                  <a:pt x="2688977" y="462150"/>
                  <a:pt x="2675989" y="462733"/>
                  <a:pt x="2663952" y="466344"/>
                </a:cubicBezTo>
                <a:cubicBezTo>
                  <a:pt x="2645488" y="471883"/>
                  <a:pt x="2627790" y="479957"/>
                  <a:pt x="2609088" y="484632"/>
                </a:cubicBezTo>
                <a:cubicBezTo>
                  <a:pt x="2584704" y="490728"/>
                  <a:pt x="2559781" y="494972"/>
                  <a:pt x="2535936" y="502920"/>
                </a:cubicBezTo>
                <a:cubicBezTo>
                  <a:pt x="2526792" y="505968"/>
                  <a:pt x="2516930" y="507383"/>
                  <a:pt x="2508504" y="512064"/>
                </a:cubicBezTo>
                <a:cubicBezTo>
                  <a:pt x="2435361" y="552699"/>
                  <a:pt x="2476455" y="547508"/>
                  <a:pt x="2398776" y="566928"/>
                </a:cubicBezTo>
                <a:cubicBezTo>
                  <a:pt x="2374392" y="573024"/>
                  <a:pt x="2349469" y="577268"/>
                  <a:pt x="2325624" y="585216"/>
                </a:cubicBezTo>
                <a:cubicBezTo>
                  <a:pt x="2307336" y="591312"/>
                  <a:pt x="2289462" y="598829"/>
                  <a:pt x="2270760" y="603504"/>
                </a:cubicBezTo>
                <a:cubicBezTo>
                  <a:pt x="2258568" y="606552"/>
                  <a:pt x="2245951" y="608235"/>
                  <a:pt x="2234184" y="612648"/>
                </a:cubicBezTo>
                <a:cubicBezTo>
                  <a:pt x="2221421" y="617434"/>
                  <a:pt x="2210371" y="626150"/>
                  <a:pt x="2197608" y="630936"/>
                </a:cubicBezTo>
                <a:cubicBezTo>
                  <a:pt x="2185841" y="635349"/>
                  <a:pt x="2173116" y="636628"/>
                  <a:pt x="2161032" y="640080"/>
                </a:cubicBezTo>
                <a:cubicBezTo>
                  <a:pt x="2151764" y="642728"/>
                  <a:pt x="2142868" y="646576"/>
                  <a:pt x="2133600" y="649224"/>
                </a:cubicBezTo>
                <a:cubicBezTo>
                  <a:pt x="2119928" y="653130"/>
                  <a:pt x="2084208" y="660204"/>
                  <a:pt x="2069592" y="667512"/>
                </a:cubicBezTo>
                <a:cubicBezTo>
                  <a:pt x="2059762" y="672427"/>
                  <a:pt x="2052664" y="682568"/>
                  <a:pt x="2042160" y="685800"/>
                </a:cubicBezTo>
                <a:cubicBezTo>
                  <a:pt x="2012451" y="694941"/>
                  <a:pt x="1950720" y="704088"/>
                  <a:pt x="1950720" y="704088"/>
                </a:cubicBezTo>
                <a:cubicBezTo>
                  <a:pt x="1862277" y="770420"/>
                  <a:pt x="1956529" y="705756"/>
                  <a:pt x="1886712" y="740664"/>
                </a:cubicBezTo>
                <a:cubicBezTo>
                  <a:pt x="1847255" y="760393"/>
                  <a:pt x="1873219" y="758903"/>
                  <a:pt x="1831848" y="768096"/>
                </a:cubicBezTo>
                <a:cubicBezTo>
                  <a:pt x="1813749" y="772118"/>
                  <a:pt x="1795083" y="773218"/>
                  <a:pt x="1776984" y="777240"/>
                </a:cubicBezTo>
                <a:cubicBezTo>
                  <a:pt x="1729749" y="787737"/>
                  <a:pt x="1748365" y="801245"/>
                  <a:pt x="1676400" y="804672"/>
                </a:cubicBezTo>
                <a:lnTo>
                  <a:pt x="1292352" y="822960"/>
                </a:lnTo>
                <a:cubicBezTo>
                  <a:pt x="1280160" y="826008"/>
                  <a:pt x="1268343" y="832104"/>
                  <a:pt x="1255776" y="832104"/>
                </a:cubicBezTo>
                <a:cubicBezTo>
                  <a:pt x="1149052" y="832104"/>
                  <a:pt x="1041873" y="834132"/>
                  <a:pt x="935736" y="822960"/>
                </a:cubicBezTo>
                <a:cubicBezTo>
                  <a:pt x="922875" y="821606"/>
                  <a:pt x="916583" y="805462"/>
                  <a:pt x="908304" y="795528"/>
                </a:cubicBezTo>
                <a:cubicBezTo>
                  <a:pt x="836363" y="709199"/>
                  <a:pt x="935859" y="823144"/>
                  <a:pt x="880872" y="740664"/>
                </a:cubicBezTo>
                <a:cubicBezTo>
                  <a:pt x="873699" y="729904"/>
                  <a:pt x="861719" y="723166"/>
                  <a:pt x="853440" y="713232"/>
                </a:cubicBezTo>
                <a:cubicBezTo>
                  <a:pt x="821624" y="675053"/>
                  <a:pt x="852753" y="691667"/>
                  <a:pt x="807720" y="676656"/>
                </a:cubicBezTo>
                <a:cubicBezTo>
                  <a:pt x="804672" y="667512"/>
                  <a:pt x="804597" y="656750"/>
                  <a:pt x="798576" y="649224"/>
                </a:cubicBezTo>
                <a:cubicBezTo>
                  <a:pt x="781106" y="627386"/>
                  <a:pt x="765799" y="632835"/>
                  <a:pt x="743712" y="621792"/>
                </a:cubicBezTo>
                <a:cubicBezTo>
                  <a:pt x="733882" y="616877"/>
                  <a:pt x="726323" y="607967"/>
                  <a:pt x="716280" y="603504"/>
                </a:cubicBezTo>
                <a:cubicBezTo>
                  <a:pt x="698664" y="595675"/>
                  <a:pt x="677456" y="595909"/>
                  <a:pt x="661416" y="585216"/>
                </a:cubicBezTo>
                <a:cubicBezTo>
                  <a:pt x="652272" y="579120"/>
                  <a:pt x="644730" y="569231"/>
                  <a:pt x="633984" y="566928"/>
                </a:cubicBezTo>
                <a:cubicBezTo>
                  <a:pt x="601065" y="559874"/>
                  <a:pt x="566928" y="560832"/>
                  <a:pt x="533400" y="557784"/>
                </a:cubicBezTo>
                <a:cubicBezTo>
                  <a:pt x="457278" y="538753"/>
                  <a:pt x="532540" y="561926"/>
                  <a:pt x="469392" y="530352"/>
                </a:cubicBezTo>
                <a:cubicBezTo>
                  <a:pt x="460771" y="526041"/>
                  <a:pt x="450386" y="525889"/>
                  <a:pt x="441960" y="521208"/>
                </a:cubicBezTo>
                <a:cubicBezTo>
                  <a:pt x="422747" y="510534"/>
                  <a:pt x="387096" y="484632"/>
                  <a:pt x="387096" y="484632"/>
                </a:cubicBezTo>
                <a:cubicBezTo>
                  <a:pt x="369114" y="457659"/>
                  <a:pt x="367778" y="451770"/>
                  <a:pt x="341376" y="429768"/>
                </a:cubicBezTo>
                <a:cubicBezTo>
                  <a:pt x="302143" y="397074"/>
                  <a:pt x="322941" y="427762"/>
                  <a:pt x="286512" y="384048"/>
                </a:cubicBezTo>
                <a:cubicBezTo>
                  <a:pt x="257790" y="349582"/>
                  <a:pt x="273851" y="340204"/>
                  <a:pt x="213360" y="320040"/>
                </a:cubicBezTo>
                <a:lnTo>
                  <a:pt x="158496" y="301752"/>
                </a:lnTo>
                <a:cubicBezTo>
                  <a:pt x="149352" y="298704"/>
                  <a:pt x="139084" y="297955"/>
                  <a:pt x="131064" y="292608"/>
                </a:cubicBezTo>
                <a:cubicBezTo>
                  <a:pt x="121920" y="286512"/>
                  <a:pt x="112075" y="281355"/>
                  <a:pt x="103632" y="274320"/>
                </a:cubicBezTo>
                <a:cubicBezTo>
                  <a:pt x="33226" y="215648"/>
                  <a:pt x="116876" y="274006"/>
                  <a:pt x="48768" y="228600"/>
                </a:cubicBezTo>
                <a:cubicBezTo>
                  <a:pt x="36576" y="210312"/>
                  <a:pt x="11037" y="195685"/>
                  <a:pt x="12192" y="173736"/>
                </a:cubicBezTo>
                <a:cubicBezTo>
                  <a:pt x="14469" y="130467"/>
                  <a:pt x="8777" y="73573"/>
                  <a:pt x="16919" y="21859"/>
                </a:cubicBezTo>
                <a:lnTo>
                  <a:pt x="22933" y="0"/>
                </a:lnTo>
                <a:lnTo>
                  <a:pt x="0" y="0"/>
                </a:lnTo>
                <a:lnTo>
                  <a:pt x="0" y="2704838"/>
                </a:lnTo>
                <a:lnTo>
                  <a:pt x="4620112" y="2704838"/>
                </a:lnTo>
                <a:close/>
              </a:path>
            </a:pathLst>
          </a:custGeom>
        </p:spPr>
      </p:pic>
      <p:sp>
        <p:nvSpPr>
          <p:cNvPr id="4" name="Rectangle 3">
            <a:extLst>
              <a:ext uri="{FF2B5EF4-FFF2-40B4-BE49-F238E27FC236}">
                <a16:creationId xmlns:a16="http://schemas.microsoft.com/office/drawing/2014/main" id="{506485CD-55CD-819D-42A9-0473BB4473B6}"/>
              </a:ext>
            </a:extLst>
          </p:cNvPr>
          <p:cNvSpPr/>
          <p:nvPr/>
        </p:nvSpPr>
        <p:spPr>
          <a:xfrm>
            <a:off x="5297763" y="1109474"/>
            <a:ext cx="5862362" cy="4639053"/>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p>
            <a:pPr algn="r">
              <a:spcBef>
                <a:spcPct val="0"/>
              </a:spcBef>
              <a:spcAft>
                <a:spcPts val="600"/>
              </a:spcAft>
            </a:pPr>
            <a:r>
              <a:rPr lang="en-US" sz="6000" b="1" cap="all">
                <a:ln w="3175" cmpd="sng">
                  <a:noFill/>
                </a:ln>
                <a:latin typeface="+mj-lt"/>
                <a:ea typeface="+mj-ea"/>
                <a:cs typeface="+mj-cs"/>
              </a:rPr>
              <a:t>THANK YOU</a:t>
            </a:r>
          </a:p>
        </p:txBody>
      </p:sp>
    </p:spTree>
    <p:extLst>
      <p:ext uri="{BB962C8B-B14F-4D97-AF65-F5344CB8AC3E}">
        <p14:creationId xmlns:p14="http://schemas.microsoft.com/office/powerpoint/2010/main" val="323187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076" name="Picture 4" descr="Moscow GP: Duda and Rabjabov are knocked out by So and Nakamura | ChessBase">
            <a:extLst>
              <a:ext uri="{FF2B5EF4-FFF2-40B4-BE49-F238E27FC236}">
                <a16:creationId xmlns:a16="http://schemas.microsoft.com/office/drawing/2014/main" id="{525DC4F4-E7CC-14DB-763D-B919F24FB8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544" r="27346"/>
          <a:stretch/>
        </p:blipFill>
        <p:spPr bwMode="auto">
          <a:xfrm>
            <a:off x="20" y="975"/>
            <a:ext cx="6095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D94C071-869E-A984-18A9-B6417FEF8C51}"/>
              </a:ext>
            </a:extLst>
          </p:cNvPr>
          <p:cNvSpPr txBox="1"/>
          <p:nvPr/>
        </p:nvSpPr>
        <p:spPr>
          <a:xfrm>
            <a:off x="0" y="0"/>
            <a:ext cx="12478326" cy="6858000"/>
          </a:xfrm>
          <a:prstGeom prst="rect">
            <a:avLst/>
          </a:prstGeom>
          <a:gradFill flip="none" rotWithShape="1">
            <a:gsLst>
              <a:gs pos="100000">
                <a:schemeClr val="bg1">
                  <a:alpha val="0"/>
                </a:schemeClr>
              </a:gs>
              <a:gs pos="15000">
                <a:schemeClr val="bg1"/>
              </a:gs>
            </a:gsLst>
            <a:lin ang="10800000" scaled="1"/>
            <a:tileRect/>
          </a:gradFill>
        </p:spPr>
        <p:txBody>
          <a:bodyPr wrap="square" rtlCol="0">
            <a:spAutoFit/>
          </a:bodyPr>
          <a:lstStyle/>
          <a:p>
            <a:endParaRPr lang="en-IN" dirty="0"/>
          </a:p>
        </p:txBody>
      </p:sp>
      <p:sp>
        <p:nvSpPr>
          <p:cNvPr id="2" name="Title 1">
            <a:extLst>
              <a:ext uri="{FF2B5EF4-FFF2-40B4-BE49-F238E27FC236}">
                <a16:creationId xmlns:a16="http://schemas.microsoft.com/office/drawing/2014/main" id="{42F8E8DB-5EE7-166E-474F-E95130676A57}"/>
              </a:ext>
            </a:extLst>
          </p:cNvPr>
          <p:cNvSpPr>
            <a:spLocks noGrp="1"/>
          </p:cNvSpPr>
          <p:nvPr>
            <p:ph type="title"/>
          </p:nvPr>
        </p:nvSpPr>
        <p:spPr>
          <a:xfrm>
            <a:off x="6493163" y="0"/>
            <a:ext cx="5560291" cy="1641987"/>
          </a:xfrm>
        </p:spPr>
        <p:txBody>
          <a:bodyPr>
            <a:normAutofit/>
          </a:bodyPr>
          <a:lstStyle/>
          <a:p>
            <a:r>
              <a:rPr lang="en-US" b="1" dirty="0">
                <a:latin typeface="Arial" panose="020B0604020202020204" pitchFamily="34" charset="0"/>
                <a:cs typeface="Arial" panose="020B0604020202020204" pitchFamily="34" charset="0"/>
              </a:rPr>
              <a:t>Problem statement</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78B8A2E-8E3C-4336-2CB4-B6868E50CA67}"/>
              </a:ext>
            </a:extLst>
          </p:cNvPr>
          <p:cNvSpPr>
            <a:spLocks noGrp="1"/>
          </p:cNvSpPr>
          <p:nvPr>
            <p:ph idx="1"/>
          </p:nvPr>
        </p:nvSpPr>
        <p:spPr>
          <a:xfrm>
            <a:off x="6622473" y="1450109"/>
            <a:ext cx="5430981" cy="5043055"/>
          </a:xfrm>
        </p:spPr>
        <p:txBody>
          <a:bodyPr>
            <a:noAutofit/>
          </a:bodyPr>
          <a:lstStyle/>
          <a:p>
            <a:pPr>
              <a:lnSpc>
                <a:spcPct val="90000"/>
              </a:lnSpc>
              <a:spcBef>
                <a:spcPts val="1200"/>
              </a:spcBef>
              <a:spcAft>
                <a:spcPts val="1200"/>
              </a:spcAft>
            </a:pPr>
            <a:r>
              <a:rPr lang="en-US" dirty="0">
                <a:effectLst/>
                <a:ea typeface="Times New Roman" panose="02020603050405020304" pitchFamily="18" charset="0"/>
                <a:cs typeface="Times New Roman" panose="02020603050405020304" pitchFamily="18" charset="0"/>
              </a:rPr>
              <a:t>The requirement was to create an online bug tracking system for technical projects.</a:t>
            </a:r>
          </a:p>
          <a:p>
            <a:pPr>
              <a:lnSpc>
                <a:spcPct val="90000"/>
              </a:lnSpc>
              <a:spcBef>
                <a:spcPts val="1200"/>
              </a:spcBef>
              <a:spcAft>
                <a:spcPts val="1200"/>
              </a:spcAft>
            </a:pPr>
            <a:r>
              <a:rPr lang="en-IN" dirty="0">
                <a:ea typeface="Calibri" panose="020F0502020204030204" pitchFamily="34" charset="0"/>
                <a:cs typeface="Times New Roman" panose="02020603050405020304" pitchFamily="18" charset="0"/>
              </a:rPr>
              <a:t>As with all technical projects, we consider the involvement of employees of the organisation divided into 3 roles – Developers, Testers and Project Managers.</a:t>
            </a:r>
            <a:endParaRPr lang="en-IN" dirty="0">
              <a:effectLst/>
              <a:ea typeface="Calibri" panose="020F0502020204030204" pitchFamily="34" charset="0"/>
              <a:cs typeface="Times New Roman" panose="02020603050405020304" pitchFamily="18" charset="0"/>
            </a:endParaRPr>
          </a:p>
          <a:p>
            <a:pPr>
              <a:lnSpc>
                <a:spcPct val="90000"/>
              </a:lnSpc>
              <a:spcBef>
                <a:spcPts val="1200"/>
              </a:spcBef>
              <a:spcAft>
                <a:spcPts val="1200"/>
              </a:spcAft>
            </a:pPr>
            <a:r>
              <a:rPr lang="en-US" dirty="0">
                <a:ea typeface="Times New Roman" panose="02020603050405020304" pitchFamily="18" charset="0"/>
                <a:cs typeface="Times New Roman" panose="02020603050405020304" pitchFamily="18" charset="0"/>
              </a:rPr>
              <a:t>There must be different projects involving different developers, testers and controlled by managers.</a:t>
            </a:r>
            <a:endParaRPr lang="en-US" dirty="0">
              <a:effectLst/>
              <a:ea typeface="Times New Roman" panose="02020603050405020304" pitchFamily="18" charset="0"/>
              <a:cs typeface="Times New Roman" panose="02020603050405020304" pitchFamily="18" charset="0"/>
            </a:endParaRPr>
          </a:p>
          <a:p>
            <a:pPr>
              <a:lnSpc>
                <a:spcPct val="90000"/>
              </a:lnSpc>
              <a:spcBef>
                <a:spcPts val="1200"/>
              </a:spcBef>
              <a:spcAft>
                <a:spcPts val="1200"/>
              </a:spcAft>
            </a:pPr>
            <a:r>
              <a:rPr lang="en-US" dirty="0">
                <a:effectLst/>
                <a:ea typeface="Calibri" panose="020F0502020204030204" pitchFamily="34" charset="0"/>
                <a:cs typeface="Times New Roman" panose="02020603050405020304" pitchFamily="18" charset="0"/>
              </a:rPr>
              <a:t>Testers s</a:t>
            </a:r>
            <a:r>
              <a:rPr lang="en-US" dirty="0">
                <a:ea typeface="Calibri" panose="020F0502020204030204" pitchFamily="34" charset="0"/>
                <a:cs typeface="Times New Roman" panose="02020603050405020304" pitchFamily="18" charset="0"/>
              </a:rPr>
              <a:t>hould be able to raise bugs for their projects, developers should be able to resolve bugs. The platform should streamline the bug management process in projects, including bug creation, bug documentation, bug status tracking, bug resolution, bug closure, etc.</a:t>
            </a:r>
            <a:endParaRPr lang="en-IN"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362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148DE-25F5-F698-E9DE-2C9A94823E51}"/>
              </a:ext>
            </a:extLst>
          </p:cNvPr>
          <p:cNvSpPr txBox="1"/>
          <p:nvPr/>
        </p:nvSpPr>
        <p:spPr>
          <a:xfrm>
            <a:off x="-38556" y="-5734"/>
            <a:ext cx="12230556" cy="6904336"/>
          </a:xfrm>
          <a:prstGeom prst="rect">
            <a:avLst/>
          </a:prstGeom>
          <a:gradFill>
            <a:gsLst>
              <a:gs pos="100000">
                <a:schemeClr val="bg1">
                  <a:alpha val="0"/>
                </a:schemeClr>
              </a:gs>
              <a:gs pos="15000">
                <a:schemeClr val="bg1"/>
              </a:gs>
            </a:gsLst>
            <a:lin ang="0" scaled="1"/>
          </a:gradFill>
        </p:spPr>
        <p:txBody>
          <a:bodyPr wrap="square" rtlCol="0">
            <a:spAutoFit/>
          </a:bodyPr>
          <a:lstStyle/>
          <a:p>
            <a:endParaRPr lang="en-IN" dirty="0"/>
          </a:p>
        </p:txBody>
      </p:sp>
      <p:sp>
        <p:nvSpPr>
          <p:cNvPr id="2" name="Title 1">
            <a:extLst>
              <a:ext uri="{FF2B5EF4-FFF2-40B4-BE49-F238E27FC236}">
                <a16:creationId xmlns:a16="http://schemas.microsoft.com/office/drawing/2014/main" id="{3D583C74-DB34-83FD-063B-982888C9E2CC}"/>
              </a:ext>
            </a:extLst>
          </p:cNvPr>
          <p:cNvSpPr>
            <a:spLocks noGrp="1"/>
          </p:cNvSpPr>
          <p:nvPr>
            <p:ph type="title"/>
          </p:nvPr>
        </p:nvSpPr>
        <p:spPr>
          <a:xfrm>
            <a:off x="2855344" y="14749"/>
            <a:ext cx="6682176" cy="1229572"/>
          </a:xfrm>
        </p:spPr>
        <p:txBody>
          <a:bodyPr>
            <a:normAutofit/>
          </a:bodyPr>
          <a:lstStyle/>
          <a:p>
            <a:pPr algn="ctr"/>
            <a:r>
              <a:rPr lang="en-US" b="1" dirty="0">
                <a:latin typeface="Arial" panose="020B0604020202020204" pitchFamily="34" charset="0"/>
                <a:cs typeface="Arial" panose="020B0604020202020204" pitchFamily="34" charset="0"/>
              </a:rPr>
              <a:t>APP FUNCTIONALITY</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1899AF7-C3EA-C2B5-9666-6ACB2E83D07C}"/>
              </a:ext>
            </a:extLst>
          </p:cNvPr>
          <p:cNvSpPr>
            <a:spLocks noGrp="1"/>
          </p:cNvSpPr>
          <p:nvPr>
            <p:ph idx="1"/>
          </p:nvPr>
        </p:nvSpPr>
        <p:spPr>
          <a:xfrm>
            <a:off x="1236610" y="5625124"/>
            <a:ext cx="10493575" cy="569578"/>
          </a:xfrm>
        </p:spPr>
        <p:txBody>
          <a:bodyPr>
            <a:normAutofit/>
          </a:bodyPr>
          <a:lstStyle/>
          <a:p>
            <a:pPr marL="0" indent="0" algn="ctr">
              <a:lnSpc>
                <a:spcPct val="90000"/>
              </a:lnSpc>
              <a:buNone/>
            </a:pPr>
            <a:r>
              <a:rPr lang="en-US" sz="2400" b="1" dirty="0">
                <a:cs typeface="Times New Roman" panose="02020603050405020304" pitchFamily="18" charset="0"/>
              </a:rPr>
              <a:t>DEVELOPER PROFILE PAGE</a:t>
            </a:r>
            <a:endParaRPr lang="en-IN" sz="2400" b="1" dirty="0">
              <a:cs typeface="Times New Roman" panose="02020603050405020304" pitchFamily="18" charset="0"/>
            </a:endParaRPr>
          </a:p>
        </p:txBody>
      </p:sp>
      <p:grpSp>
        <p:nvGrpSpPr>
          <p:cNvPr id="6151" name="Group 6150">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6152"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53" name="Group 6152">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6154" name="Straight Connector 6153">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5" name="Straight Connector 6154">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6" name="Straight Connector 6155">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7" name="Straight Connector 6156">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8" name="Straight Connector 6157">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9" name="Straight Connector 6158">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0" name="Straight Connector 6159">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1" name="Straight Connector 6160">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2" name="Straight Connector 6161">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3" name="Straight Connector 6162">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4" name="Straight Connector 6163">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5" name="Straight Connector 6164">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6" name="Straight Connector 6165">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7" name="Straight Connector 6166">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8" name="Straight Connector 6167">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9" name="Straight Connector 6168">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0" name="Straight Connector 6169">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1" name="Straight Connector 6170">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2" name="Straight Connector 6171">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3" name="Straight Connector 6172">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4" name="Straight Connector 6173">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5" name="Straight Connector 6174">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6" name="Straight Connector 6175">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7" name="Straight Connector 6176">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8" name="Straight Connector 6177">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9" name="Straight Connector 6178">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0" name="Straight Connector 6179">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1" name="Straight Connector 6180">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2" name="Straight Connector 6181">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3" name="Straight Connector 6182">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4" name="Straight Connector 6183">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5" name="Straight Connector 6184">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6" name="Straight Connector 6185">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7" name="Straight Connector 6186">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8" name="Straight Connector 6187">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9" name="Straight Connector 6188">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0" name="Straight Connector 6189">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1" name="Straight Connector 6190">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2" name="Straight Connector 6191">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3" name="Straight Connector 6192">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4" name="Straight Connector 6193">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5" name="Straight Connector 6194">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6" name="Straight Connector 6195">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7" name="Straight Connector 6196">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8" name="Straight Connector 6197">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9" name="Straight Connector 6198">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0" name="Straight Connector 6199">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1" name="Straight Connector 6200">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2" name="Straight Connector 6201">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3" name="Straight Connector 6202">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4" name="Straight Connector 6203">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5" name="Straight Connector 6204">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6" name="Straight Connector 6205">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7" name="Straight Connector 6206">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8" name="Straight Connector 2217">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9" name="Straight Connector 2218">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0" name="Straight Connector 2219">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1" name="Straight Connector 2220">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2" name="Straight Connector 2221">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3" name="Straight Connector 2222">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4" name="Straight Connector 2223">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5" name="Straight Connector 2224">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6" name="Straight Connector 2225">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7" name="Straight Connector 2226">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8" name="Straight Connector 2227">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9" name="Straight Connector 2228">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0" name="Straight Connector 2229">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1" name="Straight Connector 2230">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2" name="Straight Connector 2231">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3" name="Straight Connector 2232">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4" name="Straight Connector 2233">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5" name="Straight Connector 2234">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6" name="Straight Connector 2235">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7" name="Straight Connector 2236">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8" name="Straight Connector 2237">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9" name="Straight Connector 2238">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8" name="Straight Connector 6207">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9" name="Straight Connector 6208">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6211" name="Group 6210">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6212"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13" name="Group 6212">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6214" name="Straight Connector 6213">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5" name="Straight Connector 6214">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6" name="Straight Connector 6215">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7" name="Straight Connector 6216">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8" name="Straight Connector 6217">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9" name="Straight Connector 6218">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0" name="Straight Connector 6219">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1" name="Straight Connector 6220">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2" name="Straight Connector 6221">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3" name="Straight Connector 6222">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4" name="Straight Connector 6223">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5" name="Straight Connector 6224">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6" name="Straight Connector 6225">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7" name="Straight Connector 6226">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8" name="Straight Connector 6227">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9" name="Straight Connector 6228">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0" name="Straight Connector 6229">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1" name="Straight Connector 6230">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2" name="Straight Connector 6231">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3" name="Straight Connector 6232">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4" name="Straight Connector 6233">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5" name="Straight Connector 6234">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6" name="Straight Connector 6235">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7" name="Straight Connector 6236">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8" name="Straight Connector 6237">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9" name="Straight Connector 6238">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0" name="Straight Connector 6239">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1" name="Straight Connector 6240">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2" name="Straight Connector 6241">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3" name="Straight Connector 6242">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4" name="Straight Connector 6243">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5" name="Straight Connector 6244">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6" name="Straight Connector 6245">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7" name="Straight Connector 6246">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8" name="Straight Connector 6247">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9" name="Straight Connector 6248">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0" name="Straight Connector 6249">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1" name="Straight Connector 6250">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2" name="Straight Connector 6251">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3" name="Straight Connector 6252">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4" name="Straight Connector 6253">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5" name="Straight Connector 6254">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6" name="Straight Connector 6255">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7" name="Straight Connector 6256">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8" name="Straight Connector 6257">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9" name="Straight Connector 6258">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0" name="Straight Connector 6259">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1" name="Straight Connector 6260">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2" name="Straight Connector 6261">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3" name="Straight Connector 6262">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4" name="Straight Connector 6263">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5" name="Straight Connector 6264">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6" name="Straight Connector 6265">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7" name="Straight Connector 6266">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8" name="Straight Connector 6267">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9" name="Straight Connector 6268">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0" name="Straight Connector 6269">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1" name="Straight Connector 6270">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2" name="Straight Connector 6271">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3" name="Straight Connector 6272">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4" name="Straight Connector 6273">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5" name="Straight Connector 6274">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6" name="Straight Connector 6275">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7" name="Straight Connector 6276">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8" name="Straight Connector 6277">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9" name="Straight Connector 6278">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0" name="Straight Connector 6279">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1" name="Straight Connector 6280">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2" name="Straight Connector 6281">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3" name="Straight Connector 6282">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4" name="Straight Connector 6283">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5" name="Straight Connector 6284">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6" name="Straight Connector 6285">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7" name="Straight Connector 6286">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8" name="Straight Connector 6287">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9" name="Straight Connector 6288">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90" name="Straight Connector 6289">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91" name="Straight Connector 6290">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a:extLst>
              <a:ext uri="{FF2B5EF4-FFF2-40B4-BE49-F238E27FC236}">
                <a16:creationId xmlns:a16="http://schemas.microsoft.com/office/drawing/2014/main" id="{796B3B45-842B-DCA2-8274-745A62D621E9}"/>
              </a:ext>
            </a:extLst>
          </p:cNvPr>
          <p:cNvPicPr>
            <a:picLocks noChangeAspect="1"/>
          </p:cNvPicPr>
          <p:nvPr/>
        </p:nvPicPr>
        <p:blipFill>
          <a:blip r:embed="rId3"/>
          <a:stretch>
            <a:fillRect/>
          </a:stretch>
        </p:blipFill>
        <p:spPr>
          <a:xfrm>
            <a:off x="1000567" y="1436048"/>
            <a:ext cx="10497337" cy="3878380"/>
          </a:xfrm>
          <a:prstGeom prst="rect">
            <a:avLst/>
          </a:prstGeom>
        </p:spPr>
      </p:pic>
    </p:spTree>
    <p:extLst>
      <p:ext uri="{BB962C8B-B14F-4D97-AF65-F5344CB8AC3E}">
        <p14:creationId xmlns:p14="http://schemas.microsoft.com/office/powerpoint/2010/main" val="11120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148DE-25F5-F698-E9DE-2C9A94823E51}"/>
              </a:ext>
            </a:extLst>
          </p:cNvPr>
          <p:cNvSpPr txBox="1"/>
          <p:nvPr/>
        </p:nvSpPr>
        <p:spPr>
          <a:xfrm>
            <a:off x="-38556" y="-5734"/>
            <a:ext cx="12230556" cy="6904336"/>
          </a:xfrm>
          <a:prstGeom prst="rect">
            <a:avLst/>
          </a:prstGeom>
          <a:gradFill>
            <a:gsLst>
              <a:gs pos="100000">
                <a:schemeClr val="bg1">
                  <a:alpha val="0"/>
                </a:schemeClr>
              </a:gs>
              <a:gs pos="15000">
                <a:schemeClr val="bg1"/>
              </a:gs>
            </a:gsLst>
            <a:lin ang="0" scaled="1"/>
          </a:gradFill>
        </p:spPr>
        <p:txBody>
          <a:bodyPr wrap="square" rtlCol="0">
            <a:spAutoFit/>
          </a:bodyPr>
          <a:lstStyle/>
          <a:p>
            <a:endParaRPr lang="en-IN" dirty="0"/>
          </a:p>
        </p:txBody>
      </p:sp>
      <p:sp>
        <p:nvSpPr>
          <p:cNvPr id="3" name="Content Placeholder 2">
            <a:extLst>
              <a:ext uri="{FF2B5EF4-FFF2-40B4-BE49-F238E27FC236}">
                <a16:creationId xmlns:a16="http://schemas.microsoft.com/office/drawing/2014/main" id="{51899AF7-C3EA-C2B5-9666-6ACB2E83D07C}"/>
              </a:ext>
            </a:extLst>
          </p:cNvPr>
          <p:cNvSpPr>
            <a:spLocks noGrp="1"/>
          </p:cNvSpPr>
          <p:nvPr>
            <p:ph idx="1"/>
          </p:nvPr>
        </p:nvSpPr>
        <p:spPr>
          <a:xfrm>
            <a:off x="1101325" y="5538027"/>
            <a:ext cx="10493575" cy="569578"/>
          </a:xfrm>
        </p:spPr>
        <p:txBody>
          <a:bodyPr>
            <a:normAutofit/>
          </a:bodyPr>
          <a:lstStyle/>
          <a:p>
            <a:pPr marL="0" indent="0" algn="ctr">
              <a:lnSpc>
                <a:spcPct val="90000"/>
              </a:lnSpc>
              <a:buNone/>
            </a:pPr>
            <a:r>
              <a:rPr lang="en-US" sz="2400" b="1" dirty="0">
                <a:cs typeface="Times New Roman" panose="02020603050405020304" pitchFamily="18" charset="0"/>
              </a:rPr>
              <a:t>TESTER PROFILE PAGE</a:t>
            </a:r>
            <a:endParaRPr lang="en-IN" sz="2400" b="1" dirty="0">
              <a:cs typeface="Times New Roman" panose="02020603050405020304" pitchFamily="18" charset="0"/>
            </a:endParaRPr>
          </a:p>
        </p:txBody>
      </p:sp>
      <p:grpSp>
        <p:nvGrpSpPr>
          <p:cNvPr id="6151" name="Group 6150">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6152"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53" name="Group 6152">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6154" name="Straight Connector 6153">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5" name="Straight Connector 6154">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6" name="Straight Connector 6155">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7" name="Straight Connector 6156">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8" name="Straight Connector 6157">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9" name="Straight Connector 6158">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0" name="Straight Connector 6159">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1" name="Straight Connector 6160">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2" name="Straight Connector 6161">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3" name="Straight Connector 6162">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4" name="Straight Connector 6163">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5" name="Straight Connector 6164">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6" name="Straight Connector 6165">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7" name="Straight Connector 6166">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8" name="Straight Connector 6167">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9" name="Straight Connector 6168">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0" name="Straight Connector 6169">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1" name="Straight Connector 6170">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2" name="Straight Connector 6171">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3" name="Straight Connector 6172">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4" name="Straight Connector 6173">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5" name="Straight Connector 6174">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6" name="Straight Connector 6175">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7" name="Straight Connector 6176">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8" name="Straight Connector 6177">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9" name="Straight Connector 6178">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0" name="Straight Connector 6179">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1" name="Straight Connector 6180">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2" name="Straight Connector 6181">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3" name="Straight Connector 6182">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4" name="Straight Connector 6183">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5" name="Straight Connector 6184">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6" name="Straight Connector 6185">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7" name="Straight Connector 6186">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8" name="Straight Connector 6187">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9" name="Straight Connector 6188">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0" name="Straight Connector 6189">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1" name="Straight Connector 6190">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2" name="Straight Connector 6191">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3" name="Straight Connector 6192">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4" name="Straight Connector 6193">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5" name="Straight Connector 6194">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6" name="Straight Connector 6195">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7" name="Straight Connector 6196">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8" name="Straight Connector 6197">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9" name="Straight Connector 6198">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0" name="Straight Connector 6199">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1" name="Straight Connector 6200">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2" name="Straight Connector 6201">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3" name="Straight Connector 6202">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4" name="Straight Connector 6203">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5" name="Straight Connector 6204">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6" name="Straight Connector 6205">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7" name="Straight Connector 6206">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8" name="Straight Connector 2217">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9" name="Straight Connector 2218">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0" name="Straight Connector 2219">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1" name="Straight Connector 2220">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2" name="Straight Connector 2221">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3" name="Straight Connector 2222">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4" name="Straight Connector 2223">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5" name="Straight Connector 2224">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6" name="Straight Connector 2225">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7" name="Straight Connector 2226">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8" name="Straight Connector 2227">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9" name="Straight Connector 2228">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0" name="Straight Connector 2229">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1" name="Straight Connector 2230">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2" name="Straight Connector 2231">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3" name="Straight Connector 2232">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4" name="Straight Connector 2233">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5" name="Straight Connector 2234">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6" name="Straight Connector 2235">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7" name="Straight Connector 2236">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8" name="Straight Connector 2237">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9" name="Straight Connector 2238">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8" name="Straight Connector 6207">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9" name="Straight Connector 6208">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6211" name="Group 6210">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6212"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13" name="Group 6212">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6214" name="Straight Connector 6213">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5" name="Straight Connector 6214">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6" name="Straight Connector 6215">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7" name="Straight Connector 6216">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8" name="Straight Connector 6217">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9" name="Straight Connector 6218">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0" name="Straight Connector 6219">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1" name="Straight Connector 6220">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2" name="Straight Connector 6221">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3" name="Straight Connector 6222">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4" name="Straight Connector 6223">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5" name="Straight Connector 6224">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6" name="Straight Connector 6225">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7" name="Straight Connector 6226">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8" name="Straight Connector 6227">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9" name="Straight Connector 6228">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0" name="Straight Connector 6229">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1" name="Straight Connector 6230">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2" name="Straight Connector 6231">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3" name="Straight Connector 6232">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4" name="Straight Connector 6233">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5" name="Straight Connector 6234">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6" name="Straight Connector 6235">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7" name="Straight Connector 6236">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8" name="Straight Connector 6237">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9" name="Straight Connector 6238">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0" name="Straight Connector 6239">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1" name="Straight Connector 6240">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2" name="Straight Connector 6241">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3" name="Straight Connector 6242">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4" name="Straight Connector 6243">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5" name="Straight Connector 6244">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6" name="Straight Connector 6245">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7" name="Straight Connector 6246">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8" name="Straight Connector 6247">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9" name="Straight Connector 6248">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0" name="Straight Connector 6249">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1" name="Straight Connector 6250">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2" name="Straight Connector 6251">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3" name="Straight Connector 6252">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4" name="Straight Connector 6253">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5" name="Straight Connector 6254">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6" name="Straight Connector 6255">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7" name="Straight Connector 6256">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8" name="Straight Connector 6257">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9" name="Straight Connector 6258">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0" name="Straight Connector 6259">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1" name="Straight Connector 6260">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2" name="Straight Connector 6261">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3" name="Straight Connector 6262">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4" name="Straight Connector 6263">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5" name="Straight Connector 6264">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6" name="Straight Connector 6265">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7" name="Straight Connector 6266">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8" name="Straight Connector 6267">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9" name="Straight Connector 6268">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0" name="Straight Connector 6269">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1" name="Straight Connector 6270">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2" name="Straight Connector 6271">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3" name="Straight Connector 6272">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4" name="Straight Connector 6273">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5" name="Straight Connector 6274">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6" name="Straight Connector 6275">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7" name="Straight Connector 6276">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8" name="Straight Connector 6277">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9" name="Straight Connector 6278">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0" name="Straight Connector 6279">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1" name="Straight Connector 6280">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2" name="Straight Connector 6281">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3" name="Straight Connector 6282">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4" name="Straight Connector 6283">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5" name="Straight Connector 6284">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6" name="Straight Connector 6285">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7" name="Straight Connector 6286">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8" name="Straight Connector 6287">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9" name="Straight Connector 6288">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90" name="Straight Connector 6289">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91" name="Straight Connector 6290">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9" name="Picture 8">
            <a:extLst>
              <a:ext uri="{FF2B5EF4-FFF2-40B4-BE49-F238E27FC236}">
                <a16:creationId xmlns:a16="http://schemas.microsoft.com/office/drawing/2014/main" id="{E2381C16-CC61-0746-95BD-7AF07F9E5C71}"/>
              </a:ext>
            </a:extLst>
          </p:cNvPr>
          <p:cNvPicPr>
            <a:picLocks noChangeAspect="1"/>
          </p:cNvPicPr>
          <p:nvPr/>
        </p:nvPicPr>
        <p:blipFill>
          <a:blip r:embed="rId3"/>
          <a:stretch>
            <a:fillRect/>
          </a:stretch>
        </p:blipFill>
        <p:spPr>
          <a:xfrm>
            <a:off x="794964" y="1206554"/>
            <a:ext cx="10835761" cy="3811432"/>
          </a:xfrm>
          <a:prstGeom prst="rect">
            <a:avLst/>
          </a:prstGeom>
        </p:spPr>
      </p:pic>
    </p:spTree>
    <p:extLst>
      <p:ext uri="{BB962C8B-B14F-4D97-AF65-F5344CB8AC3E}">
        <p14:creationId xmlns:p14="http://schemas.microsoft.com/office/powerpoint/2010/main" val="220658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148DE-25F5-F698-E9DE-2C9A94823E51}"/>
              </a:ext>
            </a:extLst>
          </p:cNvPr>
          <p:cNvSpPr txBox="1"/>
          <p:nvPr/>
        </p:nvSpPr>
        <p:spPr>
          <a:xfrm>
            <a:off x="-38556" y="-5734"/>
            <a:ext cx="12230556" cy="6904336"/>
          </a:xfrm>
          <a:prstGeom prst="rect">
            <a:avLst/>
          </a:prstGeom>
          <a:gradFill>
            <a:gsLst>
              <a:gs pos="100000">
                <a:schemeClr val="bg1">
                  <a:alpha val="0"/>
                </a:schemeClr>
              </a:gs>
              <a:gs pos="15000">
                <a:schemeClr val="bg1"/>
              </a:gs>
            </a:gsLst>
            <a:lin ang="0" scaled="1"/>
          </a:gradFill>
        </p:spPr>
        <p:txBody>
          <a:bodyPr wrap="square" rtlCol="0">
            <a:spAutoFit/>
          </a:bodyPr>
          <a:lstStyle/>
          <a:p>
            <a:endParaRPr lang="en-IN" dirty="0"/>
          </a:p>
        </p:txBody>
      </p:sp>
      <p:sp>
        <p:nvSpPr>
          <p:cNvPr id="3" name="Content Placeholder 2">
            <a:extLst>
              <a:ext uri="{FF2B5EF4-FFF2-40B4-BE49-F238E27FC236}">
                <a16:creationId xmlns:a16="http://schemas.microsoft.com/office/drawing/2014/main" id="{51899AF7-C3EA-C2B5-9666-6ACB2E83D07C}"/>
              </a:ext>
            </a:extLst>
          </p:cNvPr>
          <p:cNvSpPr>
            <a:spLocks noGrp="1"/>
          </p:cNvSpPr>
          <p:nvPr>
            <p:ph idx="1"/>
          </p:nvPr>
        </p:nvSpPr>
        <p:spPr>
          <a:xfrm>
            <a:off x="1101325" y="5538027"/>
            <a:ext cx="10493575" cy="569578"/>
          </a:xfrm>
        </p:spPr>
        <p:txBody>
          <a:bodyPr>
            <a:normAutofit/>
          </a:bodyPr>
          <a:lstStyle/>
          <a:p>
            <a:pPr marL="0" indent="0" algn="ctr">
              <a:lnSpc>
                <a:spcPct val="90000"/>
              </a:lnSpc>
              <a:buNone/>
            </a:pPr>
            <a:r>
              <a:rPr lang="en-US" sz="2400" b="1" dirty="0">
                <a:cs typeface="Times New Roman" panose="02020603050405020304" pitchFamily="18" charset="0"/>
              </a:rPr>
              <a:t>PROJECT MANAGER PROFILE PAGE</a:t>
            </a:r>
            <a:endParaRPr lang="en-IN" sz="2400" b="1" dirty="0">
              <a:cs typeface="Times New Roman" panose="02020603050405020304" pitchFamily="18" charset="0"/>
            </a:endParaRPr>
          </a:p>
        </p:txBody>
      </p:sp>
      <p:grpSp>
        <p:nvGrpSpPr>
          <p:cNvPr id="6151" name="Group 6150">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6152"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53" name="Group 6152">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6154" name="Straight Connector 6153">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5" name="Straight Connector 6154">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6" name="Straight Connector 6155">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7" name="Straight Connector 6156">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8" name="Straight Connector 6157">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9" name="Straight Connector 6158">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0" name="Straight Connector 6159">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1" name="Straight Connector 6160">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2" name="Straight Connector 6161">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3" name="Straight Connector 6162">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4" name="Straight Connector 6163">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5" name="Straight Connector 6164">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6" name="Straight Connector 6165">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7" name="Straight Connector 6166">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8" name="Straight Connector 6167">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9" name="Straight Connector 6168">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0" name="Straight Connector 6169">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1" name="Straight Connector 6170">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2" name="Straight Connector 6171">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3" name="Straight Connector 6172">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4" name="Straight Connector 6173">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5" name="Straight Connector 6174">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6" name="Straight Connector 6175">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7" name="Straight Connector 6176">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8" name="Straight Connector 6177">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9" name="Straight Connector 6178">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0" name="Straight Connector 6179">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1" name="Straight Connector 6180">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2" name="Straight Connector 6181">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3" name="Straight Connector 6182">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4" name="Straight Connector 6183">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5" name="Straight Connector 6184">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6" name="Straight Connector 6185">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7" name="Straight Connector 6186">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8" name="Straight Connector 6187">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9" name="Straight Connector 6188">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0" name="Straight Connector 6189">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1" name="Straight Connector 6190">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2" name="Straight Connector 6191">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3" name="Straight Connector 6192">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4" name="Straight Connector 6193">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5" name="Straight Connector 6194">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6" name="Straight Connector 6195">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7" name="Straight Connector 6196">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8" name="Straight Connector 6197">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9" name="Straight Connector 6198">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0" name="Straight Connector 6199">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1" name="Straight Connector 6200">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2" name="Straight Connector 6201">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3" name="Straight Connector 6202">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4" name="Straight Connector 6203">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5" name="Straight Connector 6204">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6" name="Straight Connector 6205">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7" name="Straight Connector 6206">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8" name="Straight Connector 2217">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9" name="Straight Connector 2218">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0" name="Straight Connector 2219">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1" name="Straight Connector 2220">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2" name="Straight Connector 2221">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3" name="Straight Connector 2222">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4" name="Straight Connector 2223">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5" name="Straight Connector 2224">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6" name="Straight Connector 2225">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7" name="Straight Connector 2226">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8" name="Straight Connector 2227">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9" name="Straight Connector 2228">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0" name="Straight Connector 2229">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1" name="Straight Connector 2230">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2" name="Straight Connector 2231">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3" name="Straight Connector 2232">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4" name="Straight Connector 2233">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5" name="Straight Connector 2234">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6" name="Straight Connector 2235">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7" name="Straight Connector 2236">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8" name="Straight Connector 2237">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9" name="Straight Connector 2238">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8" name="Straight Connector 6207">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9" name="Straight Connector 6208">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6211" name="Group 6210">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6212"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13" name="Group 6212">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6214" name="Straight Connector 6213">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5" name="Straight Connector 6214">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6" name="Straight Connector 6215">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7" name="Straight Connector 6216">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8" name="Straight Connector 6217">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9" name="Straight Connector 6218">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0" name="Straight Connector 6219">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1" name="Straight Connector 6220">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2" name="Straight Connector 6221">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3" name="Straight Connector 6222">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4" name="Straight Connector 6223">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5" name="Straight Connector 6224">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6" name="Straight Connector 6225">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7" name="Straight Connector 6226">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8" name="Straight Connector 6227">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9" name="Straight Connector 6228">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0" name="Straight Connector 6229">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1" name="Straight Connector 6230">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2" name="Straight Connector 6231">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3" name="Straight Connector 6232">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4" name="Straight Connector 6233">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5" name="Straight Connector 6234">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6" name="Straight Connector 6235">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7" name="Straight Connector 6236">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8" name="Straight Connector 6237">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9" name="Straight Connector 6238">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0" name="Straight Connector 6239">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1" name="Straight Connector 6240">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2" name="Straight Connector 6241">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3" name="Straight Connector 6242">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4" name="Straight Connector 6243">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5" name="Straight Connector 6244">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6" name="Straight Connector 6245">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7" name="Straight Connector 6246">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8" name="Straight Connector 6247">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9" name="Straight Connector 6248">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0" name="Straight Connector 6249">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1" name="Straight Connector 6250">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2" name="Straight Connector 6251">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3" name="Straight Connector 6252">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4" name="Straight Connector 6253">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5" name="Straight Connector 6254">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6" name="Straight Connector 6255">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7" name="Straight Connector 6256">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8" name="Straight Connector 6257">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9" name="Straight Connector 6258">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0" name="Straight Connector 6259">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1" name="Straight Connector 6260">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2" name="Straight Connector 6261">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3" name="Straight Connector 6262">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4" name="Straight Connector 6263">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5" name="Straight Connector 6264">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6" name="Straight Connector 6265">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7" name="Straight Connector 6266">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8" name="Straight Connector 6267">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9" name="Straight Connector 6268">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0" name="Straight Connector 6269">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1" name="Straight Connector 6270">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2" name="Straight Connector 6271">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3" name="Straight Connector 6272">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4" name="Straight Connector 6273">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5" name="Straight Connector 6274">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6" name="Straight Connector 6275">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7" name="Straight Connector 6276">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8" name="Straight Connector 6277">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9" name="Straight Connector 6278">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0" name="Straight Connector 6279">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1" name="Straight Connector 6280">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2" name="Straight Connector 6281">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3" name="Straight Connector 6282">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4" name="Straight Connector 6283">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5" name="Straight Connector 6284">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6" name="Straight Connector 6285">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7" name="Straight Connector 6286">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8" name="Straight Connector 6287">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9" name="Straight Connector 6288">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90" name="Straight Connector 6289">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91" name="Straight Connector 6290">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a:extLst>
              <a:ext uri="{FF2B5EF4-FFF2-40B4-BE49-F238E27FC236}">
                <a16:creationId xmlns:a16="http://schemas.microsoft.com/office/drawing/2014/main" id="{EDCC8CB5-2ABE-7214-3299-CD5C94F83785}"/>
              </a:ext>
            </a:extLst>
          </p:cNvPr>
          <p:cNvPicPr>
            <a:picLocks noChangeAspect="1"/>
          </p:cNvPicPr>
          <p:nvPr/>
        </p:nvPicPr>
        <p:blipFill rotWithShape="1">
          <a:blip r:embed="rId3">
            <a:extLst>
              <a:ext uri="{28A0092B-C50C-407E-A947-70E740481C1C}">
                <a14:useLocalDpi xmlns:a14="http://schemas.microsoft.com/office/drawing/2010/main" val="0"/>
              </a:ext>
            </a:extLst>
          </a:blip>
          <a:srcRect t="11000"/>
          <a:stretch/>
        </p:blipFill>
        <p:spPr>
          <a:xfrm>
            <a:off x="1646976" y="822101"/>
            <a:ext cx="9411859" cy="4399992"/>
          </a:xfrm>
          <a:prstGeom prst="rect">
            <a:avLst/>
          </a:prstGeom>
        </p:spPr>
      </p:pic>
    </p:spTree>
    <p:extLst>
      <p:ext uri="{BB962C8B-B14F-4D97-AF65-F5344CB8AC3E}">
        <p14:creationId xmlns:p14="http://schemas.microsoft.com/office/powerpoint/2010/main" val="328289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148DE-25F5-F698-E9DE-2C9A94823E51}"/>
              </a:ext>
            </a:extLst>
          </p:cNvPr>
          <p:cNvSpPr txBox="1"/>
          <p:nvPr/>
        </p:nvSpPr>
        <p:spPr>
          <a:xfrm>
            <a:off x="-38556" y="-5394"/>
            <a:ext cx="12230556" cy="6904336"/>
          </a:xfrm>
          <a:prstGeom prst="rect">
            <a:avLst/>
          </a:prstGeom>
          <a:gradFill>
            <a:gsLst>
              <a:gs pos="100000">
                <a:schemeClr val="bg1">
                  <a:alpha val="0"/>
                </a:schemeClr>
              </a:gs>
              <a:gs pos="15000">
                <a:schemeClr val="bg1"/>
              </a:gs>
            </a:gsLst>
            <a:lin ang="0" scaled="1"/>
          </a:gradFill>
        </p:spPr>
        <p:txBody>
          <a:bodyPr wrap="square" rtlCol="0">
            <a:spAutoFit/>
          </a:bodyPr>
          <a:lstStyle/>
          <a:p>
            <a:endParaRPr lang="en-IN" dirty="0"/>
          </a:p>
        </p:txBody>
      </p:sp>
      <p:grpSp>
        <p:nvGrpSpPr>
          <p:cNvPr id="6151" name="Group 6150">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6152"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53" name="Group 6152">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6154" name="Straight Connector 6153">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5" name="Straight Connector 6154">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6" name="Straight Connector 6155">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7" name="Straight Connector 6156">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8" name="Straight Connector 6157">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9" name="Straight Connector 6158">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0" name="Straight Connector 6159">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1" name="Straight Connector 6160">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2" name="Straight Connector 6161">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3" name="Straight Connector 6162">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4" name="Straight Connector 6163">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5" name="Straight Connector 6164">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6" name="Straight Connector 6165">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7" name="Straight Connector 6166">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8" name="Straight Connector 6167">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9" name="Straight Connector 6168">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0" name="Straight Connector 6169">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1" name="Straight Connector 6170">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2" name="Straight Connector 6171">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3" name="Straight Connector 6172">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4" name="Straight Connector 6173">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5" name="Straight Connector 6174">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6" name="Straight Connector 6175">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7" name="Straight Connector 6176">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8" name="Straight Connector 6177">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9" name="Straight Connector 6178">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0" name="Straight Connector 6179">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1" name="Straight Connector 6180">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2" name="Straight Connector 6181">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3" name="Straight Connector 6182">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4" name="Straight Connector 6183">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5" name="Straight Connector 6184">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6" name="Straight Connector 6185">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7" name="Straight Connector 6186">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8" name="Straight Connector 6187">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9" name="Straight Connector 6188">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0" name="Straight Connector 6189">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1" name="Straight Connector 6190">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2" name="Straight Connector 6191">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3" name="Straight Connector 6192">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4" name="Straight Connector 6193">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5" name="Straight Connector 6194">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6" name="Straight Connector 6195">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7" name="Straight Connector 6196">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8" name="Straight Connector 6197">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9" name="Straight Connector 6198">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0" name="Straight Connector 6199">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1" name="Straight Connector 6200">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2" name="Straight Connector 6201">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3" name="Straight Connector 6202">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4" name="Straight Connector 6203">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5" name="Straight Connector 6204">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6" name="Straight Connector 6205">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7" name="Straight Connector 6206">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8" name="Straight Connector 2217">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9" name="Straight Connector 2218">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0" name="Straight Connector 2219">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1" name="Straight Connector 2220">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2" name="Straight Connector 2221">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3" name="Straight Connector 2222">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4" name="Straight Connector 2223">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5" name="Straight Connector 2224">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6" name="Straight Connector 2225">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7" name="Straight Connector 2226">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8" name="Straight Connector 2227">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9" name="Straight Connector 2228">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0" name="Straight Connector 2229">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1" name="Straight Connector 2230">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2" name="Straight Connector 2231">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3" name="Straight Connector 2232">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4" name="Straight Connector 2233">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5" name="Straight Connector 2234">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6" name="Straight Connector 2235">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7" name="Straight Connector 2236">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8" name="Straight Connector 2237">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9" name="Straight Connector 2238">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8" name="Straight Connector 6207">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9" name="Straight Connector 6208">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6211" name="Group 6210">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6212"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13" name="Group 6212">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6214" name="Straight Connector 6213">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5" name="Straight Connector 6214">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6" name="Straight Connector 6215">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7" name="Straight Connector 6216">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8" name="Straight Connector 6217">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9" name="Straight Connector 6218">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0" name="Straight Connector 6219">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1" name="Straight Connector 6220">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2" name="Straight Connector 6221">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3" name="Straight Connector 6222">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4" name="Straight Connector 6223">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5" name="Straight Connector 6224">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6" name="Straight Connector 6225">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7" name="Straight Connector 6226">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8" name="Straight Connector 6227">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9" name="Straight Connector 6228">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0" name="Straight Connector 6229">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1" name="Straight Connector 6230">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2" name="Straight Connector 6231">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3" name="Straight Connector 6232">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4" name="Straight Connector 6233">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5" name="Straight Connector 6234">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6" name="Straight Connector 6235">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7" name="Straight Connector 6236">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8" name="Straight Connector 6237">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9" name="Straight Connector 6238">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0" name="Straight Connector 6239">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1" name="Straight Connector 6240">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2" name="Straight Connector 6241">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3" name="Straight Connector 6242">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4" name="Straight Connector 6243">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5" name="Straight Connector 6244">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6" name="Straight Connector 6245">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7" name="Straight Connector 6246">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8" name="Straight Connector 6247">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9" name="Straight Connector 6248">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0" name="Straight Connector 6249">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1" name="Straight Connector 6250">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2" name="Straight Connector 6251">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3" name="Straight Connector 6252">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4" name="Straight Connector 6253">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5" name="Straight Connector 6254">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6" name="Straight Connector 6255">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7" name="Straight Connector 6256">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8" name="Straight Connector 6257">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9" name="Straight Connector 6258">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0" name="Straight Connector 6259">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1" name="Straight Connector 6260">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2" name="Straight Connector 6261">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3" name="Straight Connector 6262">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4" name="Straight Connector 6263">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5" name="Straight Connector 6264">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6" name="Straight Connector 6265">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7" name="Straight Connector 6266">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8" name="Straight Connector 6267">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9" name="Straight Connector 6268">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0" name="Straight Connector 6269">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1" name="Straight Connector 6270">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2" name="Straight Connector 6271">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3" name="Straight Connector 6272">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4" name="Straight Connector 6273">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5" name="Straight Connector 6274">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6" name="Straight Connector 6275">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7" name="Straight Connector 6276">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8" name="Straight Connector 6277">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9" name="Straight Connector 6278">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0" name="Straight Connector 6279">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1" name="Straight Connector 6280">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2" name="Straight Connector 6281">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3" name="Straight Connector 6282">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4" name="Straight Connector 6283">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5" name="Straight Connector 6284">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6" name="Straight Connector 6285">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7" name="Straight Connector 6286">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8" name="Straight Connector 6287">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9" name="Straight Connector 6288">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90" name="Straight Connector 6289">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91" name="Straight Connector 6290">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10" name="Content Placeholder 2">
            <a:extLst>
              <a:ext uri="{FF2B5EF4-FFF2-40B4-BE49-F238E27FC236}">
                <a16:creationId xmlns:a16="http://schemas.microsoft.com/office/drawing/2014/main" id="{C73BF5D1-C591-636B-D303-CCABF8562E5B}"/>
              </a:ext>
            </a:extLst>
          </p:cNvPr>
          <p:cNvSpPr txBox="1">
            <a:spLocks/>
          </p:cNvSpPr>
          <p:nvPr/>
        </p:nvSpPr>
        <p:spPr>
          <a:xfrm>
            <a:off x="4444630" y="1103663"/>
            <a:ext cx="1901565" cy="19373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lnSpc>
                <a:spcPct val="90000"/>
              </a:lnSpc>
              <a:buFont typeface="Arial"/>
              <a:buNone/>
            </a:pPr>
            <a:r>
              <a:rPr lang="en-US" sz="2400" b="1" dirty="0">
                <a:cs typeface="Times New Roman" panose="02020603050405020304" pitchFamily="18" charset="0"/>
              </a:rPr>
              <a:t>User Registration</a:t>
            </a:r>
            <a:endParaRPr lang="en-IN" sz="2400" b="1" dirty="0">
              <a:cs typeface="Times New Roman" panose="02020603050405020304" pitchFamily="18" charset="0"/>
            </a:endParaRPr>
          </a:p>
        </p:txBody>
      </p:sp>
      <p:pic>
        <p:nvPicPr>
          <p:cNvPr id="8" name="Picture 7">
            <a:extLst>
              <a:ext uri="{FF2B5EF4-FFF2-40B4-BE49-F238E27FC236}">
                <a16:creationId xmlns:a16="http://schemas.microsoft.com/office/drawing/2014/main" id="{6CD352A1-AC69-C546-4F98-1F7839D67E30}"/>
              </a:ext>
            </a:extLst>
          </p:cNvPr>
          <p:cNvPicPr>
            <a:picLocks noChangeAspect="1"/>
          </p:cNvPicPr>
          <p:nvPr/>
        </p:nvPicPr>
        <p:blipFill rotWithShape="1">
          <a:blip r:embed="rId3">
            <a:extLst>
              <a:ext uri="{28A0092B-C50C-407E-A947-70E740481C1C}">
                <a14:useLocalDpi xmlns:a14="http://schemas.microsoft.com/office/drawing/2010/main" val="0"/>
              </a:ext>
            </a:extLst>
          </a:blip>
          <a:srcRect l="33561" t="10623" r="33977"/>
          <a:stretch/>
        </p:blipFill>
        <p:spPr>
          <a:xfrm>
            <a:off x="8162536" y="1307814"/>
            <a:ext cx="3212729" cy="4623296"/>
          </a:xfrm>
          <a:prstGeom prst="rect">
            <a:avLst/>
          </a:prstGeom>
        </p:spPr>
      </p:pic>
      <p:pic>
        <p:nvPicPr>
          <p:cNvPr id="15" name="Picture 14">
            <a:extLst>
              <a:ext uri="{FF2B5EF4-FFF2-40B4-BE49-F238E27FC236}">
                <a16:creationId xmlns:a16="http://schemas.microsoft.com/office/drawing/2014/main" id="{2370FA09-6742-7646-7E14-5106BD8C9780}"/>
              </a:ext>
            </a:extLst>
          </p:cNvPr>
          <p:cNvPicPr>
            <a:picLocks noChangeAspect="1"/>
          </p:cNvPicPr>
          <p:nvPr/>
        </p:nvPicPr>
        <p:blipFill rotWithShape="1">
          <a:blip r:embed="rId4">
            <a:extLst>
              <a:ext uri="{28A0092B-C50C-407E-A947-70E740481C1C}">
                <a14:useLocalDpi xmlns:a14="http://schemas.microsoft.com/office/drawing/2010/main" val="0"/>
              </a:ext>
            </a:extLst>
          </a:blip>
          <a:srcRect l="34409" t="14807" r="33494" b="1230"/>
          <a:stretch/>
        </p:blipFill>
        <p:spPr>
          <a:xfrm>
            <a:off x="632752" y="920479"/>
            <a:ext cx="3529486" cy="4748779"/>
          </a:xfrm>
          <a:prstGeom prst="rect">
            <a:avLst/>
          </a:prstGeom>
        </p:spPr>
      </p:pic>
      <p:sp>
        <p:nvSpPr>
          <p:cNvPr id="14" name="Arrow: Right 13">
            <a:extLst>
              <a:ext uri="{FF2B5EF4-FFF2-40B4-BE49-F238E27FC236}">
                <a16:creationId xmlns:a16="http://schemas.microsoft.com/office/drawing/2014/main" id="{0D1EF4E0-B388-6F60-BCF0-382705583E81}"/>
              </a:ext>
            </a:extLst>
          </p:cNvPr>
          <p:cNvSpPr/>
          <p:nvPr/>
        </p:nvSpPr>
        <p:spPr>
          <a:xfrm rot="10800000">
            <a:off x="4003871" y="2527515"/>
            <a:ext cx="3002779" cy="5695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Content Placeholder 2">
            <a:extLst>
              <a:ext uri="{FF2B5EF4-FFF2-40B4-BE49-F238E27FC236}">
                <a16:creationId xmlns:a16="http://schemas.microsoft.com/office/drawing/2014/main" id="{574DE01B-ECD1-21F2-178E-D029E7B061E1}"/>
              </a:ext>
            </a:extLst>
          </p:cNvPr>
          <p:cNvSpPr txBox="1">
            <a:spLocks/>
          </p:cNvSpPr>
          <p:nvPr/>
        </p:nvSpPr>
        <p:spPr>
          <a:xfrm>
            <a:off x="5415820" y="3862812"/>
            <a:ext cx="1901565" cy="19373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lnSpc>
                <a:spcPct val="90000"/>
              </a:lnSpc>
              <a:buFont typeface="Arial"/>
              <a:buNone/>
            </a:pPr>
            <a:r>
              <a:rPr lang="en-US" sz="2400" b="1" dirty="0">
                <a:cs typeface="Times New Roman" panose="02020603050405020304" pitchFamily="18" charset="0"/>
              </a:rPr>
              <a:t>User Registration Successful</a:t>
            </a:r>
            <a:endParaRPr lang="en-IN" sz="2400" b="1" dirty="0">
              <a:cs typeface="Times New Roman" panose="02020603050405020304" pitchFamily="18" charset="0"/>
            </a:endParaRPr>
          </a:p>
        </p:txBody>
      </p:sp>
      <p:sp>
        <p:nvSpPr>
          <p:cNvPr id="17" name="Arrow: Right 16">
            <a:extLst>
              <a:ext uri="{FF2B5EF4-FFF2-40B4-BE49-F238E27FC236}">
                <a16:creationId xmlns:a16="http://schemas.microsoft.com/office/drawing/2014/main" id="{C7B34F59-9F7D-2290-43DB-38E4B7D6714B}"/>
              </a:ext>
            </a:extLst>
          </p:cNvPr>
          <p:cNvSpPr/>
          <p:nvPr/>
        </p:nvSpPr>
        <p:spPr>
          <a:xfrm>
            <a:off x="5468318" y="3912480"/>
            <a:ext cx="3002779" cy="5695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533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148DE-25F5-F698-E9DE-2C9A94823E51}"/>
              </a:ext>
            </a:extLst>
          </p:cNvPr>
          <p:cNvSpPr txBox="1"/>
          <p:nvPr/>
        </p:nvSpPr>
        <p:spPr>
          <a:xfrm>
            <a:off x="-38556" y="-5394"/>
            <a:ext cx="12230556" cy="6904336"/>
          </a:xfrm>
          <a:prstGeom prst="rect">
            <a:avLst/>
          </a:prstGeom>
          <a:gradFill>
            <a:gsLst>
              <a:gs pos="100000">
                <a:schemeClr val="bg1">
                  <a:alpha val="0"/>
                </a:schemeClr>
              </a:gs>
              <a:gs pos="15000">
                <a:schemeClr val="bg1"/>
              </a:gs>
            </a:gsLst>
            <a:lin ang="0" scaled="1"/>
          </a:gradFill>
        </p:spPr>
        <p:txBody>
          <a:bodyPr wrap="square" rtlCol="0">
            <a:spAutoFit/>
          </a:bodyPr>
          <a:lstStyle/>
          <a:p>
            <a:endParaRPr lang="en-IN" dirty="0"/>
          </a:p>
        </p:txBody>
      </p:sp>
      <p:sp>
        <p:nvSpPr>
          <p:cNvPr id="3" name="Content Placeholder 2">
            <a:extLst>
              <a:ext uri="{FF2B5EF4-FFF2-40B4-BE49-F238E27FC236}">
                <a16:creationId xmlns:a16="http://schemas.microsoft.com/office/drawing/2014/main" id="{51899AF7-C3EA-C2B5-9666-6ACB2E83D07C}"/>
              </a:ext>
            </a:extLst>
          </p:cNvPr>
          <p:cNvSpPr>
            <a:spLocks noGrp="1"/>
          </p:cNvSpPr>
          <p:nvPr>
            <p:ph idx="1"/>
          </p:nvPr>
        </p:nvSpPr>
        <p:spPr>
          <a:xfrm>
            <a:off x="221228" y="1204102"/>
            <a:ext cx="5470963" cy="569578"/>
          </a:xfrm>
        </p:spPr>
        <p:txBody>
          <a:bodyPr>
            <a:normAutofit/>
          </a:bodyPr>
          <a:lstStyle/>
          <a:p>
            <a:pPr marL="0" indent="0" algn="ctr">
              <a:lnSpc>
                <a:spcPct val="90000"/>
              </a:lnSpc>
              <a:buNone/>
            </a:pPr>
            <a:r>
              <a:rPr lang="en-US" sz="2400" b="1" dirty="0">
                <a:cs typeface="Times New Roman" panose="02020603050405020304" pitchFamily="18" charset="0"/>
              </a:rPr>
              <a:t>Tester logs in </a:t>
            </a:r>
            <a:endParaRPr lang="en-IN" sz="2400" b="1" dirty="0">
              <a:cs typeface="Times New Roman" panose="02020603050405020304" pitchFamily="18" charset="0"/>
            </a:endParaRPr>
          </a:p>
        </p:txBody>
      </p:sp>
      <p:grpSp>
        <p:nvGrpSpPr>
          <p:cNvPr id="6151" name="Group 6150">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6152"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53" name="Group 6152">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6154" name="Straight Connector 6153">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5" name="Straight Connector 6154">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6" name="Straight Connector 6155">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7" name="Straight Connector 6156">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8" name="Straight Connector 6157">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9" name="Straight Connector 6158">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0" name="Straight Connector 6159">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1" name="Straight Connector 6160">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2" name="Straight Connector 6161">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3" name="Straight Connector 6162">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4" name="Straight Connector 6163">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5" name="Straight Connector 6164">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6" name="Straight Connector 6165">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7" name="Straight Connector 6166">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8" name="Straight Connector 6167">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9" name="Straight Connector 6168">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0" name="Straight Connector 6169">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1" name="Straight Connector 6170">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2" name="Straight Connector 6171">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3" name="Straight Connector 6172">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4" name="Straight Connector 6173">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5" name="Straight Connector 6174">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6" name="Straight Connector 6175">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7" name="Straight Connector 6176">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8" name="Straight Connector 6177">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9" name="Straight Connector 6178">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0" name="Straight Connector 6179">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1" name="Straight Connector 6180">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2" name="Straight Connector 6181">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3" name="Straight Connector 6182">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4" name="Straight Connector 6183">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5" name="Straight Connector 6184">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6" name="Straight Connector 6185">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7" name="Straight Connector 6186">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8" name="Straight Connector 6187">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9" name="Straight Connector 6188">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0" name="Straight Connector 6189">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1" name="Straight Connector 6190">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2" name="Straight Connector 6191">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3" name="Straight Connector 6192">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4" name="Straight Connector 6193">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5" name="Straight Connector 6194">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6" name="Straight Connector 6195">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7" name="Straight Connector 6196">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8" name="Straight Connector 6197">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9" name="Straight Connector 6198">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0" name="Straight Connector 6199">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1" name="Straight Connector 6200">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2" name="Straight Connector 6201">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3" name="Straight Connector 6202">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4" name="Straight Connector 6203">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5" name="Straight Connector 6204">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6" name="Straight Connector 6205">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7" name="Straight Connector 6206">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8" name="Straight Connector 2217">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9" name="Straight Connector 2218">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0" name="Straight Connector 2219">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1" name="Straight Connector 2220">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2" name="Straight Connector 2221">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3" name="Straight Connector 2222">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4" name="Straight Connector 2223">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5" name="Straight Connector 2224">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6" name="Straight Connector 2225">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7" name="Straight Connector 2226">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8" name="Straight Connector 2227">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9" name="Straight Connector 2228">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0" name="Straight Connector 2229">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1" name="Straight Connector 2230">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2" name="Straight Connector 2231">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3" name="Straight Connector 2232">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4" name="Straight Connector 2233">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5" name="Straight Connector 2234">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6" name="Straight Connector 2235">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7" name="Straight Connector 2236">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8" name="Straight Connector 2237">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9" name="Straight Connector 2238">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8" name="Straight Connector 6207">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9" name="Straight Connector 6208">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6211" name="Group 6210">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6212"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13" name="Group 6212">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6214" name="Straight Connector 6213">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5" name="Straight Connector 6214">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6" name="Straight Connector 6215">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7" name="Straight Connector 6216">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8" name="Straight Connector 6217">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9" name="Straight Connector 6218">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0" name="Straight Connector 6219">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1" name="Straight Connector 6220">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2" name="Straight Connector 6221">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3" name="Straight Connector 6222">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4" name="Straight Connector 6223">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5" name="Straight Connector 6224">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6" name="Straight Connector 6225">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7" name="Straight Connector 6226">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8" name="Straight Connector 6227">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9" name="Straight Connector 6228">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0" name="Straight Connector 6229">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1" name="Straight Connector 6230">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2" name="Straight Connector 6231">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3" name="Straight Connector 6232">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4" name="Straight Connector 6233">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5" name="Straight Connector 6234">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6" name="Straight Connector 6235">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7" name="Straight Connector 6236">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8" name="Straight Connector 6237">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9" name="Straight Connector 6238">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0" name="Straight Connector 6239">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1" name="Straight Connector 6240">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2" name="Straight Connector 6241">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3" name="Straight Connector 6242">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4" name="Straight Connector 6243">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5" name="Straight Connector 6244">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6" name="Straight Connector 6245">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7" name="Straight Connector 6246">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8" name="Straight Connector 6247">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9" name="Straight Connector 6248">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0" name="Straight Connector 6249">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1" name="Straight Connector 6250">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2" name="Straight Connector 6251">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3" name="Straight Connector 6252">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4" name="Straight Connector 6253">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5" name="Straight Connector 6254">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6" name="Straight Connector 6255">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7" name="Straight Connector 6256">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8" name="Straight Connector 6257">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9" name="Straight Connector 6258">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0" name="Straight Connector 6259">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1" name="Straight Connector 6260">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2" name="Straight Connector 6261">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3" name="Straight Connector 6262">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4" name="Straight Connector 6263">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5" name="Straight Connector 6264">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6" name="Straight Connector 6265">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7" name="Straight Connector 6266">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8" name="Straight Connector 6267">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9" name="Straight Connector 6268">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0" name="Straight Connector 6269">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1" name="Straight Connector 6270">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2" name="Straight Connector 6271">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3" name="Straight Connector 6272">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4" name="Straight Connector 6273">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5" name="Straight Connector 6274">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6" name="Straight Connector 6275">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7" name="Straight Connector 6276">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8" name="Straight Connector 6277">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9" name="Straight Connector 6278">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0" name="Straight Connector 6279">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1" name="Straight Connector 6280">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2" name="Straight Connector 6281">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3" name="Straight Connector 6282">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4" name="Straight Connector 6283">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5" name="Straight Connector 6284">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6" name="Straight Connector 6285">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7" name="Straight Connector 6286">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8" name="Straight Connector 6287">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9" name="Straight Connector 6288">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90" name="Straight Connector 6289">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91" name="Straight Connector 6290">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6" name="Picture 5">
            <a:extLst>
              <a:ext uri="{FF2B5EF4-FFF2-40B4-BE49-F238E27FC236}">
                <a16:creationId xmlns:a16="http://schemas.microsoft.com/office/drawing/2014/main" id="{6015FE0F-FF5B-1EAC-FE30-6A6CB9DD47B1}"/>
              </a:ext>
            </a:extLst>
          </p:cNvPr>
          <p:cNvPicPr>
            <a:picLocks noChangeAspect="1"/>
          </p:cNvPicPr>
          <p:nvPr/>
        </p:nvPicPr>
        <p:blipFill rotWithShape="1">
          <a:blip r:embed="rId3"/>
          <a:srcRect l="34050" t="9109" r="34387" b="62680"/>
          <a:stretch/>
        </p:blipFill>
        <p:spPr>
          <a:xfrm>
            <a:off x="7116697" y="534362"/>
            <a:ext cx="4001327" cy="1761833"/>
          </a:xfrm>
          <a:prstGeom prst="rect">
            <a:avLst/>
          </a:prstGeom>
        </p:spPr>
      </p:pic>
      <p:sp>
        <p:nvSpPr>
          <p:cNvPr id="10" name="Content Placeholder 2">
            <a:extLst>
              <a:ext uri="{FF2B5EF4-FFF2-40B4-BE49-F238E27FC236}">
                <a16:creationId xmlns:a16="http://schemas.microsoft.com/office/drawing/2014/main" id="{C73BF5D1-C591-636B-D303-CCABF8562E5B}"/>
              </a:ext>
            </a:extLst>
          </p:cNvPr>
          <p:cNvSpPr txBox="1">
            <a:spLocks/>
          </p:cNvSpPr>
          <p:nvPr/>
        </p:nvSpPr>
        <p:spPr>
          <a:xfrm>
            <a:off x="2500068" y="3138933"/>
            <a:ext cx="1901565" cy="19373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lnSpc>
                <a:spcPct val="90000"/>
              </a:lnSpc>
              <a:buFont typeface="Arial"/>
              <a:buNone/>
            </a:pPr>
            <a:r>
              <a:rPr lang="en-US" sz="2400" b="1" dirty="0">
                <a:cs typeface="Times New Roman" panose="02020603050405020304" pitchFamily="18" charset="0"/>
              </a:rPr>
              <a:t>Bug Report Main Page</a:t>
            </a:r>
            <a:endParaRPr lang="en-IN" sz="2400" b="1" dirty="0">
              <a:cs typeface="Times New Roman" panose="02020603050405020304" pitchFamily="18" charset="0"/>
            </a:endParaRPr>
          </a:p>
        </p:txBody>
      </p:sp>
      <p:sp>
        <p:nvSpPr>
          <p:cNvPr id="13" name="Arrow: Right 12">
            <a:extLst>
              <a:ext uri="{FF2B5EF4-FFF2-40B4-BE49-F238E27FC236}">
                <a16:creationId xmlns:a16="http://schemas.microsoft.com/office/drawing/2014/main" id="{8EB650AE-AEE0-F201-BBC4-D486B7DCB55A}"/>
              </a:ext>
            </a:extLst>
          </p:cNvPr>
          <p:cNvSpPr/>
          <p:nvPr/>
        </p:nvSpPr>
        <p:spPr>
          <a:xfrm>
            <a:off x="4146286" y="1237884"/>
            <a:ext cx="2882452" cy="5695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80A52BE3-444C-73E8-21FE-0ECB5A573076}"/>
              </a:ext>
            </a:extLst>
          </p:cNvPr>
          <p:cNvPicPr>
            <a:picLocks noChangeAspect="1"/>
          </p:cNvPicPr>
          <p:nvPr/>
        </p:nvPicPr>
        <p:blipFill rotWithShape="1">
          <a:blip r:embed="rId4"/>
          <a:srcRect l="31572" t="9145" r="31760" b="25921"/>
          <a:stretch/>
        </p:blipFill>
        <p:spPr>
          <a:xfrm>
            <a:off x="7163160" y="2556169"/>
            <a:ext cx="4042447" cy="3878472"/>
          </a:xfrm>
          <a:prstGeom prst="rect">
            <a:avLst/>
          </a:prstGeom>
        </p:spPr>
      </p:pic>
      <p:sp>
        <p:nvSpPr>
          <p:cNvPr id="14" name="Arrow: Right 13">
            <a:extLst>
              <a:ext uri="{FF2B5EF4-FFF2-40B4-BE49-F238E27FC236}">
                <a16:creationId xmlns:a16="http://schemas.microsoft.com/office/drawing/2014/main" id="{0D1EF4E0-B388-6F60-BCF0-382705583E81}"/>
              </a:ext>
            </a:extLst>
          </p:cNvPr>
          <p:cNvSpPr/>
          <p:nvPr/>
        </p:nvSpPr>
        <p:spPr>
          <a:xfrm>
            <a:off x="4455483" y="3728634"/>
            <a:ext cx="3017499" cy="5695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3876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148DE-25F5-F698-E9DE-2C9A94823E51}"/>
              </a:ext>
            </a:extLst>
          </p:cNvPr>
          <p:cNvSpPr txBox="1"/>
          <p:nvPr/>
        </p:nvSpPr>
        <p:spPr>
          <a:xfrm>
            <a:off x="-38556" y="-5394"/>
            <a:ext cx="12230556" cy="6904336"/>
          </a:xfrm>
          <a:prstGeom prst="rect">
            <a:avLst/>
          </a:prstGeom>
          <a:gradFill>
            <a:gsLst>
              <a:gs pos="100000">
                <a:schemeClr val="bg1">
                  <a:alpha val="0"/>
                </a:schemeClr>
              </a:gs>
              <a:gs pos="15000">
                <a:schemeClr val="bg1"/>
              </a:gs>
            </a:gsLst>
            <a:lin ang="0" scaled="1"/>
          </a:gradFill>
        </p:spPr>
        <p:txBody>
          <a:bodyPr wrap="square" rtlCol="0">
            <a:spAutoFit/>
          </a:bodyPr>
          <a:lstStyle/>
          <a:p>
            <a:endParaRPr lang="en-IN" dirty="0"/>
          </a:p>
        </p:txBody>
      </p:sp>
      <p:grpSp>
        <p:nvGrpSpPr>
          <p:cNvPr id="6151" name="Group 6150">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6152"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53" name="Group 6152">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6154" name="Straight Connector 6153">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5" name="Straight Connector 6154">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6" name="Straight Connector 6155">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7" name="Straight Connector 6156">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8" name="Straight Connector 6157">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9" name="Straight Connector 6158">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0" name="Straight Connector 6159">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1" name="Straight Connector 6160">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2" name="Straight Connector 6161">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3" name="Straight Connector 6162">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4" name="Straight Connector 6163">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5" name="Straight Connector 6164">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6" name="Straight Connector 6165">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7" name="Straight Connector 6166">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8" name="Straight Connector 6167">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9" name="Straight Connector 6168">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0" name="Straight Connector 6169">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1" name="Straight Connector 6170">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2" name="Straight Connector 6171">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3" name="Straight Connector 6172">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4" name="Straight Connector 6173">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5" name="Straight Connector 6174">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6" name="Straight Connector 6175">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7" name="Straight Connector 6176">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8" name="Straight Connector 6177">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9" name="Straight Connector 6178">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0" name="Straight Connector 6179">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1" name="Straight Connector 6180">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2" name="Straight Connector 6181">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3" name="Straight Connector 6182">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4" name="Straight Connector 6183">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5" name="Straight Connector 6184">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6" name="Straight Connector 6185">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7" name="Straight Connector 6186">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8" name="Straight Connector 6187">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9" name="Straight Connector 6188">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0" name="Straight Connector 6189">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1" name="Straight Connector 6190">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2" name="Straight Connector 6191">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3" name="Straight Connector 6192">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4" name="Straight Connector 6193">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5" name="Straight Connector 6194">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6" name="Straight Connector 6195">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7" name="Straight Connector 6196">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8" name="Straight Connector 6197">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9" name="Straight Connector 6198">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0" name="Straight Connector 6199">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1" name="Straight Connector 6200">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2" name="Straight Connector 6201">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3" name="Straight Connector 6202">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4" name="Straight Connector 6203">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5" name="Straight Connector 6204">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6" name="Straight Connector 6205">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7" name="Straight Connector 6206">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8" name="Straight Connector 2217">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9" name="Straight Connector 2218">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0" name="Straight Connector 2219">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1" name="Straight Connector 2220">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2" name="Straight Connector 2221">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3" name="Straight Connector 2222">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4" name="Straight Connector 2223">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5" name="Straight Connector 2224">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6" name="Straight Connector 2225">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7" name="Straight Connector 2226">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8" name="Straight Connector 2227">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9" name="Straight Connector 2228">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0" name="Straight Connector 2229">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1" name="Straight Connector 2230">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2" name="Straight Connector 2231">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3" name="Straight Connector 2232">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4" name="Straight Connector 2233">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5" name="Straight Connector 2234">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6" name="Straight Connector 2235">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7" name="Straight Connector 2236">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8" name="Straight Connector 2237">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9" name="Straight Connector 2238">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8" name="Straight Connector 6207">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9" name="Straight Connector 6208">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6211" name="Group 6210">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6212"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13" name="Group 6212">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6214" name="Straight Connector 6213">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5" name="Straight Connector 6214">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6" name="Straight Connector 6215">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7" name="Straight Connector 6216">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8" name="Straight Connector 6217">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9" name="Straight Connector 6218">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0" name="Straight Connector 6219">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1" name="Straight Connector 6220">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2" name="Straight Connector 6221">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3" name="Straight Connector 6222">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4" name="Straight Connector 6223">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5" name="Straight Connector 6224">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6" name="Straight Connector 6225">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7" name="Straight Connector 6226">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8" name="Straight Connector 6227">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9" name="Straight Connector 6228">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0" name="Straight Connector 6229">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1" name="Straight Connector 6230">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2" name="Straight Connector 6231">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3" name="Straight Connector 6232">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4" name="Straight Connector 6233">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5" name="Straight Connector 6234">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6" name="Straight Connector 6235">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7" name="Straight Connector 6236">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8" name="Straight Connector 6237">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9" name="Straight Connector 6238">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0" name="Straight Connector 6239">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1" name="Straight Connector 6240">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2" name="Straight Connector 6241">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3" name="Straight Connector 6242">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4" name="Straight Connector 6243">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5" name="Straight Connector 6244">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6" name="Straight Connector 6245">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7" name="Straight Connector 6246">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8" name="Straight Connector 6247">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9" name="Straight Connector 6248">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0" name="Straight Connector 6249">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1" name="Straight Connector 6250">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2" name="Straight Connector 6251">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3" name="Straight Connector 6252">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4" name="Straight Connector 6253">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5" name="Straight Connector 6254">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6" name="Straight Connector 6255">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7" name="Straight Connector 6256">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8" name="Straight Connector 6257">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9" name="Straight Connector 6258">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0" name="Straight Connector 6259">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1" name="Straight Connector 6260">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2" name="Straight Connector 6261">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3" name="Straight Connector 6262">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4" name="Straight Connector 6263">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5" name="Straight Connector 6264">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6" name="Straight Connector 6265">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7" name="Straight Connector 6266">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8" name="Straight Connector 6267">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9" name="Straight Connector 6268">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0" name="Straight Connector 6269">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1" name="Straight Connector 6270">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2" name="Straight Connector 6271">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3" name="Straight Connector 6272">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4" name="Straight Connector 6273">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5" name="Straight Connector 6274">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6" name="Straight Connector 6275">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7" name="Straight Connector 6276">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8" name="Straight Connector 6277">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9" name="Straight Connector 6278">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0" name="Straight Connector 6279">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1" name="Straight Connector 6280">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2" name="Straight Connector 6281">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3" name="Straight Connector 6282">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4" name="Straight Connector 6283">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5" name="Straight Connector 6284">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6" name="Straight Connector 6285">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7" name="Straight Connector 6286">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8" name="Straight Connector 6287">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9" name="Straight Connector 6288">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90" name="Straight Connector 6289">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91" name="Straight Connector 6290">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a:extLst>
              <a:ext uri="{FF2B5EF4-FFF2-40B4-BE49-F238E27FC236}">
                <a16:creationId xmlns:a16="http://schemas.microsoft.com/office/drawing/2014/main" id="{E14F53C0-1743-92D8-8813-43E37C7FF0E0}"/>
              </a:ext>
            </a:extLst>
          </p:cNvPr>
          <p:cNvPicPr>
            <a:picLocks noChangeAspect="1"/>
          </p:cNvPicPr>
          <p:nvPr/>
        </p:nvPicPr>
        <p:blipFill rotWithShape="1">
          <a:blip r:embed="rId3"/>
          <a:srcRect l="29411" t="10940" r="27480"/>
          <a:stretch/>
        </p:blipFill>
        <p:spPr>
          <a:xfrm>
            <a:off x="7141540" y="1324563"/>
            <a:ext cx="4001327" cy="4061097"/>
          </a:xfrm>
          <a:prstGeom prst="rect">
            <a:avLst/>
          </a:prstGeom>
        </p:spPr>
      </p:pic>
      <p:sp>
        <p:nvSpPr>
          <p:cNvPr id="10" name="Content Placeholder 2">
            <a:extLst>
              <a:ext uri="{FF2B5EF4-FFF2-40B4-BE49-F238E27FC236}">
                <a16:creationId xmlns:a16="http://schemas.microsoft.com/office/drawing/2014/main" id="{C73BF5D1-C591-636B-D303-CCABF8562E5B}"/>
              </a:ext>
            </a:extLst>
          </p:cNvPr>
          <p:cNvSpPr txBox="1">
            <a:spLocks/>
          </p:cNvSpPr>
          <p:nvPr/>
        </p:nvSpPr>
        <p:spPr>
          <a:xfrm>
            <a:off x="371500" y="1991050"/>
            <a:ext cx="5470963" cy="19373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lnSpc>
                <a:spcPct val="90000"/>
              </a:lnSpc>
              <a:buFont typeface="Arial"/>
              <a:buNone/>
            </a:pPr>
            <a:r>
              <a:rPr lang="en-US" sz="2400" b="1" dirty="0">
                <a:cs typeface="Times New Roman" panose="02020603050405020304" pitchFamily="18" charset="0"/>
              </a:rPr>
              <a:t>Bug Report Form</a:t>
            </a:r>
          </a:p>
          <a:p>
            <a:pPr marL="0" indent="0" algn="ctr">
              <a:lnSpc>
                <a:spcPct val="90000"/>
              </a:lnSpc>
              <a:buFont typeface="Arial"/>
              <a:buNone/>
            </a:pPr>
            <a:endParaRPr lang="en-US" sz="2400" b="1" dirty="0">
              <a:cs typeface="Times New Roman" panose="02020603050405020304" pitchFamily="18" charset="0"/>
            </a:endParaRPr>
          </a:p>
          <a:p>
            <a:pPr marL="0" indent="0" algn="ctr">
              <a:lnSpc>
                <a:spcPct val="90000"/>
              </a:lnSpc>
              <a:buFont typeface="Arial"/>
              <a:buNone/>
            </a:pPr>
            <a:r>
              <a:rPr lang="en-US" sz="2400" b="1" dirty="0">
                <a:cs typeface="Times New Roman" panose="02020603050405020304" pitchFamily="18" charset="0"/>
              </a:rPr>
              <a:t>Accessible for tester named –</a:t>
            </a:r>
          </a:p>
          <a:p>
            <a:pPr marL="0" indent="0" algn="ctr">
              <a:lnSpc>
                <a:spcPct val="90000"/>
              </a:lnSpc>
              <a:buFont typeface="Arial"/>
              <a:buNone/>
            </a:pPr>
            <a:r>
              <a:rPr lang="en-US" sz="2400" b="1" dirty="0">
                <a:cs typeface="Times New Roman" panose="02020603050405020304" pitchFamily="18" charset="0"/>
              </a:rPr>
              <a:t>tester123</a:t>
            </a:r>
            <a:endParaRPr lang="en-IN" sz="2400" b="1" dirty="0">
              <a:cs typeface="Times New Roman" panose="02020603050405020304" pitchFamily="18" charset="0"/>
            </a:endParaRPr>
          </a:p>
        </p:txBody>
      </p:sp>
      <p:sp>
        <p:nvSpPr>
          <p:cNvPr id="14" name="Arrow: Right 13">
            <a:extLst>
              <a:ext uri="{FF2B5EF4-FFF2-40B4-BE49-F238E27FC236}">
                <a16:creationId xmlns:a16="http://schemas.microsoft.com/office/drawing/2014/main" id="{0D1EF4E0-B388-6F60-BCF0-382705583E81}"/>
              </a:ext>
            </a:extLst>
          </p:cNvPr>
          <p:cNvSpPr/>
          <p:nvPr/>
        </p:nvSpPr>
        <p:spPr>
          <a:xfrm>
            <a:off x="4522216" y="2300418"/>
            <a:ext cx="3017499" cy="5695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211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148DE-25F5-F698-E9DE-2C9A94823E51}"/>
              </a:ext>
            </a:extLst>
          </p:cNvPr>
          <p:cNvSpPr txBox="1"/>
          <p:nvPr/>
        </p:nvSpPr>
        <p:spPr>
          <a:xfrm>
            <a:off x="-67493" y="-5747"/>
            <a:ext cx="12230556" cy="6904336"/>
          </a:xfrm>
          <a:prstGeom prst="rect">
            <a:avLst/>
          </a:prstGeom>
          <a:gradFill>
            <a:gsLst>
              <a:gs pos="100000">
                <a:schemeClr val="bg1">
                  <a:alpha val="0"/>
                </a:schemeClr>
              </a:gs>
              <a:gs pos="15000">
                <a:schemeClr val="bg1"/>
              </a:gs>
            </a:gsLst>
            <a:lin ang="0" scaled="1"/>
          </a:gradFill>
        </p:spPr>
        <p:txBody>
          <a:bodyPr wrap="square" rtlCol="0">
            <a:spAutoFit/>
          </a:bodyPr>
          <a:lstStyle/>
          <a:p>
            <a:endParaRPr lang="en-IN" dirty="0"/>
          </a:p>
        </p:txBody>
      </p:sp>
      <p:sp>
        <p:nvSpPr>
          <p:cNvPr id="3" name="Content Placeholder 2">
            <a:extLst>
              <a:ext uri="{FF2B5EF4-FFF2-40B4-BE49-F238E27FC236}">
                <a16:creationId xmlns:a16="http://schemas.microsoft.com/office/drawing/2014/main" id="{51899AF7-C3EA-C2B5-9666-6ACB2E83D07C}"/>
              </a:ext>
            </a:extLst>
          </p:cNvPr>
          <p:cNvSpPr>
            <a:spLocks noGrp="1"/>
          </p:cNvSpPr>
          <p:nvPr>
            <p:ph idx="1"/>
          </p:nvPr>
        </p:nvSpPr>
        <p:spPr>
          <a:xfrm>
            <a:off x="6123937" y="4823611"/>
            <a:ext cx="5470963" cy="978994"/>
          </a:xfrm>
        </p:spPr>
        <p:txBody>
          <a:bodyPr>
            <a:normAutofit/>
          </a:bodyPr>
          <a:lstStyle/>
          <a:p>
            <a:pPr marL="0" indent="0" algn="ctr">
              <a:lnSpc>
                <a:spcPct val="90000"/>
              </a:lnSpc>
              <a:buNone/>
            </a:pPr>
            <a:r>
              <a:rPr lang="en-US" sz="2400" b="1" dirty="0">
                <a:cs typeface="Times New Roman" panose="02020603050405020304" pitchFamily="18" charset="0"/>
              </a:rPr>
              <a:t>Login denied for </a:t>
            </a:r>
          </a:p>
          <a:p>
            <a:pPr marL="0" indent="0" algn="ctr">
              <a:lnSpc>
                <a:spcPct val="90000"/>
              </a:lnSpc>
              <a:buNone/>
            </a:pPr>
            <a:r>
              <a:rPr lang="en-US" sz="2400" b="1" dirty="0">
                <a:cs typeface="Times New Roman" panose="02020603050405020304" pitchFamily="18" charset="0"/>
              </a:rPr>
              <a:t>users other than a tester</a:t>
            </a:r>
            <a:endParaRPr lang="en-IN" sz="2400" b="1" dirty="0">
              <a:cs typeface="Times New Roman" panose="02020603050405020304" pitchFamily="18" charset="0"/>
            </a:endParaRPr>
          </a:p>
        </p:txBody>
      </p:sp>
      <p:grpSp>
        <p:nvGrpSpPr>
          <p:cNvPr id="6151" name="Group 6150">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6152"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53" name="Group 6152">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6154" name="Straight Connector 6153">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5" name="Straight Connector 6154">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6" name="Straight Connector 6155">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7" name="Straight Connector 6156">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8" name="Straight Connector 6157">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59" name="Straight Connector 6158">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0" name="Straight Connector 6159">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1" name="Straight Connector 6160">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2" name="Straight Connector 6161">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3" name="Straight Connector 6162">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4" name="Straight Connector 6163">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5" name="Straight Connector 6164">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6" name="Straight Connector 6165">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7" name="Straight Connector 6166">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8" name="Straight Connector 6167">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69" name="Straight Connector 6168">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0" name="Straight Connector 6169">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1" name="Straight Connector 6170">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2" name="Straight Connector 6171">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3" name="Straight Connector 6172">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4" name="Straight Connector 6173">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5" name="Straight Connector 6174">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6" name="Straight Connector 6175">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7" name="Straight Connector 6176">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8" name="Straight Connector 6177">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79" name="Straight Connector 6178">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0" name="Straight Connector 6179">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1" name="Straight Connector 6180">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2" name="Straight Connector 6181">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3" name="Straight Connector 6182">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4" name="Straight Connector 6183">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5" name="Straight Connector 6184">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6" name="Straight Connector 6185">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7" name="Straight Connector 6186">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8" name="Straight Connector 6187">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89" name="Straight Connector 6188">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0" name="Straight Connector 6189">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1" name="Straight Connector 6190">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2" name="Straight Connector 6191">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3" name="Straight Connector 6192">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4" name="Straight Connector 6193">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5" name="Straight Connector 6194">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6" name="Straight Connector 6195">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7" name="Straight Connector 6196">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8" name="Straight Connector 6197">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99" name="Straight Connector 6198">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0" name="Straight Connector 6199">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1" name="Straight Connector 6200">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2" name="Straight Connector 6201">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3" name="Straight Connector 6202">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4" name="Straight Connector 6203">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5" name="Straight Connector 6204">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6" name="Straight Connector 6205">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7" name="Straight Connector 6206">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8" name="Straight Connector 2217">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9" name="Straight Connector 2218">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0" name="Straight Connector 2219">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1" name="Straight Connector 2220">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2" name="Straight Connector 2221">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3" name="Straight Connector 2222">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4" name="Straight Connector 2223">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5" name="Straight Connector 2224">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6" name="Straight Connector 2225">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7" name="Straight Connector 2226">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8" name="Straight Connector 2227">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9" name="Straight Connector 2228">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0" name="Straight Connector 2229">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1" name="Straight Connector 2230">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2" name="Straight Connector 2231">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3" name="Straight Connector 2232">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4" name="Straight Connector 2233">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5" name="Straight Connector 2234">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6" name="Straight Connector 2235">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7" name="Straight Connector 2236">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8" name="Straight Connector 2237">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9" name="Straight Connector 2238">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8" name="Straight Connector 6207">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09" name="Straight Connector 6208">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6211" name="Group 6210">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6212"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13" name="Group 6212">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6214" name="Straight Connector 6213">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5" name="Straight Connector 6214">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6" name="Straight Connector 6215">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7" name="Straight Connector 6216">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8" name="Straight Connector 6217">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19" name="Straight Connector 6218">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0" name="Straight Connector 6219">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1" name="Straight Connector 6220">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2" name="Straight Connector 6221">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3" name="Straight Connector 6222">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4" name="Straight Connector 6223">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5" name="Straight Connector 6224">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6" name="Straight Connector 6225">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7" name="Straight Connector 6226">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8" name="Straight Connector 6227">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29" name="Straight Connector 6228">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0" name="Straight Connector 6229">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1" name="Straight Connector 6230">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2" name="Straight Connector 6231">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3" name="Straight Connector 6232">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4" name="Straight Connector 6233">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5" name="Straight Connector 6234">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6" name="Straight Connector 6235">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7" name="Straight Connector 6236">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8" name="Straight Connector 6237">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39" name="Straight Connector 6238">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0" name="Straight Connector 6239">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1" name="Straight Connector 6240">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2" name="Straight Connector 6241">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3" name="Straight Connector 6242">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4" name="Straight Connector 6243">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5" name="Straight Connector 6244">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6" name="Straight Connector 6245">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7" name="Straight Connector 6246">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8" name="Straight Connector 6247">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49" name="Straight Connector 6248">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0" name="Straight Connector 6249">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1" name="Straight Connector 6250">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2" name="Straight Connector 6251">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3" name="Straight Connector 6252">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4" name="Straight Connector 6253">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5" name="Straight Connector 6254">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6" name="Straight Connector 6255">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7" name="Straight Connector 6256">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8" name="Straight Connector 6257">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59" name="Straight Connector 6258">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0" name="Straight Connector 6259">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1" name="Straight Connector 6260">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2" name="Straight Connector 6261">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3" name="Straight Connector 6262">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4" name="Straight Connector 6263">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5" name="Straight Connector 6264">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6" name="Straight Connector 6265">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7" name="Straight Connector 6266">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8" name="Straight Connector 6267">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69" name="Straight Connector 6268">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0" name="Straight Connector 6269">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1" name="Straight Connector 6270">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2" name="Straight Connector 6271">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3" name="Straight Connector 6272">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4" name="Straight Connector 6273">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5" name="Straight Connector 6274">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6" name="Straight Connector 6275">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7" name="Straight Connector 6276">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8" name="Straight Connector 6277">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79" name="Straight Connector 6278">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0" name="Straight Connector 6279">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1" name="Straight Connector 6280">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2" name="Straight Connector 6281">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3" name="Straight Connector 6282">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4" name="Straight Connector 6283">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5" name="Straight Connector 6284">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6" name="Straight Connector 6285">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7" name="Straight Connector 6286">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8" name="Straight Connector 6287">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89" name="Straight Connector 6288">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90" name="Straight Connector 6289">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91" name="Straight Connector 6290">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10" name="Content Placeholder 2">
            <a:extLst>
              <a:ext uri="{FF2B5EF4-FFF2-40B4-BE49-F238E27FC236}">
                <a16:creationId xmlns:a16="http://schemas.microsoft.com/office/drawing/2014/main" id="{C73BF5D1-C591-636B-D303-CCABF8562E5B}"/>
              </a:ext>
            </a:extLst>
          </p:cNvPr>
          <p:cNvSpPr txBox="1">
            <a:spLocks/>
          </p:cNvSpPr>
          <p:nvPr/>
        </p:nvSpPr>
        <p:spPr>
          <a:xfrm>
            <a:off x="298719" y="5189582"/>
            <a:ext cx="5470963" cy="56957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lnSpc>
                <a:spcPct val="90000"/>
              </a:lnSpc>
              <a:buFont typeface="Arial"/>
              <a:buNone/>
            </a:pPr>
            <a:r>
              <a:rPr lang="en-US" sz="2400" b="1" dirty="0">
                <a:cs typeface="Times New Roman" panose="02020603050405020304" pitchFamily="18" charset="0"/>
              </a:rPr>
              <a:t>Bug reported successfully</a:t>
            </a:r>
            <a:endParaRPr lang="en-IN" sz="2400" b="1" dirty="0">
              <a:cs typeface="Times New Roman" panose="02020603050405020304" pitchFamily="18" charset="0"/>
            </a:endParaRPr>
          </a:p>
        </p:txBody>
      </p:sp>
      <p:pic>
        <p:nvPicPr>
          <p:cNvPr id="2" name="Picture 1">
            <a:extLst>
              <a:ext uri="{FF2B5EF4-FFF2-40B4-BE49-F238E27FC236}">
                <a16:creationId xmlns:a16="http://schemas.microsoft.com/office/drawing/2014/main" id="{9320CDAE-29DD-E2BC-FABB-752AFE9C3031}"/>
              </a:ext>
            </a:extLst>
          </p:cNvPr>
          <p:cNvPicPr>
            <a:picLocks noChangeAspect="1"/>
          </p:cNvPicPr>
          <p:nvPr/>
        </p:nvPicPr>
        <p:blipFill rotWithShape="1">
          <a:blip r:embed="rId3"/>
          <a:srcRect l="31477" t="13926" r="31305"/>
          <a:stretch/>
        </p:blipFill>
        <p:spPr>
          <a:xfrm>
            <a:off x="1311328" y="564896"/>
            <a:ext cx="3317545" cy="4053869"/>
          </a:xfrm>
          <a:prstGeom prst="rect">
            <a:avLst/>
          </a:prstGeom>
        </p:spPr>
      </p:pic>
      <p:sp>
        <p:nvSpPr>
          <p:cNvPr id="13" name="Arrow: Right 12">
            <a:extLst>
              <a:ext uri="{FF2B5EF4-FFF2-40B4-BE49-F238E27FC236}">
                <a16:creationId xmlns:a16="http://schemas.microsoft.com/office/drawing/2014/main" id="{8EB650AE-AEE0-F201-BBC4-D486B7DCB55A}"/>
              </a:ext>
            </a:extLst>
          </p:cNvPr>
          <p:cNvSpPr/>
          <p:nvPr/>
        </p:nvSpPr>
        <p:spPr>
          <a:xfrm rot="16200000">
            <a:off x="2403941" y="4442238"/>
            <a:ext cx="921716" cy="5695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432C6FFE-3EB6-CCF0-9231-A940AA2AE879}"/>
              </a:ext>
            </a:extLst>
          </p:cNvPr>
          <p:cNvPicPr>
            <a:picLocks noChangeAspect="1"/>
          </p:cNvPicPr>
          <p:nvPr/>
        </p:nvPicPr>
        <p:blipFill rotWithShape="1">
          <a:blip r:embed="rId4"/>
          <a:srcRect l="31944" t="10139" r="31849" b="32692"/>
          <a:stretch/>
        </p:blipFill>
        <p:spPr>
          <a:xfrm>
            <a:off x="7430883" y="835953"/>
            <a:ext cx="4003651" cy="3352134"/>
          </a:xfrm>
          <a:prstGeom prst="rect">
            <a:avLst/>
          </a:prstGeom>
        </p:spPr>
      </p:pic>
      <p:sp>
        <p:nvSpPr>
          <p:cNvPr id="14" name="Arrow: Right 13">
            <a:extLst>
              <a:ext uri="{FF2B5EF4-FFF2-40B4-BE49-F238E27FC236}">
                <a16:creationId xmlns:a16="http://schemas.microsoft.com/office/drawing/2014/main" id="{0D1EF4E0-B388-6F60-BCF0-382705583E81}"/>
              </a:ext>
            </a:extLst>
          </p:cNvPr>
          <p:cNvSpPr/>
          <p:nvPr/>
        </p:nvSpPr>
        <p:spPr>
          <a:xfrm rot="16200000">
            <a:off x="6983302" y="2893994"/>
            <a:ext cx="3218508" cy="5695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8369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2674</TotalTime>
  <Words>341</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Rounded MT Bold</vt:lpstr>
      <vt:lpstr>Calibri</vt:lpstr>
      <vt:lpstr>Calibri Light</vt:lpstr>
      <vt:lpstr>Times New Roman</vt:lpstr>
      <vt:lpstr>Celestial</vt:lpstr>
      <vt:lpstr>Development of BUG TRACKING SYSTEM</vt:lpstr>
      <vt:lpstr>Problem statement</vt:lpstr>
      <vt:lpstr>APP FUNCTIONALITY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flow of the application</vt:lpstr>
      <vt:lpstr>HIGHLIGHTS OF OUR LEARNING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SAINI</dc:creator>
  <cp:lastModifiedBy>Shantanu Dash</cp:lastModifiedBy>
  <cp:revision>137</cp:revision>
  <dcterms:created xsi:type="dcterms:W3CDTF">2023-12-08T12:38:54Z</dcterms:created>
  <dcterms:modified xsi:type="dcterms:W3CDTF">2024-08-25T17:41:13Z</dcterms:modified>
</cp:coreProperties>
</file>