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8850FB-DEEA-4885-ABF9-717FEAF9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4D6408C-29EA-4A97-99EE-E36AB565F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C96193-33C8-4B66-85D4-9FE41670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3B9775A-1E84-4837-94B2-4BB1A412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CB40EDB-7D4C-4983-9858-FC85782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39A42A-D88C-4850-8BEA-A0D85CE9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363BEF-1BF2-47C1-905C-9DA57BA3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41AC9FD-489E-48EF-9AC7-6592F08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2B6262-8579-44C9-8DF4-65FD8D48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D1CA9B8-961F-4C07-8F7A-40358864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1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7A0371B-EE6C-47CA-B33B-8B5C4427B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9EEE78C-474A-4B78-AEBA-136142A0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6D8909-B57D-4E2D-85E5-73769843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3861F39-4B04-43E3-8013-F7D6926F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8558B6-ACC8-4B74-9F4A-A5CA00C5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6869A4-6E33-422F-8F99-D49197A6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3518B17-68C7-4BBB-A7BC-F8B1D12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4A72FAF-BD1F-489F-A6C2-2EE59DDC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D73817-46BB-44CE-8829-6E62A58B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A6F284B-CACB-4126-AF5D-B6E2F60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4E004A-3AF4-412C-9B22-0AACC3EB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F9372FB-D4F5-4985-96F5-E46F396D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63F09FE-BF78-4268-AD99-93063B28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370F7A7-E0DE-4176-93A9-BE8B366F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589A76B-3BA3-4DE2-A527-1EDA6692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1635BE3-216D-40EF-8D53-B16FCB44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FD4B788-F831-47E2-9F47-EBF71414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71C6307-2696-45FC-AAE8-D614CD22F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12EDC9C-77DE-4BEB-B979-8505ED87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CDECB36-6966-460D-8030-B5AA91A5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DECA5E5-ECFD-44EF-8B2F-2DB5FF3F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1ECA99-EAC8-423C-8C8D-6671ADDA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AD405F1-4F66-42D7-9EB0-9C8E9692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3A2443-8441-4B8F-B109-82035E7E6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07B7345-D14A-4A82-8590-1031F78C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8B8DC93-E62A-433F-9607-56326E8DB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1E6545D-CDF9-456F-9671-C73ECD2B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0D6C3EB-EE84-4632-A871-8C203CA5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F2A4F15-4B19-4BBE-AC1D-CF434E34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36EF81-F74A-4BF3-BE7D-18C3BEED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F3E3ACF-DE21-4254-AA29-B67D48F1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753527-9383-4AF9-8015-66F23F0E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36AB629-27FF-4055-ABB9-67448BD3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FFF088B-EB2B-481F-A8B0-4D8B96F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1678B26-5043-4497-8085-C0FC2E9F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14FF18D-3812-4FDA-ABA6-905A24BC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FE7510-E1CE-41C3-BB26-2C86BD20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8A9B97C-49CE-4E91-B84D-CDF969AC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DF7DC48-E841-41D7-828A-47B0DBFF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DC27AE2-0A66-4F8E-8A34-96838E09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F126C4A-C925-44EA-B913-33AD1FB3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8A5402F-407C-4518-AB09-9F2BC1D0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2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BDF8A4-CD6D-44DD-8070-B57B467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67388E4E-69A1-47C1-B0FA-78F5B580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06E4B27-34A7-4D71-A348-6FBFCC0D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FB3C3B9-019E-4531-A85D-30AFECD1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383D8AC-74AF-4B18-82B0-CEE5A1DB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DAF7DF4-236D-4B7C-8666-F83A5207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E101DF47-989F-494A-B5A7-D65D9383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0228131-DD9D-416C-B89B-42045BFA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B21A76A-0074-4ED2-90AE-1C6A457F7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92F-B79E-4AD5-81BD-C138A8239E33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A0B696-C774-41C4-A6D9-C807FB435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1487230-B316-4A4D-8592-376B0CBF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53C3-FC89-406A-AE6C-7EEB30FAD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5415" y="-1423884"/>
            <a:ext cx="9144000" cy="2387600"/>
          </a:xfrm>
        </p:spPr>
        <p:txBody>
          <a:bodyPr/>
          <a:lstStyle/>
          <a:p>
            <a:r>
              <a:rPr lang="ar-SA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2601118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3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7870" y="-1423884"/>
            <a:ext cx="9144000" cy="2387600"/>
          </a:xfrm>
        </p:spPr>
        <p:txBody>
          <a:bodyPr>
            <a:normAutofit/>
          </a:bodyPr>
          <a:lstStyle/>
          <a:p>
            <a:r>
              <a:rPr lang="ar-SA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 </a:t>
            </a:r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description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kaggle spark online -">
            <a:extLst>
              <a:ext uri="{FF2B5EF4-FFF2-40B4-BE49-F238E27FC236}">
                <a16:creationId xmlns:a16="http://schemas.microsoft.com/office/drawing/2014/main" id="{A0127C9E-5204-4BB2-8AA0-0944DF07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92" y="3428999"/>
            <a:ext cx="4287299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48705" y="-1516650"/>
            <a:ext cx="9144000" cy="2387600"/>
          </a:xfrm>
        </p:spPr>
        <p:txBody>
          <a:bodyPr/>
          <a:lstStyle/>
          <a:p>
            <a:r>
              <a:rPr lang="ar-SA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Dataset</a:t>
            </a:r>
          </a:p>
        </p:txBody>
      </p:sp>
      <p:sp>
        <p:nvSpPr>
          <p:cNvPr id="5" name="Shape 2784">
            <a:extLst>
              <a:ext uri="{FF2B5EF4-FFF2-40B4-BE49-F238E27FC236}">
                <a16:creationId xmlns:a16="http://schemas.microsoft.com/office/drawing/2014/main" id="{45AEA891-1FE1-4E6D-A473-6EDA629C315D}"/>
              </a:ext>
            </a:extLst>
          </p:cNvPr>
          <p:cNvSpPr/>
          <p:nvPr/>
        </p:nvSpPr>
        <p:spPr>
          <a:xfrm>
            <a:off x="5019458" y="2645535"/>
            <a:ext cx="1075565" cy="95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01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GB"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`</a:t>
            </a: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256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9661" y="-1423884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Tools and Libraries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7026" y="3989106"/>
            <a:ext cx="711403" cy="155556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4322BB87-A219-4E40-8D2A-92476EA7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30" y="1836279"/>
            <a:ext cx="3503846" cy="233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54E129-23A2-4CB8-A2FA-4D34A279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4812178"/>
            <a:ext cx="2443128" cy="13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| Home">
            <a:extLst>
              <a:ext uri="{FF2B5EF4-FFF2-40B4-BE49-F238E27FC236}">
                <a16:creationId xmlns:a16="http://schemas.microsoft.com/office/drawing/2014/main" id="{FFCB894A-080C-424A-A8CD-B123BD5F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5" y="1836279"/>
            <a:ext cx="7349434" cy="3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50262" y="-2809566"/>
            <a:ext cx="10727731" cy="3451467"/>
          </a:xfrm>
        </p:spPr>
        <p:txBody>
          <a:bodyPr>
            <a:normAutofit/>
          </a:bodyPr>
          <a:lstStyle/>
          <a:p>
            <a:r>
              <a:rPr lang="en-GB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Exploratory data analysis</a:t>
            </a:r>
            <a:r>
              <a:rPr lang="en-GB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 (EDA) 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" y="150653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  <a:p>
            <a:r>
              <a:rPr lang="en-GB" sz="4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Data cleaning and Pre-processing</a:t>
            </a:r>
          </a:p>
          <a:p>
            <a:endParaRPr lang="en-US" sz="4600" dirty="0"/>
          </a:p>
          <a:p>
            <a:pPr algn="l"/>
            <a:r>
              <a:rPr lang="en-US" sz="4500" dirty="0"/>
              <a:t>- How to use Libraries?</a:t>
            </a:r>
          </a:p>
          <a:p>
            <a:pPr algn="l"/>
            <a:r>
              <a:rPr lang="en-GB" sz="4500" dirty="0"/>
              <a:t>- How to using </a:t>
            </a:r>
            <a:r>
              <a:rPr lang="en-GB" sz="4500" dirty="0" err="1"/>
              <a:t>Panads</a:t>
            </a:r>
            <a:r>
              <a:rPr lang="en-GB" sz="4500" dirty="0"/>
              <a:t> to read data</a:t>
            </a:r>
          </a:p>
          <a:p>
            <a:pPr lvl="3" algn="l"/>
            <a:r>
              <a:rPr lang="en-GB" sz="4500" dirty="0"/>
              <a:t>-How to </a:t>
            </a:r>
            <a:r>
              <a:rPr lang="en-US" sz="4500" dirty="0"/>
              <a:t>clean data ?</a:t>
            </a:r>
          </a:p>
          <a:p>
            <a:pPr lvl="3" algn="l"/>
            <a:r>
              <a:rPr lang="en-US" sz="4500" dirty="0"/>
              <a:t>- What the insights from Visualization  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4305" y="-1423884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Data Modelling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34305" y="1544637"/>
            <a:ext cx="9144000" cy="1655762"/>
          </a:xfrm>
        </p:spPr>
        <p:txBody>
          <a:bodyPr/>
          <a:lstStyle/>
          <a:p>
            <a:pPr lvl="1"/>
            <a:r>
              <a:rPr lang="en-US" sz="2800" dirty="0"/>
              <a:t>- </a:t>
            </a:r>
            <a:r>
              <a:rPr lang="en-GB" sz="2800" dirty="0"/>
              <a:t>linear regression algorithm</a:t>
            </a:r>
          </a:p>
          <a:p>
            <a:pPr lvl="1"/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Machine Learning Algorithms: Linear Regression | by Raphael Madu | Python  in Plain English">
            <a:extLst>
              <a:ext uri="{FF2B5EF4-FFF2-40B4-BE49-F238E27FC236}">
                <a16:creationId xmlns:a16="http://schemas.microsoft.com/office/drawing/2014/main" id="{11F01CAE-A3E3-47CE-B133-B0B3199E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738438"/>
            <a:ext cx="45148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FCD690-1F9A-4834-AFF2-0C8AA1B3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08013" y="-1546714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</a:rPr>
              <a:t>Results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CDB8EAA-9E56-4FB5-A3C8-6CBFA528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CA9AA667-E2C6-446E-B412-D2058C1FBFA8}"/>
              </a:ext>
            </a:extLst>
          </p:cNvPr>
          <p:cNvSpPr/>
          <p:nvPr/>
        </p:nvSpPr>
        <p:spPr>
          <a:xfrm>
            <a:off x="11479309" y="-230084"/>
            <a:ext cx="1505396" cy="731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4301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54</Words>
  <Application>Microsoft Office PowerPoint</Application>
  <PresentationFormat>شاشة عريضة</PresentationFormat>
  <Paragraphs>16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Gill Sans</vt:lpstr>
      <vt:lpstr>Helvetica Neue</vt:lpstr>
      <vt:lpstr>نسق Office</vt:lpstr>
      <vt:lpstr> Introduction</vt:lpstr>
      <vt:lpstr> Problem description</vt:lpstr>
      <vt:lpstr> Dataset</vt:lpstr>
      <vt:lpstr>Tools and Libraries</vt:lpstr>
      <vt:lpstr>Exploratory data analysis (EDA) </vt:lpstr>
      <vt:lpstr>Data 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</dc:title>
  <dc:creator>محمد بن عبدالوهاب بن ناصر  عامر</dc:creator>
  <cp:lastModifiedBy>محمد بن عبدالوهاب بن ناصر  عامر</cp:lastModifiedBy>
  <cp:revision>1</cp:revision>
  <dcterms:created xsi:type="dcterms:W3CDTF">2022-01-03T11:40:54Z</dcterms:created>
  <dcterms:modified xsi:type="dcterms:W3CDTF">2022-01-03T16:17:36Z</dcterms:modified>
</cp:coreProperties>
</file>