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6897BB-14CF-4D1D-BF72-31255BFDB902}">
  <a:tblStyle styleId="{F96897BB-14CF-4D1D-BF72-31255BFDB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9d231b0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9d231b0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9d231b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9d231b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9d231b0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9d231b0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9d231b00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9d231b0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9d231b00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9d231b00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7750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246250" y="719575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93200" y="7195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39338" y="719575"/>
            <a:ext cx="16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Query-Key(T)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419350" y="719575"/>
            <a:ext cx="7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838825" y="719575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Attention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623675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61;p13"/>
          <p:cNvGraphicFramePr/>
          <p:nvPr/>
        </p:nvGraphicFramePr>
        <p:xfrm>
          <a:off x="783877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oogle Shape;62;p13"/>
          <p:cNvGraphicFramePr/>
          <p:nvPr/>
        </p:nvGraphicFramePr>
        <p:xfrm>
          <a:off x="158722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382850"/>
              </a:tblGrid>
              <a:tr h="20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63;p13"/>
          <p:cNvGraphicFramePr/>
          <p:nvPr/>
        </p:nvGraphicFramePr>
        <p:xfrm>
          <a:off x="3552463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537550"/>
              </a:tblGrid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64" name="Google Shape;64;p13"/>
          <p:cNvSpPr txBox="1"/>
          <p:nvPr/>
        </p:nvSpPr>
        <p:spPr>
          <a:xfrm>
            <a:off x="1199900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837750" y="192312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168763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407100" y="188147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0900" y="384325"/>
            <a:ext cx="6648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flipH="1">
            <a:off x="5272501" y="449725"/>
            <a:ext cx="6072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2979974"/>
            <a:ext cx="2757550" cy="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4"/>
          <p:cNvGraphicFramePr/>
          <p:nvPr/>
        </p:nvGraphicFramePr>
        <p:xfrm>
          <a:off x="7750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76" name="Google Shape;76;p14"/>
          <p:cNvSpPr txBox="1"/>
          <p:nvPr/>
        </p:nvSpPr>
        <p:spPr>
          <a:xfrm>
            <a:off x="246250" y="719575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993200" y="7195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739338" y="719575"/>
            <a:ext cx="16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Query-Key(T)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419350" y="719575"/>
            <a:ext cx="7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838825" y="719575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Attention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623675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4"/>
          <p:cNvGraphicFramePr/>
          <p:nvPr/>
        </p:nvGraphicFramePr>
        <p:xfrm>
          <a:off x="783877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14"/>
          <p:cNvGraphicFramePr/>
          <p:nvPr/>
        </p:nvGraphicFramePr>
        <p:xfrm>
          <a:off x="158722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382850"/>
                <a:gridCol w="382850"/>
              </a:tblGrid>
              <a:tr h="20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4"/>
          <p:cNvGraphicFramePr/>
          <p:nvPr/>
        </p:nvGraphicFramePr>
        <p:xfrm>
          <a:off x="3552463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537550"/>
                <a:gridCol w="537550"/>
              </a:tblGrid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4"/>
          <p:cNvSpPr txBox="1"/>
          <p:nvPr/>
        </p:nvSpPr>
        <p:spPr>
          <a:xfrm>
            <a:off x="1199900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837750" y="192312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168763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7407100" y="188147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0900" y="384325"/>
            <a:ext cx="6648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5272501" y="449725"/>
            <a:ext cx="6072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2979974"/>
            <a:ext cx="2757550" cy="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5"/>
          <p:cNvGraphicFramePr/>
          <p:nvPr/>
        </p:nvGraphicFramePr>
        <p:xfrm>
          <a:off x="7750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15"/>
          <p:cNvSpPr txBox="1"/>
          <p:nvPr/>
        </p:nvSpPr>
        <p:spPr>
          <a:xfrm>
            <a:off x="246250" y="719575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993200" y="7195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739338" y="719575"/>
            <a:ext cx="16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Query-Key(T)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419350" y="719575"/>
            <a:ext cx="7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838825" y="719575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Attention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623675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5"/>
          <p:cNvGraphicFramePr/>
          <p:nvPr/>
        </p:nvGraphicFramePr>
        <p:xfrm>
          <a:off x="783877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158722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382850"/>
                <a:gridCol w="382850"/>
                <a:gridCol w="382850"/>
              </a:tblGrid>
              <a:tr h="20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3552463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537550"/>
                <a:gridCol w="537550"/>
                <a:gridCol w="537550"/>
              </a:tblGrid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5"/>
          <p:cNvSpPr txBox="1"/>
          <p:nvPr/>
        </p:nvSpPr>
        <p:spPr>
          <a:xfrm>
            <a:off x="1199900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837750" y="192312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168763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407100" y="188147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0900" y="384325"/>
            <a:ext cx="6648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>
            <a:off x="5272501" y="449725"/>
            <a:ext cx="6072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2979974"/>
            <a:ext cx="2757550" cy="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6"/>
          <p:cNvGraphicFramePr/>
          <p:nvPr/>
        </p:nvGraphicFramePr>
        <p:xfrm>
          <a:off x="7750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6"/>
          <p:cNvSpPr txBox="1"/>
          <p:nvPr/>
        </p:nvSpPr>
        <p:spPr>
          <a:xfrm>
            <a:off x="246250" y="719575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993200" y="7195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739338" y="719575"/>
            <a:ext cx="16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Query-Key(T)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419350" y="719575"/>
            <a:ext cx="7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838825" y="719575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Attention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23" name="Google Shape;123;p16"/>
          <p:cNvGraphicFramePr/>
          <p:nvPr/>
        </p:nvGraphicFramePr>
        <p:xfrm>
          <a:off x="623675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6"/>
          <p:cNvGraphicFramePr/>
          <p:nvPr/>
        </p:nvGraphicFramePr>
        <p:xfrm>
          <a:off x="783877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6"/>
          <p:cNvGraphicFramePr/>
          <p:nvPr/>
        </p:nvGraphicFramePr>
        <p:xfrm>
          <a:off x="158722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0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6"/>
          <p:cNvGraphicFramePr/>
          <p:nvPr/>
        </p:nvGraphicFramePr>
        <p:xfrm>
          <a:off x="3602588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537550"/>
                <a:gridCol w="537550"/>
                <a:gridCol w="537550"/>
                <a:gridCol w="537550"/>
              </a:tblGrid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16"/>
          <p:cNvSpPr txBox="1"/>
          <p:nvPr/>
        </p:nvSpPr>
        <p:spPr>
          <a:xfrm>
            <a:off x="1199900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837750" y="192312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168763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407100" y="188147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0900" y="384325"/>
            <a:ext cx="6648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5215251" y="441550"/>
            <a:ext cx="6072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3495149"/>
            <a:ext cx="2757550" cy="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7"/>
          <p:cNvGraphicFramePr/>
          <p:nvPr/>
        </p:nvGraphicFramePr>
        <p:xfrm>
          <a:off x="7750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7"/>
          <p:cNvSpPr txBox="1"/>
          <p:nvPr/>
        </p:nvSpPr>
        <p:spPr>
          <a:xfrm>
            <a:off x="246250" y="719575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993200" y="7195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739338" y="719575"/>
            <a:ext cx="16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Query-Key(T)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419350" y="719575"/>
            <a:ext cx="7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838825" y="719575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Attention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44" name="Google Shape;144;p17"/>
          <p:cNvGraphicFramePr/>
          <p:nvPr/>
        </p:nvGraphicFramePr>
        <p:xfrm>
          <a:off x="623675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17"/>
          <p:cNvGraphicFramePr/>
          <p:nvPr/>
        </p:nvGraphicFramePr>
        <p:xfrm>
          <a:off x="783877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Attention-4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17"/>
          <p:cNvGraphicFramePr/>
          <p:nvPr/>
        </p:nvGraphicFramePr>
        <p:xfrm>
          <a:off x="158722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0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17"/>
          <p:cNvGraphicFramePr/>
          <p:nvPr/>
        </p:nvGraphicFramePr>
        <p:xfrm>
          <a:off x="3602588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537550"/>
                <a:gridCol w="537550"/>
                <a:gridCol w="537550"/>
                <a:gridCol w="537550"/>
              </a:tblGrid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T1-T4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T3-T4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T4-T4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7"/>
          <p:cNvSpPr txBox="1"/>
          <p:nvPr/>
        </p:nvSpPr>
        <p:spPr>
          <a:xfrm>
            <a:off x="1199900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837750" y="192312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3168763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407100" y="188147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0900" y="384325"/>
            <a:ext cx="6648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>
            <a:off x="5215251" y="441550"/>
            <a:ext cx="6072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3376399"/>
            <a:ext cx="2757550" cy="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18"/>
          <p:cNvGraphicFramePr/>
          <p:nvPr/>
        </p:nvGraphicFramePr>
        <p:xfrm>
          <a:off x="7750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18"/>
          <p:cNvSpPr txBox="1"/>
          <p:nvPr/>
        </p:nvSpPr>
        <p:spPr>
          <a:xfrm>
            <a:off x="246250" y="719575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993200" y="7195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739338" y="719575"/>
            <a:ext cx="16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Query-Key(T)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419350" y="719575"/>
            <a:ext cx="7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838825" y="719575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Attention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65" name="Google Shape;165;p18"/>
          <p:cNvGraphicFramePr/>
          <p:nvPr/>
        </p:nvGraphicFramePr>
        <p:xfrm>
          <a:off x="6236750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Token-4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18"/>
          <p:cNvGraphicFramePr/>
          <p:nvPr/>
        </p:nvGraphicFramePr>
        <p:xfrm>
          <a:off x="783877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1122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Attention-1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Attention-2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Attention-3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Attention-4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18"/>
          <p:cNvGraphicFramePr/>
          <p:nvPr/>
        </p:nvGraphicFramePr>
        <p:xfrm>
          <a:off x="158722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0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18"/>
          <p:cNvGraphicFramePr/>
          <p:nvPr/>
        </p:nvGraphicFramePr>
        <p:xfrm>
          <a:off x="3602588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{F96897BB-14CF-4D1D-BF72-31255BFDB902}</a:tableStyleId>
              </a:tblPr>
              <a:tblGrid>
                <a:gridCol w="537550"/>
                <a:gridCol w="537550"/>
                <a:gridCol w="537550"/>
                <a:gridCol w="537550"/>
              </a:tblGrid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T1-T1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T1-T2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T1-T3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T1-T4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T2-T1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T2-T2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T2-T3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T2-T4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T3-T1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T3-T2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T3-T3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T3-T4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T4-T1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T4-T2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T4-T3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T4-T4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8"/>
          <p:cNvSpPr txBox="1"/>
          <p:nvPr/>
        </p:nvSpPr>
        <p:spPr>
          <a:xfrm>
            <a:off x="1199900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837750" y="192312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168763" y="19789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7407100" y="188147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=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40900" y="384325"/>
            <a:ext cx="6648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>
            <a:off x="5215251" y="485675"/>
            <a:ext cx="607200" cy="376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3519674"/>
            <a:ext cx="2757550" cy="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