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9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1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3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4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450FAF-BEC5-47AD-81C8-7284BD0AA6A0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37D52BC-1F82-4B2C-AEB0-6CA2815D3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651B0-9441-4B6F-BB15-D723B46A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Battle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Neighbourhoods</a:t>
            </a:r>
            <a:r>
              <a:rPr lang="de-DE" dirty="0"/>
              <a:t> in Munich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E4035-BE38-4F66-ABB9-90EA9A7D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47" y="3657598"/>
            <a:ext cx="6557640" cy="24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2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F95F-E96D-4325-BFD0-1F1B3C8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Kmeans</a:t>
            </a:r>
            <a:r>
              <a:rPr lang="de-DE" dirty="0"/>
              <a:t> Clustering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CB0D7E-FCD8-4FAF-B243-C664CCA622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9" y="579422"/>
            <a:ext cx="5600218" cy="315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0D410C-FAD1-427A-95E4-03DBB203E7A1}"/>
              </a:ext>
            </a:extLst>
          </p:cNvPr>
          <p:cNvSpPr txBox="1"/>
          <p:nvPr/>
        </p:nvSpPr>
        <p:spPr>
          <a:xfrm>
            <a:off x="6817610" y="3718679"/>
            <a:ext cx="4703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Kmeans</a:t>
            </a:r>
            <a:r>
              <a:rPr lang="de-DE" dirty="0"/>
              <a:t> </a:t>
            </a:r>
            <a:r>
              <a:rPr lang="de-DE" dirty="0" err="1"/>
              <a:t>clustered</a:t>
            </a:r>
            <a:r>
              <a:rPr lang="de-DE" dirty="0"/>
              <a:t> Munich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inner</a:t>
            </a:r>
            <a:r>
              <a:rPr lang="de-DE" dirty="0"/>
              <a:t> and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circle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AirB&amp;B</a:t>
            </a:r>
            <a:r>
              <a:rPr lang="de-DE" dirty="0"/>
              <a:t> </a:t>
            </a:r>
            <a:r>
              <a:rPr lang="de-DE" dirty="0" err="1"/>
              <a:t>apartments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First </a:t>
            </a:r>
            <a:r>
              <a:rPr lang="de-DE" dirty="0" err="1">
                <a:sym typeface="Wingdings" panose="05000000000000000000" pitchFamily="2" charset="2"/>
              </a:rPr>
              <a:t>idea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inner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Questions: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But: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Bavarian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restuarants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apartments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EA8E8F-4A55-4FFD-A914-2529BB42EB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9" y="2155664"/>
            <a:ext cx="6263338" cy="38165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FFB0BB-6F2D-4148-9845-6D91A415F778}"/>
              </a:ext>
            </a:extLst>
          </p:cNvPr>
          <p:cNvSpPr txBox="1"/>
          <p:nvPr/>
        </p:nvSpPr>
        <p:spPr>
          <a:xfrm>
            <a:off x="418119" y="1863210"/>
            <a:ext cx="242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Population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663C15-8B81-4726-80DF-3B168BA01368}"/>
              </a:ext>
            </a:extLst>
          </p:cNvPr>
          <p:cNvSpPr txBox="1"/>
          <p:nvPr/>
        </p:nvSpPr>
        <p:spPr>
          <a:xfrm>
            <a:off x="6292159" y="286968"/>
            <a:ext cx="2426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Number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apartments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0351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BC59-AECA-4BD8-B5CC-EE60FD26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parameter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E4F208-FD46-437D-B817-9A5EA081D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6" y="1908699"/>
            <a:ext cx="4329269" cy="26389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CFF09CF-B0AB-45E0-99D1-1E8AAA37E3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2" y="1908699"/>
            <a:ext cx="4329269" cy="27456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4B56FB5-283B-49FC-99FC-90F4199BA4D3}"/>
              </a:ext>
            </a:extLst>
          </p:cNvPr>
          <p:cNvSpPr txBox="1"/>
          <p:nvPr/>
        </p:nvSpPr>
        <p:spPr>
          <a:xfrm>
            <a:off x="1069848" y="4896040"/>
            <a:ext cx="7840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Simple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apartments</a:t>
            </a:r>
            <a:r>
              <a:rPr lang="de-DE" dirty="0"/>
              <a:t> and </a:t>
            </a:r>
            <a:r>
              <a:rPr lang="de-DE" dirty="0" err="1"/>
              <a:t>Bavarian</a:t>
            </a:r>
            <a:r>
              <a:rPr lang="de-DE" dirty="0"/>
              <a:t> </a:t>
            </a:r>
            <a:r>
              <a:rPr lang="de-DE" dirty="0" err="1"/>
              <a:t>restaurants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Population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Bavarian</a:t>
            </a:r>
            <a:r>
              <a:rPr lang="de-DE" dirty="0"/>
              <a:t> </a:t>
            </a:r>
            <a:r>
              <a:rPr lang="de-DE" dirty="0" err="1"/>
              <a:t>restuarants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Concentrate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apartments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23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E0EA3-439A-422B-A9B8-D218BCC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Best Ratio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424545-9D2C-4021-BB64-E7B6CE1FDC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3" y="2093976"/>
            <a:ext cx="6241520" cy="37908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3FA7B4B-A52F-4AD8-9744-6082F8BB0CC8}"/>
              </a:ext>
            </a:extLst>
          </p:cNvPr>
          <p:cNvSpPr txBox="1"/>
          <p:nvPr/>
        </p:nvSpPr>
        <p:spPr>
          <a:xfrm>
            <a:off x="7311368" y="2093976"/>
            <a:ext cx="4369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Ratio </a:t>
            </a:r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open a </a:t>
            </a:r>
            <a:r>
              <a:rPr lang="de-DE" sz="2000" dirty="0" err="1"/>
              <a:t>Bavarian</a:t>
            </a:r>
            <a:r>
              <a:rPr lang="de-DE" sz="2000" dirty="0"/>
              <a:t> </a:t>
            </a:r>
            <a:r>
              <a:rPr lang="de-DE" sz="2000" dirty="0" err="1"/>
              <a:t>restaurant</a:t>
            </a:r>
            <a:r>
              <a:rPr lang="de-DE" sz="2000" dirty="0"/>
              <a:t>:</a:t>
            </a:r>
          </a:p>
          <a:p>
            <a:pPr marL="342900" indent="-342900">
              <a:buAutoNum type="arabicPeriod"/>
            </a:pPr>
            <a:endParaRPr lang="de-DE" sz="2000" dirty="0"/>
          </a:p>
          <a:p>
            <a:pPr marL="342900" indent="-342900">
              <a:buAutoNum type="arabicPeriod"/>
            </a:pPr>
            <a:r>
              <a:rPr lang="de-DE" sz="2000" dirty="0" err="1"/>
              <a:t>Laim</a:t>
            </a:r>
            <a:endParaRPr lang="de-DE" sz="2000" dirty="0"/>
          </a:p>
          <a:p>
            <a:pPr marL="342900" indent="-342900">
              <a:buAutoNum type="arabicPeriod"/>
            </a:pPr>
            <a:r>
              <a:rPr lang="de-DE" sz="2000" dirty="0"/>
              <a:t>Hadern</a:t>
            </a:r>
          </a:p>
          <a:p>
            <a:pPr marL="342900" indent="-342900">
              <a:buAutoNum type="arabicPeriod"/>
            </a:pPr>
            <a:r>
              <a:rPr lang="de-DE" sz="2000" dirty="0"/>
              <a:t>Thalkirchen-Obersendling-</a:t>
            </a:r>
            <a:r>
              <a:rPr lang="de-DE" sz="2000" dirty="0" err="1"/>
              <a:t>Fuerstenried</a:t>
            </a:r>
            <a:r>
              <a:rPr lang="de-DE" sz="2000" dirty="0"/>
              <a:t>-</a:t>
            </a:r>
            <a:r>
              <a:rPr lang="de-DE" sz="2000" dirty="0" err="1"/>
              <a:t>Solln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8441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A0783-4AC6-49D9-A829-5B56148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525EC-6387-424E-A43E-D9BF074C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consideration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1.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Bavarian</a:t>
            </a:r>
            <a:r>
              <a:rPr lang="de-DE" dirty="0"/>
              <a:t> </a:t>
            </a:r>
            <a:r>
              <a:rPr lang="de-DE" dirty="0" err="1"/>
              <a:t>restuarants</a:t>
            </a:r>
            <a:r>
              <a:rPr lang="de-DE" dirty="0"/>
              <a:t> and </a:t>
            </a:r>
            <a:r>
              <a:rPr lang="de-DE" dirty="0" err="1"/>
              <a:t>population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Bavarian</a:t>
            </a:r>
            <a:r>
              <a:rPr lang="de-DE" dirty="0"/>
              <a:t> </a:t>
            </a:r>
            <a:r>
              <a:rPr lang="de-DE" dirty="0" err="1"/>
              <a:t>restaurants</a:t>
            </a:r>
            <a:r>
              <a:rPr lang="de-DE" dirty="0"/>
              <a:t> and </a:t>
            </a:r>
            <a:r>
              <a:rPr lang="de-DE" dirty="0" err="1"/>
              <a:t>AirB&amp;B</a:t>
            </a:r>
            <a:r>
              <a:rPr lang="de-DE" dirty="0"/>
              <a:t> </a:t>
            </a:r>
            <a:r>
              <a:rPr lang="de-DE" dirty="0" err="1"/>
              <a:t>apartments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Stronger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apartments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Bavarian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restuarants</a:t>
            </a:r>
            <a:r>
              <a:rPr lang="de-DE" dirty="0">
                <a:sym typeface="Wingdings" panose="05000000000000000000" pitchFamily="2" charset="2"/>
              </a:rPr>
              <a:t>, so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enterpreneur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open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restaurant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Laim</a:t>
            </a:r>
            <a:r>
              <a:rPr lang="de-DE" dirty="0">
                <a:sym typeface="Wingdings" panose="05000000000000000000" pitchFamily="2" charset="2"/>
              </a:rPr>
              <a:t>, Hadern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sz="2000" dirty="0"/>
              <a:t>Thalkirchen-Obersendling-</a:t>
            </a:r>
            <a:r>
              <a:rPr lang="de-DE" sz="2000" dirty="0" err="1"/>
              <a:t>Fuerstenried</a:t>
            </a:r>
            <a:r>
              <a:rPr lang="de-DE" sz="2000" dirty="0"/>
              <a:t>-</a:t>
            </a:r>
            <a:r>
              <a:rPr lang="de-DE" sz="2000" dirty="0" err="1"/>
              <a:t>Solln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restaurants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apartments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0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174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Holzart</vt:lpstr>
      <vt:lpstr>Battle of Neighbourhoods in Munich</vt:lpstr>
      <vt:lpstr>Kmeans Clustering</vt:lpstr>
      <vt:lpstr>Identify the crucial parameter</vt:lpstr>
      <vt:lpstr>Find the Best Ratio</vt:lpstr>
      <vt:lpstr>Coclusion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 in Munich</dc:title>
  <dc:creator>Ferdinand Huber</dc:creator>
  <cp:lastModifiedBy>Ferdinand Huber</cp:lastModifiedBy>
  <cp:revision>4</cp:revision>
  <dcterms:created xsi:type="dcterms:W3CDTF">2020-08-26T15:27:48Z</dcterms:created>
  <dcterms:modified xsi:type="dcterms:W3CDTF">2020-08-26T16:17:49Z</dcterms:modified>
</cp:coreProperties>
</file>