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D8214-030B-423B-892F-F07271CD7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5D12AB-076C-4BEB-80CF-AE67DA020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0F44B7-8D82-4809-8E79-95A67B0B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FEEA8A-78EE-4DAD-8EF7-D3A524EE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5E013-862D-4131-AC64-00608EC7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6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C2C6F-7851-41C1-9060-C26F01E1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46D6F4-96A7-41F8-84A9-C445B7320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532C6-E50B-4D3F-A706-CE1DAE64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046C2-704F-4B60-AB6A-06B760FE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3B409-8919-434E-8BFF-8D457F00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56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698A05-CEF3-4CF6-83D1-77A0E932D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D801F9-E9F8-4E21-8EA4-68A4EB03A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7692C6-E590-4237-89CC-ECD1ACE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E2961A-7A6E-4254-855A-A4E0730E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E8987-8570-4E0E-93D0-8BFD7E59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8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8DD60-52D0-4FAA-9407-2C0C61B8D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65625-5B58-455F-A41F-3A6AC9A2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F3AFA-650D-467E-9280-6977773E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B032EF-4503-4B65-BCD8-15E98A45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64459D-11FF-41D3-AEFA-52D53EBE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7D498-E0EF-4A95-B135-CAE864BF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9559BF-0C3F-416C-A6F7-7922B988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E232D-E4BC-49B2-9D17-676235E0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EE54D0-BE7E-46E3-9FD8-DEE1F5FC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7DD5D-F311-4E7B-8116-03973322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73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865D5-8295-4A6F-BBC9-205A4DAA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41236D-D2BF-4DAD-89D3-5FF3FE3DB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7DA51A-9B0A-4E05-91C1-D113F137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A614EC-4935-45B5-A948-E5B38F0B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C9455E-9AC2-4574-B42C-801FE0CF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CEAA4D-8FFA-4A6E-B014-83479B68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1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30AFF-B507-4D54-9153-B89EE829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DDB29-CF6A-459A-A423-905042BBC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62F396-DFCB-40B4-AF9A-BEFD464D1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BEBD0CB-482C-4E2C-B5EE-22B281629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B027FB-9D28-494D-8235-14E6EE23A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B45563A-00F8-4D68-B1AD-4A8074DB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4AB14B-4921-4C34-BE90-705BEB2F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521E7A0-8BBD-49D8-BEBB-0642A0AB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42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0B575-5611-44C0-A05D-620ADC36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FE1AFE-65E1-4196-B524-B31A3838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B58BEA-FFC6-4BDE-A713-C8A2325F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02D63C-C72D-4B39-852C-41B4A5B3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23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566A08-AE62-46FA-9086-F48F498D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925AF1-4EBC-4C79-897E-953E9F7B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5AA95A-6F49-43D5-89DB-156E4D12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73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DE3C9-9AC1-4E31-BC17-7591F0362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9F3E8-15BA-4D49-BA6D-5BF567252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65F740-9D86-4E94-9089-4C7238663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7394B-4CD3-42D0-8062-BF090F7B2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60A682-44F8-4703-AC31-61C65726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948892-CA98-4602-8E64-0EEC23B4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40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56575-FAD3-4750-9A7C-7AC2D8737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89D59-21DB-4002-91EF-C898BE9B5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519A7D-270F-416A-B2CE-2C74D02E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030BB-4124-41F4-95B8-E8E9DDF2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56E82-C5DA-499B-9EE4-B6B1E0CA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AD98B8-2F6C-464D-A24D-34BEA1F9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86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03D1F-DD2D-48A4-992D-1690A92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31371-68C7-49C3-A18D-070794B98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5EDAF-4B9B-44EE-B343-F38C2972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F6612-7D56-4CEA-8B5C-143FF40CC7F4}" type="datetimeFigureOut">
              <a:rPr lang="ru-RU" smtClean="0"/>
              <a:t>23.11.2021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137F4E-E67E-4E7D-89E8-A7DACFB92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08E49-7B42-4436-A533-DD7EC881D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2D1B-8EC3-44E9-BE94-E33A772CAF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6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25FE47-895F-4162-ADC9-5B6525EAFA5A}"/>
              </a:ext>
            </a:extLst>
          </p:cNvPr>
          <p:cNvSpPr/>
          <p:nvPr/>
        </p:nvSpPr>
        <p:spPr>
          <a:xfrm>
            <a:off x="-93306" y="-93306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88E49-142F-469A-95D5-323C8687D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499965"/>
            <a:ext cx="9144000" cy="238760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Flask search cryptocurrencies 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5C87E9-313B-4146-A087-BF3624FFF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285" y="5714385"/>
            <a:ext cx="2721429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Damir Akbarov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Elmira Orujova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SE-2008</a:t>
            </a:r>
            <a:endParaRPr lang="ru-RU" sz="2000" dirty="0">
              <a:latin typeface="Bahnschrift Light SemiCondensed" panose="020B0502040204020203" pitchFamily="34" charset="0"/>
            </a:endParaRPr>
          </a:p>
        </p:txBody>
      </p:sp>
      <p:pic>
        <p:nvPicPr>
          <p:cNvPr id="1026" name="Picture 2" descr="What Is Cryptocurrency?">
            <a:extLst>
              <a:ext uri="{FF2B5EF4-FFF2-40B4-BE49-F238E27FC236}">
                <a16:creationId xmlns:a16="http://schemas.microsoft.com/office/drawing/2014/main" id="{D201F72D-2338-441A-B5D0-AE4AA87CD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7" b="27534"/>
          <a:stretch/>
        </p:blipFill>
        <p:spPr bwMode="auto">
          <a:xfrm>
            <a:off x="0" y="1950098"/>
            <a:ext cx="12192000" cy="363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1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FFA8D2-3BDE-44C8-A61F-9536B48C347A}"/>
              </a:ext>
            </a:extLst>
          </p:cNvPr>
          <p:cNvSpPr/>
          <p:nvPr/>
        </p:nvSpPr>
        <p:spPr>
          <a:xfrm>
            <a:off x="-93306" y="-93306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BD490-DFFF-460B-A6CD-A46D3465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36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Wrong token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A9CC9-C8B6-4BB5-86C9-5412CCB17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C710C0-806D-472A-AAFE-897775DD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24" y="816429"/>
            <a:ext cx="11597551" cy="62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3DAFE2-64F8-45FB-A25E-43A78B85B85E}"/>
              </a:ext>
            </a:extLst>
          </p:cNvPr>
          <p:cNvSpPr/>
          <p:nvPr/>
        </p:nvSpPr>
        <p:spPr>
          <a:xfrm>
            <a:off x="-93306" y="-93306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5E353-FCD5-4AD3-B233-5B520F55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Start page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3BA4F6-CD86-4B5E-8479-42BA2250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12" y="1358161"/>
            <a:ext cx="10447176" cy="55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4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7178A-B30C-4E6D-ACE4-842F6EFC262A}"/>
              </a:ext>
            </a:extLst>
          </p:cNvPr>
          <p:cNvSpPr/>
          <p:nvPr/>
        </p:nvSpPr>
        <p:spPr>
          <a:xfrm>
            <a:off x="-223935" y="0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504AC-E3AE-4B5B-A95A-F2DD869A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9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Login window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CB0188-A857-4C72-9191-39732E351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466C31-C16D-4949-92A9-81235A8D5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1" y="1156997"/>
            <a:ext cx="11599198" cy="62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49EE27B-E9FA-49D8-8043-E74BBC174CF8}"/>
              </a:ext>
            </a:extLst>
          </p:cNvPr>
          <p:cNvSpPr/>
          <p:nvPr/>
        </p:nvSpPr>
        <p:spPr>
          <a:xfrm>
            <a:off x="-111968" y="-130629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F87215-53D4-45F5-9C12-3BF44C66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Checking token page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940CE-C6BB-4A40-9260-256D516C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5E7B9-5FDA-45A6-AC50-93058859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4" y="1185901"/>
            <a:ext cx="10143731" cy="54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125530-6735-4CE3-82E4-BDB20CE39662}"/>
              </a:ext>
            </a:extLst>
          </p:cNvPr>
          <p:cNvSpPr/>
          <p:nvPr/>
        </p:nvSpPr>
        <p:spPr>
          <a:xfrm>
            <a:off x="-93306" y="-93306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C4E2F-1853-4584-A5CD-DBADE3E7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Confirmation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222F8E-0907-420F-BCD0-BE504C83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438656-05B4-42C3-A15B-8C5BE470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91" y="1104138"/>
            <a:ext cx="10712418" cy="573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1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64F5F2-5611-4C3B-8449-2E030DE475BC}"/>
              </a:ext>
            </a:extLst>
          </p:cNvPr>
          <p:cNvSpPr/>
          <p:nvPr/>
        </p:nvSpPr>
        <p:spPr>
          <a:xfrm>
            <a:off x="-93306" y="-93306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4E3BD-0325-4BC6-A5F3-1AE9DC61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Search page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A66AEA-E3DD-4E28-87CD-59DA4F26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6B2762-6A58-4D5D-83CA-92202708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86180"/>
            <a:ext cx="10515600" cy="56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5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7F305A-4028-4FFE-9B1D-C4095A153303}"/>
              </a:ext>
            </a:extLst>
          </p:cNvPr>
          <p:cNvSpPr/>
          <p:nvPr/>
        </p:nvSpPr>
        <p:spPr>
          <a:xfrm>
            <a:off x="-93306" y="-93306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636A3-1892-40E4-9229-C2D417687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30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The results of search ‘bitcoin’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6252E-DF35-4C3A-A124-D9FB349E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69A9F1-2942-40B3-8B12-0294C25F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7" y="1107042"/>
            <a:ext cx="11577577" cy="61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E22059-8B44-41D8-B271-471C95575D4B}"/>
              </a:ext>
            </a:extLst>
          </p:cNvPr>
          <p:cNvSpPr/>
          <p:nvPr/>
        </p:nvSpPr>
        <p:spPr>
          <a:xfrm>
            <a:off x="-328127" y="-130629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E3402-E467-4E7D-8D29-F51FA1B8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-130629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Cryptocurrency not found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A7969-CECE-4E39-92E8-BFB3ECEC2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803902-9EEF-4B5D-A0AC-E69779CD1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" y="938699"/>
            <a:ext cx="11055505" cy="59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896D52-39C6-4996-9C4A-21B9A14A229B}"/>
              </a:ext>
            </a:extLst>
          </p:cNvPr>
          <p:cNvSpPr/>
          <p:nvPr/>
        </p:nvSpPr>
        <p:spPr>
          <a:xfrm>
            <a:off x="0" y="-69727"/>
            <a:ext cx="12848253" cy="71192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72527-CD74-47CD-9CD4-1E8E9D97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No token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Black" panose="020B0A04020102020204" pitchFamily="34" charset="0"/>
              </a:rPr>
              <a:t>provided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D8508-7A5B-4BFB-B78F-41241D50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B22F05-817D-42E3-B73A-2F3F8B4E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12" y="1005916"/>
            <a:ext cx="11188959" cy="599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635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Light SemiCondensed</vt:lpstr>
      <vt:lpstr>Calibri</vt:lpstr>
      <vt:lpstr>Calibri Light</vt:lpstr>
      <vt:lpstr>Тема Office</vt:lpstr>
      <vt:lpstr>Flask search cryptocurrencies </vt:lpstr>
      <vt:lpstr>Start page</vt:lpstr>
      <vt:lpstr>Login window</vt:lpstr>
      <vt:lpstr>Checking token page</vt:lpstr>
      <vt:lpstr>Confirmation</vt:lpstr>
      <vt:lpstr>Search page</vt:lpstr>
      <vt:lpstr>The results of search ‘bitcoin’</vt:lpstr>
      <vt:lpstr>Cryptocurrency not found</vt:lpstr>
      <vt:lpstr>No token provided</vt:lpstr>
      <vt:lpstr>Wrong token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Эльмира Оруджова</dc:creator>
  <cp:lastModifiedBy>Эльмира Оруджова</cp:lastModifiedBy>
  <cp:revision>4</cp:revision>
  <dcterms:created xsi:type="dcterms:W3CDTF">2021-11-23T18:44:09Z</dcterms:created>
  <dcterms:modified xsi:type="dcterms:W3CDTF">2021-11-23T19:11:17Z</dcterms:modified>
</cp:coreProperties>
</file>