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s://github.com/M0nica/dactl" TargetMode="External"/><Relationship Id="rId4" Type="http://schemas.openxmlformats.org/officeDocument/2006/relationships/hyperlink" Target="https://github.com/YOUR_USERNAME/dact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rogramminghistorian.org/lessons/building-static-sites-with-jekyll-github-pages#what-are-static-sites-jekyll-etc--why-might-i-care-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chenhuijing.com/#%F0%9F%8E%AE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-scm.com/download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10710"/>
            </a:lvl1pPr>
          </a:lstStyle>
          <a:p>
            <a:pPr/>
            <a:r>
              <a:t>CREATE A BLOG WITH JEKYLL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cOdeland 2018 | by monica powell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Configure git:</a:t>
            </a:r>
          </a:p>
          <a:p>
            <a:pPr lvl="1">
              <a:defRPr i="1"/>
            </a:pPr>
            <a:r>
              <a:t>`$ git config --global user.name "John Doe"</a:t>
            </a:r>
          </a:p>
          <a:p>
            <a:pPr lvl="1">
              <a:defRPr i="1"/>
            </a:pPr>
            <a:r>
              <a:t>$ git config --global user.email johndoe@example.com```</a:t>
            </a:r>
          </a:p>
          <a:p>
            <a:pPr lvl="1">
              <a:defRPr i="1"/>
            </a:pPr>
          </a:p>
          <a:p>
            <a:pPr>
              <a:defRPr i="1"/>
            </a:pPr>
            <a:r>
              <a:t>Install Ruby</a:t>
            </a:r>
          </a:p>
        </p:txBody>
      </p:sp>
      <p:sp>
        <p:nvSpPr>
          <p:cNvPr id="207" name="Shape 207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On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GitHub.com</a:t>
            </a:r>
            <a:r>
              <a:t> fork this repository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https://github.com/M0nica/dactl</a:t>
            </a:r>
          </a:p>
          <a:p>
            <a:pPr>
              <a:defRPr i="1"/>
            </a:pPr>
            <a:r>
              <a:t>On command line:</a:t>
            </a:r>
          </a:p>
          <a:p>
            <a:pPr lvl="1">
              <a:defRPr i="1"/>
            </a:pPr>
            <a:r>
              <a:t>Git clone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https://github.com/YOUR_USERNAME/dactl</a:t>
            </a:r>
          </a:p>
          <a:p>
            <a:pPr>
              <a:defRPr i="1"/>
            </a:pPr>
            <a:r>
              <a:t> `cd dactl`</a:t>
            </a:r>
          </a:p>
          <a:p>
            <a:pPr>
              <a:defRPr i="1"/>
            </a:pPr>
            <a:r>
              <a:t>`bundle install` </a:t>
            </a:r>
          </a:p>
          <a:p>
            <a:pPr>
              <a:defRPr i="1"/>
            </a:pPr>
            <a:r>
              <a:t>`jekyll -s`</a:t>
            </a:r>
          </a:p>
        </p:txBody>
      </p:sp>
      <p:sp>
        <p:nvSpPr>
          <p:cNvPr id="212" name="Shape 21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Hello!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406400" y="2749550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Monica Powell, Instructor</a:t>
            </a:r>
          </a:p>
          <a:p>
            <a:pPr lvl="1"/>
            <a:r>
              <a:t>Who am I?</a:t>
            </a:r>
          </a:p>
          <a:p>
            <a:pPr/>
          </a:p>
          <a:p>
            <a:pPr/>
            <a:r>
              <a:t>Nia Murrell, TA</a:t>
            </a:r>
          </a:p>
          <a:p>
            <a:pPr lvl="1"/>
            <a:r>
              <a:t>Who is she?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/>
          <a:lstStyle/>
          <a:p>
            <a:pPr defTabSz="338835">
              <a:defRPr sz="9860"/>
            </a:pPr>
            <a:r>
              <a:t>Today we will create a static blog using </a:t>
            </a:r>
            <a:r>
              <a:rPr>
                <a:solidFill>
                  <a:srgbClr val="011993"/>
                </a:solidFill>
              </a:rPr>
              <a:t>Jekyll</a:t>
            </a:r>
            <a:r>
              <a:t> and host it on </a:t>
            </a:r>
            <a:r>
              <a:rPr>
                <a:solidFill>
                  <a:srgbClr val="011993"/>
                </a:solidFill>
              </a:rPr>
              <a:t>github pages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Static vs dynamic websites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 numCol="2" spcCol="609600"/>
          <a:lstStyle/>
          <a:p>
            <a:pPr/>
            <a:r>
              <a:t>Static websites unlike dynamic websites:</a:t>
            </a:r>
          </a:p>
          <a:p>
            <a:pPr/>
            <a:r>
              <a:t>Never have databases </a:t>
            </a:r>
          </a:p>
          <a:p>
            <a:pPr/>
            <a:r>
              <a:t>Display the same information for all readers</a:t>
            </a:r>
          </a:p>
          <a:p>
            <a:pPr/>
          </a:p>
          <a:p>
            <a:pPr/>
          </a:p>
          <a:p>
            <a:pPr/>
            <a:r>
              <a:t>Less expensive to host</a:t>
            </a:r>
          </a:p>
          <a:p>
            <a:pPr/>
            <a:r>
              <a:t>Load faster</a:t>
            </a:r>
          </a:p>
          <a:p>
            <a:pPr/>
            <a:r>
              <a:t>Less prone to hacking</a:t>
            </a:r>
          </a:p>
          <a:p>
            <a:pPr/>
            <a:r>
              <a:t>Usually don’t have CMS</a:t>
            </a:r>
          </a:p>
        </p:txBody>
      </p:sp>
      <p:sp>
        <p:nvSpPr>
          <p:cNvPr id="179" name="Shape 179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xfrm>
            <a:off x="889000" y="2908300"/>
            <a:ext cx="11226800" cy="4546600"/>
          </a:xfrm>
          <a:prstGeom prst="rect">
            <a:avLst/>
          </a:prstGeom>
        </p:spPr>
        <p:txBody>
          <a:bodyPr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i="1" sz="3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 “Jekyll website” is a “static (plain HTML) website that has been created using Jekyll. Jekyll is software that creates websites. Jekyll isn’t actually “running” the live website; rather, Jekyll is a “static site generator”: it helps you create the static site files, which you then host just as you would any other HTML website.</a:t>
            </a:r>
          </a:p>
        </p:txBody>
      </p:sp>
      <p:sp>
        <p:nvSpPr>
          <p:cNvPr id="182" name="Shape 182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accent1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838787"/>
                </a:solidFill>
              </a:defRPr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Programming Historian</a:t>
            </a:r>
          </a:p>
        </p:txBody>
      </p:sp>
      <p:sp>
        <p:nvSpPr>
          <p:cNvPr id="183" name="Shape 183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84" name="Shape 184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jekyll?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Websites powered by jekyll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i="1" sz="3230"/>
            </a:pP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Ruby documentation https://www.ruby-lang.org/en/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Bootstrap documentation https://getbootstrap.com/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Blog/Personal Website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https://zachholman.com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t>www.datalogues.com	</a:t>
            </a:r>
          </a:p>
          <a:p>
            <a:pPr marL="422275" indent="-422275" defTabSz="554990">
              <a:spcBef>
                <a:spcPts val="2600"/>
              </a:spcBef>
              <a:defRPr i="1" sz="3230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https://www.chenhuijing.com/#%F0%9F%8E%AE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Confused The Simpsons GIF-original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-31929" y="-34709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INSTALLATION FEST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00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91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Let’s pair up in groups of 3!</a:t>
            </a:r>
          </a:p>
        </p:txBody>
      </p:sp>
      <p:sp>
        <p:nvSpPr>
          <p:cNvPr id="197" name="Shape 197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blog with jekyll</a:t>
            </a:r>
          </a:p>
        </p:txBody>
      </p:sp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Installation fest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406400" y="2791177"/>
            <a:ext cx="12192000" cy="6108701"/>
          </a:xfrm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Open Command Line</a:t>
            </a:r>
          </a:p>
          <a:p>
            <a:pPr>
              <a:defRPr i="1"/>
            </a:pPr>
            <a:r>
              <a:t>Install git from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https://git-scm.com/downloads</a:t>
            </a:r>
          </a:p>
          <a:p>
            <a:pPr>
              <a:defRPr i="1"/>
            </a:pPr>
            <a:r>
              <a:t>Confirm installation by running `$ git --version`</a:t>
            </a:r>
          </a:p>
          <a:p>
            <a:pPr>
              <a:defRPr i="1"/>
            </a:pPr>
            <a:r>
              <a:t>`$ git config --global user.name "John Doe"</a:t>
            </a:r>
          </a:p>
          <a:p>
            <a:pPr>
              <a:defRPr i="1"/>
            </a:pPr>
            <a:r>
              <a:t>$ git config --global user.email johndoe@example.com```</a:t>
            </a:r>
          </a:p>
        </p:txBody>
      </p:sp>
      <p:sp>
        <p:nvSpPr>
          <p:cNvPr id="202" name="Shape 202"/>
          <p:cNvSpPr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