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F5F8C-A003-8CA2-8903-E0C6273F8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A8B22-B574-1FD9-B21A-7C63A6AAA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C116-6CE2-D766-967B-0D717429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ABD3A-7B93-D443-506C-B11EC12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73772-FDE2-1082-57AB-3EA3FF52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3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80D6-8685-4221-9310-960F798C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4350EC-5CD5-B8E4-FEB9-E249516DF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63EA1-1862-805B-3134-990978F9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4BD62-EA17-F877-7976-63B1A80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42187-7B28-18C7-953A-02324E43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3E1D27-41A5-E2E7-F608-B30632D60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1268F-5408-A047-5B9E-0C53838E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52EC4-364A-7AFF-E23C-DDDA7C88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941A0-7EF5-48FB-D629-801ED25A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235B4-4177-B329-0FFF-4E039FBF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C4BFC-305C-4C30-D907-5D766894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D361A-8F40-B843-77DD-651008FE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3C1FC-192C-6D3E-D7D1-28294464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ACC0-A6F1-3228-2699-2F9B0D84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32393-AE7E-F9A2-29CE-B760BE9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4D29B-4A9B-C41B-C284-EB8345B4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A8122A-0449-D7F4-5491-1FDAAF5F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D9498-63F1-D5C6-8A13-753866B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E33C1-D359-5568-5575-C3229CA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6C4D0-21D9-4F11-E6A1-8A93CF09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8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0AC3-3841-6F15-9A98-5C8AA4BF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7D9B5-758A-6437-8510-5657E05DA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CF869A-576C-6F77-A4D2-04A6AD332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B5B31-41DE-23BC-46E8-AC37F92A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40C76A-5816-6695-FDBD-08734E2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32E8B-8DAF-BFC0-AEC3-055CC55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A63B7-3C80-3BFD-D428-8A088256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CCB373-63A1-4E97-772A-10940A8F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D5988-A204-8600-0966-82E97A69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6C6BC-A7FD-EE97-FC4D-D11F24464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9A973F-E64D-3CB0-10FB-C9552755D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FA4F36-B00F-241A-D867-14DECB62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EBF156-46F1-D85A-47F1-0ACA595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53FAF8-FB92-D978-31E1-518C206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7755B-424C-F6BD-0013-3B46EF2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D79968-6853-9E91-C95B-5D551563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53CB96-E1AF-3083-DC89-835A7A5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0B2646-BAA5-149B-7709-EDBFB5A6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9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86D8C7-9A89-3FD1-57CB-D1FC3B34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83BC91-2D4B-3DD2-CDB3-BCE028C6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A21DD-D989-1F2E-D82F-2DA1DD27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54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7754-4BD9-B13A-239B-8E5C92FE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D70F2F-6C65-02FF-4BC4-0C87E416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C64CBD-2456-E809-A52B-B9F3F957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E459E-D4AA-25EB-F17E-73E50D02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25B61-E424-1B92-7543-3BAB2FDA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224C3-9F61-3416-C250-6147987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271A2-FF47-1F87-E11E-08541049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1394A6-F5E6-F77C-7ED3-9F9A5F3E8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0D655-89E7-2B7A-5128-70983EE6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E3CC6-BBCF-1DF4-0510-3F3AE7F3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1488F-6B77-7B48-C422-DEFEF17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716AA-AB11-B419-623F-55D779CC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5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D65E17-2CD8-077C-526E-460D3DE1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FA9A57-31F4-374B-1BED-43A84F03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52CE1-5BDF-D58C-29E9-F8E5EFDB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B0E8-06B2-40A9-A1FC-5853BE122BF6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F13C6-ECE1-943A-4E67-4FD04229B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64FAB-2623-45AC-A8EE-83348C2C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3869-9D42-4167-B1CA-F66937C4D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93E9E4-60C1-CDE3-BAA8-A8487CB0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RPG Online D&amp;D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4BD30-DEFF-E174-D249-70F5C160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4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A83779-A544-A0FC-B258-3FC259F0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09628-C967-5CD1-5D9A-331B2336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Criação de um banco de dados para um jogo de RPG online, onde mostra a criação do DER e do MER.</a:t>
            </a:r>
            <a:endParaRPr lang="pt-BR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56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99F65E-ECFD-0EE4-13CB-F28A8A4F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Entidade e Relacionamento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4E0D182B-A291-61DF-B306-D5BA5677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03812"/>
            <a:ext cx="6780700" cy="38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DD9F9B-5349-84F4-7ED9-0395300F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Diagrama de Entidade e Relacionamento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FD744-68CF-6D41-8E74-4480ABEF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2600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usuário do jogo poderá ter um personagem, portanto, o relacionamento é de 1 para 1.</a:t>
            </a:r>
            <a:endParaRPr lang="pt-BR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600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personagem possuirá uma classe e uma classe poderá pertencer a vários personagens, então o relacionamento é de 1 para N.</a:t>
            </a:r>
            <a:endParaRPr lang="pt-BR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600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classe poderá possuir uma ou mais habilidades, portanto, o relacionamento é de N para N. Gerando uma nova tabela </a:t>
            </a:r>
            <a:r>
              <a:rPr lang="pt-BR" sz="2600" err="1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classehabilidade</a:t>
            </a:r>
            <a:r>
              <a:rPr lang="pt-BR" sz="2600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como mostra no slide abaixo.</a:t>
            </a:r>
          </a:p>
          <a:p>
            <a:pPr marL="0" indent="0">
              <a:spcAft>
                <a:spcPts val="800"/>
              </a:spcAft>
              <a:buNone/>
            </a:pPr>
            <a:endParaRPr lang="pt-BR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600"/>
          </a:p>
        </p:txBody>
      </p:sp>
    </p:spTree>
    <p:extLst>
      <p:ext uri="{BB962C8B-B14F-4D97-AF65-F5344CB8AC3E}">
        <p14:creationId xmlns:p14="http://schemas.microsoft.com/office/powerpoint/2010/main" val="426484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941953-0E0B-1B26-B1B5-77CA49F0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Entidade Relacionamento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Uma imagem contendo Tabela&#10;&#10;Descrição gerada automaticamente">
            <a:extLst>
              <a:ext uri="{FF2B5EF4-FFF2-40B4-BE49-F238E27FC236}">
                <a16:creationId xmlns:a16="http://schemas.microsoft.com/office/drawing/2014/main" id="{1729F786-58E7-A359-D69D-28C01397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01836"/>
            <a:ext cx="11496821" cy="34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57743-6A59-0BAA-E2A0-0E812750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pt-BR" dirty="0"/>
              <a:t>O modelo MER demonstrou as tabelas que foram geradas a partir dos relacionamentos feitos a partir do DER, por isso é necessário sempre dar início a modelagem pelo DER.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7D99A-D63E-F50B-309B-E039303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Modelo Entidade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3806930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do Office</vt:lpstr>
      <vt:lpstr>RPG Online D&amp;D</vt:lpstr>
      <vt:lpstr>Introdução</vt:lpstr>
      <vt:lpstr>Diagrama de Entidade e Relacionamento</vt:lpstr>
      <vt:lpstr>Diagrama de Entidade e Relacionamento</vt:lpstr>
      <vt:lpstr>Modelo Entidade Relacionamento</vt:lpstr>
      <vt:lpstr>Modelo Entidade Relacionamento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Online D&amp;D</dc:title>
  <dc:creator>MONIQUE DE OLIVEIRA VIEIRA</dc:creator>
  <cp:lastModifiedBy>MONIQUE DE OLIVEIRA VIEIRA</cp:lastModifiedBy>
  <cp:revision>1</cp:revision>
  <dcterms:created xsi:type="dcterms:W3CDTF">2022-07-10T00:56:13Z</dcterms:created>
  <dcterms:modified xsi:type="dcterms:W3CDTF">2022-07-10T01:08:18Z</dcterms:modified>
</cp:coreProperties>
</file>