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47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404185" y="2"/>
            <a:ext cx="2884170" cy="4894580"/>
          </a:xfrm>
          <a:custGeom>
            <a:avLst/>
            <a:gdLst/>
            <a:ahLst/>
            <a:cxnLst/>
            <a:rect l="l" t="t" r="r" b="b"/>
            <a:pathLst>
              <a:path w="2884169" h="4894580">
                <a:moveTo>
                  <a:pt x="2883813" y="4893999"/>
                </a:moveTo>
                <a:lnTo>
                  <a:pt x="2825334" y="4893999"/>
                </a:lnTo>
                <a:lnTo>
                  <a:pt x="440627" y="761893"/>
                </a:lnTo>
                <a:lnTo>
                  <a:pt x="440776" y="761893"/>
                </a:lnTo>
                <a:lnTo>
                  <a:pt x="0" y="0"/>
                </a:lnTo>
                <a:lnTo>
                  <a:pt x="2883813" y="0"/>
                </a:lnTo>
                <a:lnTo>
                  <a:pt x="2883813" y="4893999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263014" y="6808272"/>
            <a:ext cx="4025265" cy="3479165"/>
          </a:xfrm>
          <a:custGeom>
            <a:avLst/>
            <a:gdLst/>
            <a:ahLst/>
            <a:cxnLst/>
            <a:rect l="l" t="t" r="r" b="b"/>
            <a:pathLst>
              <a:path w="4025265" h="3479165">
                <a:moveTo>
                  <a:pt x="0" y="3478727"/>
                </a:moveTo>
                <a:lnTo>
                  <a:pt x="4024984" y="3478727"/>
                </a:lnTo>
                <a:lnTo>
                  <a:pt x="4024984" y="0"/>
                </a:lnTo>
                <a:lnTo>
                  <a:pt x="2011305" y="0"/>
                </a:lnTo>
                <a:lnTo>
                  <a:pt x="1332520" y="1173207"/>
                </a:lnTo>
                <a:lnTo>
                  <a:pt x="1332045" y="1173207"/>
                </a:lnTo>
                <a:lnTo>
                  <a:pt x="0" y="3478727"/>
                </a:lnTo>
                <a:close/>
              </a:path>
              <a:path w="4025265" h="3479165">
                <a:moveTo>
                  <a:pt x="1332045" y="1173207"/>
                </a:moveTo>
                <a:lnTo>
                  <a:pt x="1332520" y="1173207"/>
                </a:lnTo>
                <a:lnTo>
                  <a:pt x="1332219" y="1172906"/>
                </a:lnTo>
                <a:lnTo>
                  <a:pt x="1332045" y="1173207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112615" y="6808272"/>
            <a:ext cx="5123815" cy="3479165"/>
          </a:xfrm>
          <a:custGeom>
            <a:avLst/>
            <a:gdLst/>
            <a:ahLst/>
            <a:cxnLst/>
            <a:rect l="l" t="t" r="r" b="b"/>
            <a:pathLst>
              <a:path w="5123815" h="3479165">
                <a:moveTo>
                  <a:pt x="0" y="3478727"/>
                </a:moveTo>
                <a:lnTo>
                  <a:pt x="4148986" y="3478727"/>
                </a:lnTo>
                <a:lnTo>
                  <a:pt x="5123705" y="1794176"/>
                </a:lnTo>
                <a:lnTo>
                  <a:pt x="4085554" y="0"/>
                </a:lnTo>
                <a:lnTo>
                  <a:pt x="2013323" y="0"/>
                </a:lnTo>
                <a:lnTo>
                  <a:pt x="1384584" y="1086694"/>
                </a:lnTo>
                <a:lnTo>
                  <a:pt x="1379037" y="1086694"/>
                </a:lnTo>
                <a:lnTo>
                  <a:pt x="0" y="3478727"/>
                </a:lnTo>
                <a:close/>
              </a:path>
              <a:path w="5123815" h="3479165">
                <a:moveTo>
                  <a:pt x="1379037" y="1086694"/>
                </a:moveTo>
                <a:lnTo>
                  <a:pt x="1384584" y="1086694"/>
                </a:lnTo>
                <a:lnTo>
                  <a:pt x="1380514" y="1084132"/>
                </a:lnTo>
                <a:lnTo>
                  <a:pt x="1379037" y="1086694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9064" y="609843"/>
            <a:ext cx="17489871" cy="1901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414770" cy="10287000"/>
          </a:xfrm>
          <a:custGeom>
            <a:avLst/>
            <a:gdLst/>
            <a:ahLst/>
            <a:cxnLst/>
            <a:rect l="l" t="t" r="r" b="b"/>
            <a:pathLst>
              <a:path w="6414770" h="10287000">
                <a:moveTo>
                  <a:pt x="335166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3566639" y="0"/>
                </a:lnTo>
                <a:lnTo>
                  <a:pt x="6414443" y="4932926"/>
                </a:lnTo>
                <a:lnTo>
                  <a:pt x="6414443" y="4981701"/>
                </a:lnTo>
                <a:lnTo>
                  <a:pt x="3351667" y="10286999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29800" y="2067242"/>
            <a:ext cx="11028680" cy="149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60833" y="1725362"/>
            <a:ext cx="16943705" cy="7355840"/>
            <a:chOff x="760833" y="1725362"/>
            <a:chExt cx="16943705" cy="73558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75370" y="2764007"/>
              <a:ext cx="3863887" cy="386714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265822" y="2754451"/>
              <a:ext cx="4438650" cy="4778375"/>
            </a:xfrm>
            <a:custGeom>
              <a:avLst/>
              <a:gdLst/>
              <a:ahLst/>
              <a:cxnLst/>
              <a:rect l="l" t="t" r="r" b="b"/>
              <a:pathLst>
                <a:path w="4438650" h="4778375">
                  <a:moveTo>
                    <a:pt x="3937403" y="4777792"/>
                  </a:moveTo>
                  <a:lnTo>
                    <a:pt x="3937403" y="4072590"/>
                  </a:lnTo>
                  <a:lnTo>
                    <a:pt x="4438649" y="4573303"/>
                  </a:lnTo>
                  <a:lnTo>
                    <a:pt x="4141721" y="4573303"/>
                  </a:lnTo>
                  <a:lnTo>
                    <a:pt x="3937403" y="4777792"/>
                  </a:lnTo>
                  <a:close/>
                </a:path>
                <a:path w="4438650" h="4778375">
                  <a:moveTo>
                    <a:pt x="704608" y="3886256"/>
                  </a:moveTo>
                  <a:lnTo>
                    <a:pt x="685513" y="3886256"/>
                  </a:lnTo>
                  <a:lnTo>
                    <a:pt x="685513" y="3867145"/>
                  </a:lnTo>
                  <a:lnTo>
                    <a:pt x="704608" y="3867145"/>
                  </a:lnTo>
                  <a:lnTo>
                    <a:pt x="704608" y="3886256"/>
                  </a:lnTo>
                  <a:close/>
                </a:path>
                <a:path w="4438650" h="4778375">
                  <a:moveTo>
                    <a:pt x="724658" y="19111"/>
                  </a:moveTo>
                  <a:lnTo>
                    <a:pt x="705562" y="19111"/>
                  </a:lnTo>
                  <a:lnTo>
                    <a:pt x="705562" y="0"/>
                  </a:lnTo>
                  <a:lnTo>
                    <a:pt x="724658" y="0"/>
                  </a:lnTo>
                  <a:lnTo>
                    <a:pt x="724658" y="19111"/>
                  </a:lnTo>
                  <a:close/>
                </a:path>
                <a:path w="4438650" h="4778375">
                  <a:moveTo>
                    <a:pt x="781943" y="3886256"/>
                  </a:moveTo>
                  <a:lnTo>
                    <a:pt x="762848" y="3886256"/>
                  </a:lnTo>
                  <a:lnTo>
                    <a:pt x="762848" y="3867145"/>
                  </a:lnTo>
                  <a:lnTo>
                    <a:pt x="781943" y="3867145"/>
                  </a:lnTo>
                  <a:lnTo>
                    <a:pt x="781943" y="3886256"/>
                  </a:lnTo>
                  <a:close/>
                </a:path>
                <a:path w="4438650" h="4778375">
                  <a:moveTo>
                    <a:pt x="647322" y="19111"/>
                  </a:moveTo>
                  <a:lnTo>
                    <a:pt x="628227" y="19111"/>
                  </a:lnTo>
                  <a:lnTo>
                    <a:pt x="628227" y="0"/>
                  </a:lnTo>
                  <a:lnTo>
                    <a:pt x="647322" y="0"/>
                  </a:lnTo>
                  <a:lnTo>
                    <a:pt x="647322" y="19111"/>
                  </a:lnTo>
                  <a:close/>
                </a:path>
                <a:path w="4438650" h="4778375">
                  <a:moveTo>
                    <a:pt x="569987" y="19111"/>
                  </a:moveTo>
                  <a:lnTo>
                    <a:pt x="550892" y="19111"/>
                  </a:lnTo>
                  <a:lnTo>
                    <a:pt x="550892" y="0"/>
                  </a:lnTo>
                  <a:lnTo>
                    <a:pt x="569987" y="0"/>
                  </a:lnTo>
                  <a:lnTo>
                    <a:pt x="569987" y="19111"/>
                  </a:lnTo>
                  <a:close/>
                </a:path>
                <a:path w="4438650" h="4778375">
                  <a:moveTo>
                    <a:pt x="627273" y="3886256"/>
                  </a:moveTo>
                  <a:lnTo>
                    <a:pt x="608178" y="3886256"/>
                  </a:lnTo>
                  <a:lnTo>
                    <a:pt x="608178" y="3867145"/>
                  </a:lnTo>
                  <a:lnTo>
                    <a:pt x="627273" y="3867145"/>
                  </a:lnTo>
                  <a:lnTo>
                    <a:pt x="627273" y="3886256"/>
                  </a:lnTo>
                  <a:close/>
                </a:path>
                <a:path w="4438650" h="4778375">
                  <a:moveTo>
                    <a:pt x="801038" y="19111"/>
                  </a:moveTo>
                  <a:lnTo>
                    <a:pt x="781943" y="19111"/>
                  </a:lnTo>
                  <a:lnTo>
                    <a:pt x="781943" y="0"/>
                  </a:lnTo>
                  <a:lnTo>
                    <a:pt x="801038" y="0"/>
                  </a:lnTo>
                  <a:lnTo>
                    <a:pt x="801038" y="19111"/>
                  </a:lnTo>
                  <a:close/>
                </a:path>
                <a:path w="4438650" h="4778375">
                  <a:moveTo>
                    <a:pt x="936613" y="3886256"/>
                  </a:moveTo>
                  <a:lnTo>
                    <a:pt x="917518" y="3886256"/>
                  </a:lnTo>
                  <a:lnTo>
                    <a:pt x="917518" y="3867145"/>
                  </a:lnTo>
                  <a:lnTo>
                    <a:pt x="936613" y="3867145"/>
                  </a:lnTo>
                  <a:lnTo>
                    <a:pt x="936613" y="3886256"/>
                  </a:lnTo>
                  <a:close/>
                </a:path>
                <a:path w="4438650" h="4778375">
                  <a:moveTo>
                    <a:pt x="955708" y="19111"/>
                  </a:moveTo>
                  <a:lnTo>
                    <a:pt x="936613" y="19111"/>
                  </a:lnTo>
                  <a:lnTo>
                    <a:pt x="936613" y="0"/>
                  </a:lnTo>
                  <a:lnTo>
                    <a:pt x="955708" y="0"/>
                  </a:lnTo>
                  <a:lnTo>
                    <a:pt x="955708" y="19111"/>
                  </a:lnTo>
                  <a:close/>
                </a:path>
                <a:path w="4438650" h="4778375">
                  <a:moveTo>
                    <a:pt x="549938" y="3886256"/>
                  </a:moveTo>
                  <a:lnTo>
                    <a:pt x="530842" y="3886256"/>
                  </a:lnTo>
                  <a:lnTo>
                    <a:pt x="530842" y="3867145"/>
                  </a:lnTo>
                  <a:lnTo>
                    <a:pt x="549938" y="3867145"/>
                  </a:lnTo>
                  <a:lnTo>
                    <a:pt x="549938" y="3886256"/>
                  </a:lnTo>
                  <a:close/>
                </a:path>
                <a:path w="4438650" h="4778375">
                  <a:moveTo>
                    <a:pt x="859278" y="3886256"/>
                  </a:moveTo>
                  <a:lnTo>
                    <a:pt x="840183" y="3886256"/>
                  </a:lnTo>
                  <a:lnTo>
                    <a:pt x="840183" y="3867145"/>
                  </a:lnTo>
                  <a:lnTo>
                    <a:pt x="859278" y="3867145"/>
                  </a:lnTo>
                  <a:lnTo>
                    <a:pt x="859278" y="3886256"/>
                  </a:lnTo>
                  <a:close/>
                </a:path>
                <a:path w="4438650" h="4778375">
                  <a:moveTo>
                    <a:pt x="878373" y="19111"/>
                  </a:moveTo>
                  <a:lnTo>
                    <a:pt x="859278" y="19111"/>
                  </a:lnTo>
                  <a:lnTo>
                    <a:pt x="859278" y="0"/>
                  </a:lnTo>
                  <a:lnTo>
                    <a:pt x="878373" y="0"/>
                  </a:lnTo>
                  <a:lnTo>
                    <a:pt x="878373" y="19111"/>
                  </a:lnTo>
                  <a:close/>
                </a:path>
                <a:path w="4438650" h="4778375">
                  <a:moveTo>
                    <a:pt x="164217" y="3886256"/>
                  </a:moveTo>
                  <a:lnTo>
                    <a:pt x="145122" y="3886256"/>
                  </a:lnTo>
                  <a:lnTo>
                    <a:pt x="145122" y="3867145"/>
                  </a:lnTo>
                  <a:lnTo>
                    <a:pt x="164217" y="3867145"/>
                  </a:lnTo>
                  <a:lnTo>
                    <a:pt x="164217" y="3886256"/>
                  </a:lnTo>
                  <a:close/>
                </a:path>
                <a:path w="4438650" h="4778375">
                  <a:moveTo>
                    <a:pt x="260647" y="19111"/>
                  </a:moveTo>
                  <a:lnTo>
                    <a:pt x="241552" y="19111"/>
                  </a:lnTo>
                  <a:lnTo>
                    <a:pt x="241552" y="0"/>
                  </a:lnTo>
                  <a:lnTo>
                    <a:pt x="260647" y="0"/>
                  </a:lnTo>
                  <a:lnTo>
                    <a:pt x="260647" y="19111"/>
                  </a:lnTo>
                  <a:close/>
                </a:path>
                <a:path w="4438650" h="4778375">
                  <a:moveTo>
                    <a:pt x="28642" y="19111"/>
                  </a:moveTo>
                  <a:lnTo>
                    <a:pt x="9547" y="19111"/>
                  </a:lnTo>
                  <a:lnTo>
                    <a:pt x="9547" y="0"/>
                  </a:lnTo>
                  <a:lnTo>
                    <a:pt x="28642" y="0"/>
                  </a:lnTo>
                  <a:lnTo>
                    <a:pt x="28642" y="19111"/>
                  </a:lnTo>
                  <a:close/>
                </a:path>
                <a:path w="4438650" h="4778375">
                  <a:moveTo>
                    <a:pt x="183312" y="19111"/>
                  </a:moveTo>
                  <a:lnTo>
                    <a:pt x="164217" y="19111"/>
                  </a:lnTo>
                  <a:lnTo>
                    <a:pt x="164217" y="0"/>
                  </a:lnTo>
                  <a:lnTo>
                    <a:pt x="183312" y="0"/>
                  </a:lnTo>
                  <a:lnTo>
                    <a:pt x="183312" y="19111"/>
                  </a:lnTo>
                  <a:close/>
                </a:path>
                <a:path w="4438650" h="4778375">
                  <a:moveTo>
                    <a:pt x="492652" y="19111"/>
                  </a:moveTo>
                  <a:lnTo>
                    <a:pt x="473557" y="19111"/>
                  </a:lnTo>
                  <a:lnTo>
                    <a:pt x="473557" y="0"/>
                  </a:lnTo>
                  <a:lnTo>
                    <a:pt x="492652" y="0"/>
                  </a:lnTo>
                  <a:lnTo>
                    <a:pt x="492652" y="19111"/>
                  </a:lnTo>
                  <a:close/>
                </a:path>
                <a:path w="4438650" h="4778375">
                  <a:moveTo>
                    <a:pt x="86882" y="3886256"/>
                  </a:moveTo>
                  <a:lnTo>
                    <a:pt x="67787" y="3886256"/>
                  </a:lnTo>
                  <a:lnTo>
                    <a:pt x="67787" y="3867145"/>
                  </a:lnTo>
                  <a:lnTo>
                    <a:pt x="86882" y="3867145"/>
                  </a:lnTo>
                  <a:lnTo>
                    <a:pt x="86882" y="3886256"/>
                  </a:lnTo>
                  <a:close/>
                </a:path>
                <a:path w="4438650" h="4778375">
                  <a:moveTo>
                    <a:pt x="105977" y="19111"/>
                  </a:moveTo>
                  <a:lnTo>
                    <a:pt x="86882" y="19111"/>
                  </a:lnTo>
                  <a:lnTo>
                    <a:pt x="86882" y="0"/>
                  </a:lnTo>
                  <a:lnTo>
                    <a:pt x="105977" y="0"/>
                  </a:lnTo>
                  <a:lnTo>
                    <a:pt x="105977" y="19111"/>
                  </a:lnTo>
                  <a:close/>
                </a:path>
                <a:path w="4438650" h="4778375">
                  <a:moveTo>
                    <a:pt x="415317" y="19111"/>
                  </a:moveTo>
                  <a:lnTo>
                    <a:pt x="396222" y="19111"/>
                  </a:lnTo>
                  <a:lnTo>
                    <a:pt x="396222" y="0"/>
                  </a:lnTo>
                  <a:lnTo>
                    <a:pt x="415317" y="0"/>
                  </a:lnTo>
                  <a:lnTo>
                    <a:pt x="415317" y="19111"/>
                  </a:lnTo>
                  <a:close/>
                </a:path>
                <a:path w="4438650" h="4778375">
                  <a:moveTo>
                    <a:pt x="473557" y="3886256"/>
                  </a:moveTo>
                  <a:lnTo>
                    <a:pt x="454462" y="3886256"/>
                  </a:lnTo>
                  <a:lnTo>
                    <a:pt x="454462" y="3867145"/>
                  </a:lnTo>
                  <a:lnTo>
                    <a:pt x="473557" y="3867145"/>
                  </a:lnTo>
                  <a:lnTo>
                    <a:pt x="473557" y="3886256"/>
                  </a:lnTo>
                  <a:close/>
                </a:path>
                <a:path w="4438650" h="4778375">
                  <a:moveTo>
                    <a:pt x="337982" y="19111"/>
                  </a:moveTo>
                  <a:lnTo>
                    <a:pt x="318887" y="19111"/>
                  </a:lnTo>
                  <a:lnTo>
                    <a:pt x="318887" y="0"/>
                  </a:lnTo>
                  <a:lnTo>
                    <a:pt x="337982" y="0"/>
                  </a:lnTo>
                  <a:lnTo>
                    <a:pt x="337982" y="19111"/>
                  </a:lnTo>
                  <a:close/>
                </a:path>
                <a:path w="4438650" h="4778375">
                  <a:moveTo>
                    <a:pt x="396222" y="3886256"/>
                  </a:moveTo>
                  <a:lnTo>
                    <a:pt x="377127" y="3886256"/>
                  </a:lnTo>
                  <a:lnTo>
                    <a:pt x="377127" y="3867145"/>
                  </a:lnTo>
                  <a:lnTo>
                    <a:pt x="396222" y="3867145"/>
                  </a:lnTo>
                  <a:lnTo>
                    <a:pt x="396222" y="3886256"/>
                  </a:lnTo>
                  <a:close/>
                </a:path>
                <a:path w="4438650" h="4778375">
                  <a:moveTo>
                    <a:pt x="318887" y="3886256"/>
                  </a:moveTo>
                  <a:lnTo>
                    <a:pt x="299792" y="3886256"/>
                  </a:lnTo>
                  <a:lnTo>
                    <a:pt x="299792" y="3867145"/>
                  </a:lnTo>
                  <a:lnTo>
                    <a:pt x="318887" y="3867145"/>
                  </a:lnTo>
                  <a:lnTo>
                    <a:pt x="318887" y="3886256"/>
                  </a:lnTo>
                  <a:close/>
                </a:path>
                <a:path w="4438650" h="4778375">
                  <a:moveTo>
                    <a:pt x="241552" y="3886256"/>
                  </a:moveTo>
                  <a:lnTo>
                    <a:pt x="222457" y="3886256"/>
                  </a:lnTo>
                  <a:lnTo>
                    <a:pt x="222457" y="3867145"/>
                  </a:lnTo>
                  <a:lnTo>
                    <a:pt x="241552" y="3867145"/>
                  </a:lnTo>
                  <a:lnTo>
                    <a:pt x="241552" y="3886256"/>
                  </a:lnTo>
                  <a:close/>
                </a:path>
                <a:path w="4438650" h="4778375">
                  <a:moveTo>
                    <a:pt x="1632628" y="3886256"/>
                  </a:moveTo>
                  <a:lnTo>
                    <a:pt x="1613533" y="3886256"/>
                  </a:lnTo>
                  <a:lnTo>
                    <a:pt x="1613533" y="3867145"/>
                  </a:lnTo>
                  <a:lnTo>
                    <a:pt x="1632628" y="3867145"/>
                  </a:lnTo>
                  <a:lnTo>
                    <a:pt x="1632628" y="3886256"/>
                  </a:lnTo>
                  <a:close/>
                </a:path>
                <a:path w="4438650" h="4778375">
                  <a:moveTo>
                    <a:pt x="1574388" y="19111"/>
                  </a:moveTo>
                  <a:lnTo>
                    <a:pt x="1555293" y="19111"/>
                  </a:lnTo>
                  <a:lnTo>
                    <a:pt x="1555293" y="0"/>
                  </a:lnTo>
                  <a:lnTo>
                    <a:pt x="1574388" y="0"/>
                  </a:lnTo>
                  <a:lnTo>
                    <a:pt x="1574388" y="19111"/>
                  </a:lnTo>
                  <a:close/>
                </a:path>
                <a:path w="4438650" h="4778375">
                  <a:moveTo>
                    <a:pt x="1651723" y="19111"/>
                  </a:moveTo>
                  <a:lnTo>
                    <a:pt x="1632628" y="19111"/>
                  </a:lnTo>
                  <a:lnTo>
                    <a:pt x="1632628" y="0"/>
                  </a:lnTo>
                  <a:lnTo>
                    <a:pt x="1651723" y="0"/>
                  </a:lnTo>
                  <a:lnTo>
                    <a:pt x="1651723" y="19111"/>
                  </a:lnTo>
                  <a:close/>
                </a:path>
                <a:path w="4438650" h="4778375">
                  <a:moveTo>
                    <a:pt x="1555293" y="3886256"/>
                  </a:moveTo>
                  <a:lnTo>
                    <a:pt x="1536198" y="3886256"/>
                  </a:lnTo>
                  <a:lnTo>
                    <a:pt x="1536198" y="3867145"/>
                  </a:lnTo>
                  <a:lnTo>
                    <a:pt x="1555293" y="3867145"/>
                  </a:lnTo>
                  <a:lnTo>
                    <a:pt x="1555293" y="3886256"/>
                  </a:lnTo>
                  <a:close/>
                </a:path>
                <a:path w="4438650" h="4778375">
                  <a:moveTo>
                    <a:pt x="1497053" y="19111"/>
                  </a:moveTo>
                  <a:lnTo>
                    <a:pt x="1477958" y="19111"/>
                  </a:lnTo>
                  <a:lnTo>
                    <a:pt x="1477958" y="0"/>
                  </a:lnTo>
                  <a:lnTo>
                    <a:pt x="1497053" y="0"/>
                  </a:lnTo>
                  <a:lnTo>
                    <a:pt x="1497053" y="19111"/>
                  </a:lnTo>
                  <a:close/>
                </a:path>
                <a:path w="4438650" h="4778375">
                  <a:moveTo>
                    <a:pt x="1709963" y="3886256"/>
                  </a:moveTo>
                  <a:lnTo>
                    <a:pt x="1690868" y="3886256"/>
                  </a:lnTo>
                  <a:lnTo>
                    <a:pt x="1690868" y="3867145"/>
                  </a:lnTo>
                  <a:lnTo>
                    <a:pt x="1709963" y="3867145"/>
                  </a:lnTo>
                  <a:lnTo>
                    <a:pt x="1709963" y="3886256"/>
                  </a:lnTo>
                  <a:close/>
                </a:path>
                <a:path w="4438650" h="4778375">
                  <a:moveTo>
                    <a:pt x="1786344" y="3886256"/>
                  </a:moveTo>
                  <a:lnTo>
                    <a:pt x="1767249" y="3886256"/>
                  </a:lnTo>
                  <a:lnTo>
                    <a:pt x="1767249" y="3867145"/>
                  </a:lnTo>
                  <a:lnTo>
                    <a:pt x="1786344" y="3867145"/>
                  </a:lnTo>
                  <a:lnTo>
                    <a:pt x="1786344" y="3886256"/>
                  </a:lnTo>
                  <a:close/>
                </a:path>
                <a:path w="4438650" h="4778375">
                  <a:moveTo>
                    <a:pt x="1863679" y="3886256"/>
                  </a:moveTo>
                  <a:lnTo>
                    <a:pt x="1844583" y="3886256"/>
                  </a:lnTo>
                  <a:lnTo>
                    <a:pt x="1844583" y="3867145"/>
                  </a:lnTo>
                  <a:lnTo>
                    <a:pt x="1863679" y="3867145"/>
                  </a:lnTo>
                  <a:lnTo>
                    <a:pt x="1863679" y="3886256"/>
                  </a:lnTo>
                  <a:close/>
                </a:path>
                <a:path w="4438650" h="4778375">
                  <a:moveTo>
                    <a:pt x="1883728" y="19111"/>
                  </a:moveTo>
                  <a:lnTo>
                    <a:pt x="1864633" y="19111"/>
                  </a:lnTo>
                  <a:lnTo>
                    <a:pt x="1864633" y="0"/>
                  </a:lnTo>
                  <a:lnTo>
                    <a:pt x="1883728" y="0"/>
                  </a:lnTo>
                  <a:lnTo>
                    <a:pt x="1883728" y="19111"/>
                  </a:lnTo>
                  <a:close/>
                </a:path>
                <a:path w="4438650" h="4778375">
                  <a:moveTo>
                    <a:pt x="1729058" y="19111"/>
                  </a:moveTo>
                  <a:lnTo>
                    <a:pt x="1709963" y="19111"/>
                  </a:lnTo>
                  <a:lnTo>
                    <a:pt x="1709963" y="0"/>
                  </a:lnTo>
                  <a:lnTo>
                    <a:pt x="1729058" y="0"/>
                  </a:lnTo>
                  <a:lnTo>
                    <a:pt x="1729058" y="19111"/>
                  </a:lnTo>
                  <a:close/>
                </a:path>
                <a:path w="4438650" h="4778375">
                  <a:moveTo>
                    <a:pt x="1477958" y="3886256"/>
                  </a:moveTo>
                  <a:lnTo>
                    <a:pt x="1458863" y="3886256"/>
                  </a:lnTo>
                  <a:lnTo>
                    <a:pt x="1458863" y="3867145"/>
                  </a:lnTo>
                  <a:lnTo>
                    <a:pt x="1477958" y="3867145"/>
                  </a:lnTo>
                  <a:lnTo>
                    <a:pt x="1477958" y="3886256"/>
                  </a:lnTo>
                  <a:close/>
                </a:path>
                <a:path w="4438650" h="4778375">
                  <a:moveTo>
                    <a:pt x="1806393" y="19111"/>
                  </a:moveTo>
                  <a:lnTo>
                    <a:pt x="1787298" y="19111"/>
                  </a:lnTo>
                  <a:lnTo>
                    <a:pt x="1787298" y="0"/>
                  </a:lnTo>
                  <a:lnTo>
                    <a:pt x="1806393" y="0"/>
                  </a:lnTo>
                  <a:lnTo>
                    <a:pt x="1806393" y="19111"/>
                  </a:lnTo>
                  <a:close/>
                </a:path>
                <a:path w="4438650" h="4778375">
                  <a:moveTo>
                    <a:pt x="1110378" y="19111"/>
                  </a:moveTo>
                  <a:lnTo>
                    <a:pt x="1091283" y="19111"/>
                  </a:lnTo>
                  <a:lnTo>
                    <a:pt x="1091283" y="0"/>
                  </a:lnTo>
                  <a:lnTo>
                    <a:pt x="1110378" y="0"/>
                  </a:lnTo>
                  <a:lnTo>
                    <a:pt x="1110378" y="19111"/>
                  </a:lnTo>
                  <a:close/>
                </a:path>
                <a:path w="4438650" h="4778375">
                  <a:moveTo>
                    <a:pt x="1187713" y="19111"/>
                  </a:moveTo>
                  <a:lnTo>
                    <a:pt x="1168618" y="19111"/>
                  </a:lnTo>
                  <a:lnTo>
                    <a:pt x="1168618" y="0"/>
                  </a:lnTo>
                  <a:lnTo>
                    <a:pt x="1187713" y="0"/>
                  </a:lnTo>
                  <a:lnTo>
                    <a:pt x="1187713" y="19111"/>
                  </a:lnTo>
                  <a:close/>
                </a:path>
                <a:path w="4438650" h="4778375">
                  <a:moveTo>
                    <a:pt x="1419718" y="19111"/>
                  </a:moveTo>
                  <a:lnTo>
                    <a:pt x="1400623" y="19111"/>
                  </a:lnTo>
                  <a:lnTo>
                    <a:pt x="1400623" y="0"/>
                  </a:lnTo>
                  <a:lnTo>
                    <a:pt x="1419718" y="0"/>
                  </a:lnTo>
                  <a:lnTo>
                    <a:pt x="1419718" y="19111"/>
                  </a:lnTo>
                  <a:close/>
                </a:path>
                <a:path w="4438650" h="4778375">
                  <a:moveTo>
                    <a:pt x="1013948" y="3886256"/>
                  </a:moveTo>
                  <a:lnTo>
                    <a:pt x="994853" y="3886256"/>
                  </a:lnTo>
                  <a:lnTo>
                    <a:pt x="994853" y="3867145"/>
                  </a:lnTo>
                  <a:lnTo>
                    <a:pt x="1013948" y="3867145"/>
                  </a:lnTo>
                  <a:lnTo>
                    <a:pt x="1013948" y="3886256"/>
                  </a:lnTo>
                  <a:close/>
                </a:path>
                <a:path w="4438650" h="4778375">
                  <a:moveTo>
                    <a:pt x="1033043" y="19111"/>
                  </a:moveTo>
                  <a:lnTo>
                    <a:pt x="1013948" y="19111"/>
                  </a:lnTo>
                  <a:lnTo>
                    <a:pt x="1013948" y="0"/>
                  </a:lnTo>
                  <a:lnTo>
                    <a:pt x="1033043" y="0"/>
                  </a:lnTo>
                  <a:lnTo>
                    <a:pt x="1033043" y="19111"/>
                  </a:lnTo>
                  <a:close/>
                </a:path>
                <a:path w="4438650" h="4778375">
                  <a:moveTo>
                    <a:pt x="1091283" y="3886256"/>
                  </a:moveTo>
                  <a:lnTo>
                    <a:pt x="1072188" y="3886256"/>
                  </a:lnTo>
                  <a:lnTo>
                    <a:pt x="1072188" y="3867145"/>
                  </a:lnTo>
                  <a:lnTo>
                    <a:pt x="1091283" y="3867145"/>
                  </a:lnTo>
                  <a:lnTo>
                    <a:pt x="1091283" y="3886256"/>
                  </a:lnTo>
                  <a:close/>
                </a:path>
                <a:path w="4438650" h="4778375">
                  <a:moveTo>
                    <a:pt x="1168618" y="3886256"/>
                  </a:moveTo>
                  <a:lnTo>
                    <a:pt x="1149523" y="3886256"/>
                  </a:lnTo>
                  <a:lnTo>
                    <a:pt x="1149523" y="3867145"/>
                  </a:lnTo>
                  <a:lnTo>
                    <a:pt x="1168618" y="3867145"/>
                  </a:lnTo>
                  <a:lnTo>
                    <a:pt x="1168618" y="3886256"/>
                  </a:lnTo>
                  <a:close/>
                </a:path>
                <a:path w="4438650" h="4778375">
                  <a:moveTo>
                    <a:pt x="1400623" y="3886256"/>
                  </a:moveTo>
                  <a:lnTo>
                    <a:pt x="1381528" y="3886256"/>
                  </a:lnTo>
                  <a:lnTo>
                    <a:pt x="1381528" y="3867145"/>
                  </a:lnTo>
                  <a:lnTo>
                    <a:pt x="1400623" y="3867145"/>
                  </a:lnTo>
                  <a:lnTo>
                    <a:pt x="1400623" y="3886256"/>
                  </a:lnTo>
                  <a:close/>
                </a:path>
                <a:path w="4438650" h="4778375">
                  <a:moveTo>
                    <a:pt x="1342383" y="19111"/>
                  </a:moveTo>
                  <a:lnTo>
                    <a:pt x="1323288" y="19111"/>
                  </a:lnTo>
                  <a:lnTo>
                    <a:pt x="1323288" y="0"/>
                  </a:lnTo>
                  <a:lnTo>
                    <a:pt x="1342383" y="0"/>
                  </a:lnTo>
                  <a:lnTo>
                    <a:pt x="1342383" y="19111"/>
                  </a:lnTo>
                  <a:close/>
                </a:path>
                <a:path w="4438650" h="4778375">
                  <a:moveTo>
                    <a:pt x="1265048" y="19111"/>
                  </a:moveTo>
                  <a:lnTo>
                    <a:pt x="1245953" y="19111"/>
                  </a:lnTo>
                  <a:lnTo>
                    <a:pt x="1245953" y="0"/>
                  </a:lnTo>
                  <a:lnTo>
                    <a:pt x="1265048" y="0"/>
                  </a:lnTo>
                  <a:lnTo>
                    <a:pt x="1265048" y="19111"/>
                  </a:lnTo>
                  <a:close/>
                </a:path>
                <a:path w="4438650" h="4778375">
                  <a:moveTo>
                    <a:pt x="1245953" y="3886256"/>
                  </a:moveTo>
                  <a:lnTo>
                    <a:pt x="1226858" y="3886256"/>
                  </a:lnTo>
                  <a:lnTo>
                    <a:pt x="1226858" y="3867145"/>
                  </a:lnTo>
                  <a:lnTo>
                    <a:pt x="1245953" y="3867145"/>
                  </a:lnTo>
                  <a:lnTo>
                    <a:pt x="1245953" y="3886256"/>
                  </a:lnTo>
                  <a:close/>
                </a:path>
                <a:path w="4438650" h="4778375">
                  <a:moveTo>
                    <a:pt x="1323288" y="3886256"/>
                  </a:moveTo>
                  <a:lnTo>
                    <a:pt x="1304193" y="3886256"/>
                  </a:lnTo>
                  <a:lnTo>
                    <a:pt x="1304193" y="3867145"/>
                  </a:lnTo>
                  <a:lnTo>
                    <a:pt x="1323288" y="3867145"/>
                  </a:lnTo>
                  <a:lnTo>
                    <a:pt x="1323288" y="3886256"/>
                  </a:lnTo>
                  <a:close/>
                </a:path>
                <a:path w="4438650" h="4778375">
                  <a:moveTo>
                    <a:pt x="19095" y="3334899"/>
                  </a:moveTo>
                  <a:lnTo>
                    <a:pt x="0" y="3334899"/>
                  </a:lnTo>
                  <a:lnTo>
                    <a:pt x="0" y="3315788"/>
                  </a:lnTo>
                  <a:lnTo>
                    <a:pt x="19095" y="3315788"/>
                  </a:lnTo>
                  <a:lnTo>
                    <a:pt x="19095" y="3334899"/>
                  </a:lnTo>
                  <a:close/>
                </a:path>
                <a:path w="4438650" h="4778375">
                  <a:moveTo>
                    <a:pt x="19095" y="2097451"/>
                  </a:moveTo>
                  <a:lnTo>
                    <a:pt x="0" y="2097451"/>
                  </a:lnTo>
                  <a:lnTo>
                    <a:pt x="0" y="2078339"/>
                  </a:lnTo>
                  <a:lnTo>
                    <a:pt x="19095" y="2078339"/>
                  </a:lnTo>
                  <a:lnTo>
                    <a:pt x="19095" y="2097451"/>
                  </a:lnTo>
                  <a:close/>
                </a:path>
                <a:path w="4438650" h="4778375">
                  <a:moveTo>
                    <a:pt x="19095" y="2794053"/>
                  </a:moveTo>
                  <a:lnTo>
                    <a:pt x="0" y="2794053"/>
                  </a:lnTo>
                  <a:lnTo>
                    <a:pt x="0" y="2774941"/>
                  </a:lnTo>
                  <a:lnTo>
                    <a:pt x="19095" y="2774941"/>
                  </a:lnTo>
                  <a:lnTo>
                    <a:pt x="19095" y="2794053"/>
                  </a:lnTo>
                  <a:close/>
                </a:path>
                <a:path w="4438650" h="4778375">
                  <a:moveTo>
                    <a:pt x="19095" y="2561852"/>
                  </a:moveTo>
                  <a:lnTo>
                    <a:pt x="0" y="2561852"/>
                  </a:lnTo>
                  <a:lnTo>
                    <a:pt x="0" y="2542741"/>
                  </a:lnTo>
                  <a:lnTo>
                    <a:pt x="19095" y="2542741"/>
                  </a:lnTo>
                  <a:lnTo>
                    <a:pt x="19095" y="2561852"/>
                  </a:lnTo>
                  <a:close/>
                </a:path>
                <a:path w="4438650" h="4778375">
                  <a:moveTo>
                    <a:pt x="19095" y="2639252"/>
                  </a:moveTo>
                  <a:lnTo>
                    <a:pt x="0" y="2639252"/>
                  </a:lnTo>
                  <a:lnTo>
                    <a:pt x="0" y="2620141"/>
                  </a:lnTo>
                  <a:lnTo>
                    <a:pt x="19095" y="2620141"/>
                  </a:lnTo>
                  <a:lnTo>
                    <a:pt x="19095" y="2639252"/>
                  </a:lnTo>
                  <a:close/>
                </a:path>
                <a:path w="4438650" h="4778375">
                  <a:moveTo>
                    <a:pt x="19095" y="2948853"/>
                  </a:moveTo>
                  <a:lnTo>
                    <a:pt x="0" y="2948853"/>
                  </a:lnTo>
                  <a:lnTo>
                    <a:pt x="0" y="2929742"/>
                  </a:lnTo>
                  <a:lnTo>
                    <a:pt x="19095" y="2929742"/>
                  </a:lnTo>
                  <a:lnTo>
                    <a:pt x="19095" y="2948853"/>
                  </a:lnTo>
                  <a:close/>
                </a:path>
                <a:path w="4438650" h="4778375">
                  <a:moveTo>
                    <a:pt x="19095" y="3026254"/>
                  </a:moveTo>
                  <a:lnTo>
                    <a:pt x="0" y="3026254"/>
                  </a:lnTo>
                  <a:lnTo>
                    <a:pt x="0" y="3007142"/>
                  </a:lnTo>
                  <a:lnTo>
                    <a:pt x="19095" y="3007142"/>
                  </a:lnTo>
                  <a:lnTo>
                    <a:pt x="19095" y="3026254"/>
                  </a:lnTo>
                  <a:close/>
                </a:path>
                <a:path w="4438650" h="4778375">
                  <a:moveTo>
                    <a:pt x="19095" y="2871453"/>
                  </a:moveTo>
                  <a:lnTo>
                    <a:pt x="0" y="2871453"/>
                  </a:lnTo>
                  <a:lnTo>
                    <a:pt x="0" y="2852342"/>
                  </a:lnTo>
                  <a:lnTo>
                    <a:pt x="19095" y="2852342"/>
                  </a:lnTo>
                  <a:lnTo>
                    <a:pt x="19095" y="2871453"/>
                  </a:lnTo>
                  <a:close/>
                </a:path>
                <a:path w="4438650" h="4778375">
                  <a:moveTo>
                    <a:pt x="19095" y="2174851"/>
                  </a:moveTo>
                  <a:lnTo>
                    <a:pt x="0" y="2174851"/>
                  </a:lnTo>
                  <a:lnTo>
                    <a:pt x="0" y="2155740"/>
                  </a:lnTo>
                  <a:lnTo>
                    <a:pt x="19095" y="2155740"/>
                  </a:lnTo>
                  <a:lnTo>
                    <a:pt x="19095" y="2174851"/>
                  </a:lnTo>
                  <a:close/>
                </a:path>
                <a:path w="4438650" h="4778375">
                  <a:moveTo>
                    <a:pt x="19095" y="2484452"/>
                  </a:moveTo>
                  <a:lnTo>
                    <a:pt x="0" y="2484452"/>
                  </a:lnTo>
                  <a:lnTo>
                    <a:pt x="0" y="2465341"/>
                  </a:lnTo>
                  <a:lnTo>
                    <a:pt x="19095" y="2465341"/>
                  </a:lnTo>
                  <a:lnTo>
                    <a:pt x="19095" y="2484452"/>
                  </a:lnTo>
                  <a:close/>
                </a:path>
                <a:path w="4438650" h="4778375">
                  <a:moveTo>
                    <a:pt x="19095" y="2252251"/>
                  </a:moveTo>
                  <a:lnTo>
                    <a:pt x="0" y="2252251"/>
                  </a:lnTo>
                  <a:lnTo>
                    <a:pt x="0" y="2233140"/>
                  </a:lnTo>
                  <a:lnTo>
                    <a:pt x="19095" y="2233140"/>
                  </a:lnTo>
                  <a:lnTo>
                    <a:pt x="19095" y="2252251"/>
                  </a:lnTo>
                  <a:close/>
                </a:path>
                <a:path w="4438650" h="4778375">
                  <a:moveTo>
                    <a:pt x="19095" y="2329651"/>
                  </a:moveTo>
                  <a:lnTo>
                    <a:pt x="0" y="2329651"/>
                  </a:lnTo>
                  <a:lnTo>
                    <a:pt x="0" y="2310540"/>
                  </a:lnTo>
                  <a:lnTo>
                    <a:pt x="19095" y="2310540"/>
                  </a:lnTo>
                  <a:lnTo>
                    <a:pt x="19095" y="2329651"/>
                  </a:lnTo>
                  <a:close/>
                </a:path>
                <a:path w="4438650" h="4778375">
                  <a:moveTo>
                    <a:pt x="19095" y="2407051"/>
                  </a:moveTo>
                  <a:lnTo>
                    <a:pt x="0" y="2407051"/>
                  </a:lnTo>
                  <a:lnTo>
                    <a:pt x="0" y="2387940"/>
                  </a:lnTo>
                  <a:lnTo>
                    <a:pt x="19095" y="2387940"/>
                  </a:lnTo>
                  <a:lnTo>
                    <a:pt x="19095" y="2407051"/>
                  </a:lnTo>
                  <a:close/>
                </a:path>
                <a:path w="4438650" h="4778375">
                  <a:moveTo>
                    <a:pt x="19095" y="2716652"/>
                  </a:moveTo>
                  <a:lnTo>
                    <a:pt x="0" y="2716652"/>
                  </a:lnTo>
                  <a:lnTo>
                    <a:pt x="0" y="2697541"/>
                  </a:lnTo>
                  <a:lnTo>
                    <a:pt x="19095" y="2697541"/>
                  </a:lnTo>
                  <a:lnTo>
                    <a:pt x="19095" y="2716652"/>
                  </a:lnTo>
                  <a:close/>
                </a:path>
                <a:path w="4438650" h="4778375">
                  <a:moveTo>
                    <a:pt x="19095" y="3644500"/>
                  </a:moveTo>
                  <a:lnTo>
                    <a:pt x="0" y="3644500"/>
                  </a:lnTo>
                  <a:lnTo>
                    <a:pt x="0" y="3625389"/>
                  </a:lnTo>
                  <a:lnTo>
                    <a:pt x="19095" y="3625389"/>
                  </a:lnTo>
                  <a:lnTo>
                    <a:pt x="19095" y="3644500"/>
                  </a:lnTo>
                  <a:close/>
                </a:path>
                <a:path w="4438650" h="4778375">
                  <a:moveTo>
                    <a:pt x="19095" y="3721900"/>
                  </a:moveTo>
                  <a:lnTo>
                    <a:pt x="0" y="3721900"/>
                  </a:lnTo>
                  <a:lnTo>
                    <a:pt x="0" y="3702789"/>
                  </a:lnTo>
                  <a:lnTo>
                    <a:pt x="19095" y="3702789"/>
                  </a:lnTo>
                  <a:lnTo>
                    <a:pt x="19095" y="3721900"/>
                  </a:lnTo>
                  <a:close/>
                </a:path>
                <a:path w="4438650" h="4778375">
                  <a:moveTo>
                    <a:pt x="19095" y="86955"/>
                  </a:moveTo>
                  <a:lnTo>
                    <a:pt x="0" y="86955"/>
                  </a:lnTo>
                  <a:lnTo>
                    <a:pt x="0" y="67844"/>
                  </a:lnTo>
                  <a:lnTo>
                    <a:pt x="19095" y="67844"/>
                  </a:lnTo>
                  <a:lnTo>
                    <a:pt x="19095" y="86955"/>
                  </a:lnTo>
                  <a:close/>
                </a:path>
                <a:path w="4438650" h="4778375">
                  <a:moveTo>
                    <a:pt x="19095" y="3876701"/>
                  </a:moveTo>
                  <a:lnTo>
                    <a:pt x="0" y="3876701"/>
                  </a:lnTo>
                  <a:lnTo>
                    <a:pt x="0" y="3857590"/>
                  </a:lnTo>
                  <a:lnTo>
                    <a:pt x="19095" y="3857590"/>
                  </a:lnTo>
                  <a:lnTo>
                    <a:pt x="19095" y="3876701"/>
                  </a:lnTo>
                  <a:close/>
                </a:path>
                <a:path w="4438650" h="4778375">
                  <a:moveTo>
                    <a:pt x="19095" y="3799300"/>
                  </a:moveTo>
                  <a:lnTo>
                    <a:pt x="0" y="3799300"/>
                  </a:lnTo>
                  <a:lnTo>
                    <a:pt x="0" y="3780189"/>
                  </a:lnTo>
                  <a:lnTo>
                    <a:pt x="19095" y="3780189"/>
                  </a:lnTo>
                  <a:lnTo>
                    <a:pt x="19095" y="3799300"/>
                  </a:lnTo>
                  <a:close/>
                </a:path>
                <a:path w="4438650" h="4778375">
                  <a:moveTo>
                    <a:pt x="19095" y="3181054"/>
                  </a:moveTo>
                  <a:lnTo>
                    <a:pt x="0" y="3181054"/>
                  </a:lnTo>
                  <a:lnTo>
                    <a:pt x="0" y="3161943"/>
                  </a:lnTo>
                  <a:lnTo>
                    <a:pt x="19095" y="3161943"/>
                  </a:lnTo>
                  <a:lnTo>
                    <a:pt x="19095" y="3181054"/>
                  </a:lnTo>
                  <a:close/>
                </a:path>
                <a:path w="4438650" h="4778375">
                  <a:moveTo>
                    <a:pt x="19095" y="3103654"/>
                  </a:moveTo>
                  <a:lnTo>
                    <a:pt x="0" y="3103654"/>
                  </a:lnTo>
                  <a:lnTo>
                    <a:pt x="0" y="3084542"/>
                  </a:lnTo>
                  <a:lnTo>
                    <a:pt x="19095" y="3084542"/>
                  </a:lnTo>
                  <a:lnTo>
                    <a:pt x="19095" y="3103654"/>
                  </a:lnTo>
                  <a:close/>
                </a:path>
                <a:path w="4438650" h="4778375">
                  <a:moveTo>
                    <a:pt x="19095" y="3257499"/>
                  </a:moveTo>
                  <a:lnTo>
                    <a:pt x="0" y="3257499"/>
                  </a:lnTo>
                  <a:lnTo>
                    <a:pt x="0" y="3238387"/>
                  </a:lnTo>
                  <a:lnTo>
                    <a:pt x="19095" y="3238387"/>
                  </a:lnTo>
                  <a:lnTo>
                    <a:pt x="19095" y="3257499"/>
                  </a:lnTo>
                  <a:close/>
                </a:path>
                <a:path w="4438650" h="4778375">
                  <a:moveTo>
                    <a:pt x="1941014" y="3886256"/>
                  </a:moveTo>
                  <a:lnTo>
                    <a:pt x="1921918" y="3886256"/>
                  </a:lnTo>
                  <a:lnTo>
                    <a:pt x="1921918" y="3867145"/>
                  </a:lnTo>
                  <a:lnTo>
                    <a:pt x="1941014" y="3867145"/>
                  </a:lnTo>
                  <a:lnTo>
                    <a:pt x="1941014" y="3886256"/>
                  </a:lnTo>
                  <a:close/>
                </a:path>
                <a:path w="4438650" h="4778375">
                  <a:moveTo>
                    <a:pt x="19095" y="3412299"/>
                  </a:moveTo>
                  <a:lnTo>
                    <a:pt x="0" y="3412299"/>
                  </a:lnTo>
                  <a:lnTo>
                    <a:pt x="0" y="3393188"/>
                  </a:lnTo>
                  <a:lnTo>
                    <a:pt x="19095" y="3393188"/>
                  </a:lnTo>
                  <a:lnTo>
                    <a:pt x="19095" y="3412299"/>
                  </a:lnTo>
                  <a:close/>
                </a:path>
                <a:path w="4438650" h="4778375">
                  <a:moveTo>
                    <a:pt x="19095" y="3489699"/>
                  </a:moveTo>
                  <a:lnTo>
                    <a:pt x="0" y="3489699"/>
                  </a:lnTo>
                  <a:lnTo>
                    <a:pt x="0" y="3470588"/>
                  </a:lnTo>
                  <a:lnTo>
                    <a:pt x="19095" y="3470588"/>
                  </a:lnTo>
                  <a:lnTo>
                    <a:pt x="19095" y="3489699"/>
                  </a:lnTo>
                  <a:close/>
                </a:path>
                <a:path w="4438650" h="4778375">
                  <a:moveTo>
                    <a:pt x="19095" y="3567100"/>
                  </a:moveTo>
                  <a:lnTo>
                    <a:pt x="0" y="3567100"/>
                  </a:lnTo>
                  <a:lnTo>
                    <a:pt x="0" y="3547988"/>
                  </a:lnTo>
                  <a:lnTo>
                    <a:pt x="19095" y="3547988"/>
                  </a:lnTo>
                  <a:lnTo>
                    <a:pt x="19095" y="3567100"/>
                  </a:lnTo>
                  <a:close/>
                </a:path>
                <a:path w="4438650" h="4778375">
                  <a:moveTo>
                    <a:pt x="19095" y="551357"/>
                  </a:moveTo>
                  <a:lnTo>
                    <a:pt x="0" y="551357"/>
                  </a:lnTo>
                  <a:lnTo>
                    <a:pt x="0" y="532246"/>
                  </a:lnTo>
                  <a:lnTo>
                    <a:pt x="19095" y="532246"/>
                  </a:lnTo>
                  <a:lnTo>
                    <a:pt x="19095" y="551357"/>
                  </a:lnTo>
                  <a:close/>
                </a:path>
                <a:path w="4438650" h="4778375">
                  <a:moveTo>
                    <a:pt x="19095" y="706157"/>
                  </a:moveTo>
                  <a:lnTo>
                    <a:pt x="0" y="706157"/>
                  </a:lnTo>
                  <a:lnTo>
                    <a:pt x="0" y="687046"/>
                  </a:lnTo>
                  <a:lnTo>
                    <a:pt x="19095" y="687046"/>
                  </a:lnTo>
                  <a:lnTo>
                    <a:pt x="19095" y="706157"/>
                  </a:lnTo>
                  <a:close/>
                </a:path>
                <a:path w="4438650" h="4778375">
                  <a:moveTo>
                    <a:pt x="19095" y="628757"/>
                  </a:moveTo>
                  <a:lnTo>
                    <a:pt x="0" y="628757"/>
                  </a:lnTo>
                  <a:lnTo>
                    <a:pt x="0" y="609646"/>
                  </a:lnTo>
                  <a:lnTo>
                    <a:pt x="19095" y="609646"/>
                  </a:lnTo>
                  <a:lnTo>
                    <a:pt x="19095" y="628757"/>
                  </a:lnTo>
                  <a:close/>
                </a:path>
                <a:path w="4438650" h="4778375">
                  <a:moveTo>
                    <a:pt x="19095" y="783558"/>
                  </a:moveTo>
                  <a:lnTo>
                    <a:pt x="0" y="783558"/>
                  </a:lnTo>
                  <a:lnTo>
                    <a:pt x="0" y="764446"/>
                  </a:lnTo>
                  <a:lnTo>
                    <a:pt x="19095" y="764446"/>
                  </a:lnTo>
                  <a:lnTo>
                    <a:pt x="19095" y="783558"/>
                  </a:lnTo>
                  <a:close/>
                </a:path>
                <a:path w="4438650" h="4778375">
                  <a:moveTo>
                    <a:pt x="19095" y="937402"/>
                  </a:moveTo>
                  <a:lnTo>
                    <a:pt x="0" y="937402"/>
                  </a:lnTo>
                  <a:lnTo>
                    <a:pt x="0" y="918291"/>
                  </a:lnTo>
                  <a:lnTo>
                    <a:pt x="19095" y="918291"/>
                  </a:lnTo>
                  <a:lnTo>
                    <a:pt x="19095" y="937402"/>
                  </a:lnTo>
                  <a:close/>
                </a:path>
                <a:path w="4438650" h="4778375">
                  <a:moveTo>
                    <a:pt x="19095" y="860002"/>
                  </a:moveTo>
                  <a:lnTo>
                    <a:pt x="0" y="860002"/>
                  </a:lnTo>
                  <a:lnTo>
                    <a:pt x="0" y="840891"/>
                  </a:lnTo>
                  <a:lnTo>
                    <a:pt x="19095" y="840891"/>
                  </a:lnTo>
                  <a:lnTo>
                    <a:pt x="19095" y="860002"/>
                  </a:lnTo>
                  <a:close/>
                </a:path>
                <a:path w="4438650" h="4778375">
                  <a:moveTo>
                    <a:pt x="19095" y="1014803"/>
                  </a:moveTo>
                  <a:lnTo>
                    <a:pt x="0" y="1014803"/>
                  </a:lnTo>
                  <a:lnTo>
                    <a:pt x="0" y="995691"/>
                  </a:lnTo>
                  <a:lnTo>
                    <a:pt x="19095" y="995691"/>
                  </a:lnTo>
                  <a:lnTo>
                    <a:pt x="19095" y="1014803"/>
                  </a:lnTo>
                  <a:close/>
                </a:path>
                <a:path w="4438650" h="4778375">
                  <a:moveTo>
                    <a:pt x="19095" y="241756"/>
                  </a:moveTo>
                  <a:lnTo>
                    <a:pt x="0" y="241756"/>
                  </a:lnTo>
                  <a:lnTo>
                    <a:pt x="0" y="222645"/>
                  </a:lnTo>
                  <a:lnTo>
                    <a:pt x="19095" y="222645"/>
                  </a:lnTo>
                  <a:lnTo>
                    <a:pt x="19095" y="241756"/>
                  </a:lnTo>
                  <a:close/>
                </a:path>
                <a:path w="4438650" h="4778375">
                  <a:moveTo>
                    <a:pt x="19095" y="1943606"/>
                  </a:moveTo>
                  <a:lnTo>
                    <a:pt x="0" y="1943606"/>
                  </a:lnTo>
                  <a:lnTo>
                    <a:pt x="0" y="1924494"/>
                  </a:lnTo>
                  <a:lnTo>
                    <a:pt x="19095" y="1924494"/>
                  </a:lnTo>
                  <a:lnTo>
                    <a:pt x="19095" y="1943606"/>
                  </a:lnTo>
                  <a:close/>
                </a:path>
                <a:path w="4438650" h="4778375">
                  <a:moveTo>
                    <a:pt x="19095" y="473957"/>
                  </a:moveTo>
                  <a:lnTo>
                    <a:pt x="0" y="473957"/>
                  </a:lnTo>
                  <a:lnTo>
                    <a:pt x="0" y="454845"/>
                  </a:lnTo>
                  <a:lnTo>
                    <a:pt x="19095" y="454845"/>
                  </a:lnTo>
                  <a:lnTo>
                    <a:pt x="19095" y="473957"/>
                  </a:lnTo>
                  <a:close/>
                </a:path>
                <a:path w="4438650" h="4778375">
                  <a:moveTo>
                    <a:pt x="19095" y="319156"/>
                  </a:moveTo>
                  <a:lnTo>
                    <a:pt x="0" y="319156"/>
                  </a:lnTo>
                  <a:lnTo>
                    <a:pt x="0" y="300045"/>
                  </a:lnTo>
                  <a:lnTo>
                    <a:pt x="19095" y="300045"/>
                  </a:lnTo>
                  <a:lnTo>
                    <a:pt x="19095" y="319156"/>
                  </a:lnTo>
                  <a:close/>
                </a:path>
                <a:path w="4438650" h="4778375">
                  <a:moveTo>
                    <a:pt x="19095" y="396556"/>
                  </a:moveTo>
                  <a:lnTo>
                    <a:pt x="0" y="396556"/>
                  </a:lnTo>
                  <a:lnTo>
                    <a:pt x="0" y="377445"/>
                  </a:lnTo>
                  <a:lnTo>
                    <a:pt x="19095" y="377445"/>
                  </a:lnTo>
                  <a:lnTo>
                    <a:pt x="19095" y="396556"/>
                  </a:lnTo>
                  <a:close/>
                </a:path>
                <a:path w="4438650" h="4778375">
                  <a:moveTo>
                    <a:pt x="19095" y="164356"/>
                  </a:moveTo>
                  <a:lnTo>
                    <a:pt x="0" y="164356"/>
                  </a:lnTo>
                  <a:lnTo>
                    <a:pt x="0" y="145244"/>
                  </a:lnTo>
                  <a:lnTo>
                    <a:pt x="19095" y="145244"/>
                  </a:lnTo>
                  <a:lnTo>
                    <a:pt x="19095" y="164356"/>
                  </a:lnTo>
                  <a:close/>
                </a:path>
                <a:path w="4438650" h="4778375">
                  <a:moveTo>
                    <a:pt x="19095" y="1711405"/>
                  </a:moveTo>
                  <a:lnTo>
                    <a:pt x="0" y="1711405"/>
                  </a:lnTo>
                  <a:lnTo>
                    <a:pt x="0" y="1692294"/>
                  </a:lnTo>
                  <a:lnTo>
                    <a:pt x="19095" y="1692294"/>
                  </a:lnTo>
                  <a:lnTo>
                    <a:pt x="19095" y="1711405"/>
                  </a:lnTo>
                  <a:close/>
                </a:path>
                <a:path w="4438650" h="4778375">
                  <a:moveTo>
                    <a:pt x="19095" y="1634005"/>
                  </a:moveTo>
                  <a:lnTo>
                    <a:pt x="0" y="1634005"/>
                  </a:lnTo>
                  <a:lnTo>
                    <a:pt x="0" y="1614893"/>
                  </a:lnTo>
                  <a:lnTo>
                    <a:pt x="19095" y="1614893"/>
                  </a:lnTo>
                  <a:lnTo>
                    <a:pt x="19095" y="1634005"/>
                  </a:lnTo>
                  <a:close/>
                </a:path>
                <a:path w="4438650" h="4778375">
                  <a:moveTo>
                    <a:pt x="19095" y="1788805"/>
                  </a:moveTo>
                  <a:lnTo>
                    <a:pt x="0" y="1788805"/>
                  </a:lnTo>
                  <a:lnTo>
                    <a:pt x="0" y="1769694"/>
                  </a:lnTo>
                  <a:lnTo>
                    <a:pt x="19095" y="1769694"/>
                  </a:lnTo>
                  <a:lnTo>
                    <a:pt x="19095" y="1788805"/>
                  </a:lnTo>
                  <a:close/>
                </a:path>
                <a:path w="4438650" h="4778375">
                  <a:moveTo>
                    <a:pt x="19095" y="1866205"/>
                  </a:moveTo>
                  <a:lnTo>
                    <a:pt x="0" y="1866205"/>
                  </a:lnTo>
                  <a:lnTo>
                    <a:pt x="0" y="1847094"/>
                  </a:lnTo>
                  <a:lnTo>
                    <a:pt x="19095" y="1847094"/>
                  </a:lnTo>
                  <a:lnTo>
                    <a:pt x="19095" y="1866205"/>
                  </a:lnTo>
                  <a:close/>
                </a:path>
                <a:path w="4438650" h="4778375">
                  <a:moveTo>
                    <a:pt x="19095" y="1556604"/>
                  </a:moveTo>
                  <a:lnTo>
                    <a:pt x="0" y="1556604"/>
                  </a:lnTo>
                  <a:lnTo>
                    <a:pt x="0" y="1537493"/>
                  </a:lnTo>
                  <a:lnTo>
                    <a:pt x="19095" y="1537493"/>
                  </a:lnTo>
                  <a:lnTo>
                    <a:pt x="19095" y="1556604"/>
                  </a:lnTo>
                  <a:close/>
                </a:path>
                <a:path w="4438650" h="4778375">
                  <a:moveTo>
                    <a:pt x="19095" y="1324404"/>
                  </a:moveTo>
                  <a:lnTo>
                    <a:pt x="0" y="1324404"/>
                  </a:lnTo>
                  <a:lnTo>
                    <a:pt x="0" y="1305293"/>
                  </a:lnTo>
                  <a:lnTo>
                    <a:pt x="19095" y="1305293"/>
                  </a:lnTo>
                  <a:lnTo>
                    <a:pt x="19095" y="1324404"/>
                  </a:lnTo>
                  <a:close/>
                </a:path>
                <a:path w="4438650" h="4778375">
                  <a:moveTo>
                    <a:pt x="19095" y="1247003"/>
                  </a:moveTo>
                  <a:lnTo>
                    <a:pt x="0" y="1247003"/>
                  </a:lnTo>
                  <a:lnTo>
                    <a:pt x="0" y="1227892"/>
                  </a:lnTo>
                  <a:lnTo>
                    <a:pt x="19095" y="1227892"/>
                  </a:lnTo>
                  <a:lnTo>
                    <a:pt x="19095" y="1247003"/>
                  </a:lnTo>
                  <a:close/>
                </a:path>
                <a:path w="4438650" h="4778375">
                  <a:moveTo>
                    <a:pt x="19095" y="1479204"/>
                  </a:moveTo>
                  <a:lnTo>
                    <a:pt x="0" y="1479204"/>
                  </a:lnTo>
                  <a:lnTo>
                    <a:pt x="0" y="1460093"/>
                  </a:lnTo>
                  <a:lnTo>
                    <a:pt x="19095" y="1460093"/>
                  </a:lnTo>
                  <a:lnTo>
                    <a:pt x="19095" y="1479204"/>
                  </a:lnTo>
                  <a:close/>
                </a:path>
                <a:path w="4438650" h="4778375">
                  <a:moveTo>
                    <a:pt x="19095" y="1169603"/>
                  </a:moveTo>
                  <a:lnTo>
                    <a:pt x="0" y="1169603"/>
                  </a:lnTo>
                  <a:lnTo>
                    <a:pt x="0" y="1150492"/>
                  </a:lnTo>
                  <a:lnTo>
                    <a:pt x="19095" y="1150492"/>
                  </a:lnTo>
                  <a:lnTo>
                    <a:pt x="19095" y="1169603"/>
                  </a:lnTo>
                  <a:close/>
                </a:path>
                <a:path w="4438650" h="4778375">
                  <a:moveTo>
                    <a:pt x="19095" y="1092203"/>
                  </a:moveTo>
                  <a:lnTo>
                    <a:pt x="0" y="1092203"/>
                  </a:lnTo>
                  <a:lnTo>
                    <a:pt x="0" y="1073092"/>
                  </a:lnTo>
                  <a:lnTo>
                    <a:pt x="19095" y="1073092"/>
                  </a:lnTo>
                  <a:lnTo>
                    <a:pt x="19095" y="1092203"/>
                  </a:lnTo>
                  <a:close/>
                </a:path>
                <a:path w="4438650" h="4778375">
                  <a:moveTo>
                    <a:pt x="19095" y="1401804"/>
                  </a:moveTo>
                  <a:lnTo>
                    <a:pt x="0" y="1401804"/>
                  </a:lnTo>
                  <a:lnTo>
                    <a:pt x="0" y="1382693"/>
                  </a:lnTo>
                  <a:lnTo>
                    <a:pt x="19095" y="1382693"/>
                  </a:lnTo>
                  <a:lnTo>
                    <a:pt x="19095" y="1401804"/>
                  </a:lnTo>
                  <a:close/>
                </a:path>
                <a:path w="4438650" h="4778375">
                  <a:moveTo>
                    <a:pt x="19095" y="2020050"/>
                  </a:moveTo>
                  <a:lnTo>
                    <a:pt x="0" y="2020050"/>
                  </a:lnTo>
                  <a:lnTo>
                    <a:pt x="0" y="2000939"/>
                  </a:lnTo>
                  <a:lnTo>
                    <a:pt x="19095" y="2000939"/>
                  </a:lnTo>
                  <a:lnTo>
                    <a:pt x="19095" y="2020050"/>
                  </a:lnTo>
                  <a:close/>
                </a:path>
                <a:path w="4438650" h="4778375">
                  <a:moveTo>
                    <a:pt x="3882982" y="2503563"/>
                  </a:moveTo>
                  <a:lnTo>
                    <a:pt x="3863887" y="2503563"/>
                  </a:lnTo>
                  <a:lnTo>
                    <a:pt x="3863887" y="2484452"/>
                  </a:lnTo>
                  <a:lnTo>
                    <a:pt x="3882982" y="2484452"/>
                  </a:lnTo>
                  <a:lnTo>
                    <a:pt x="3882982" y="2503563"/>
                  </a:lnTo>
                  <a:close/>
                </a:path>
                <a:path w="4438650" h="4778375">
                  <a:moveTo>
                    <a:pt x="3882982" y="2348762"/>
                  </a:moveTo>
                  <a:lnTo>
                    <a:pt x="3863887" y="2348762"/>
                  </a:lnTo>
                  <a:lnTo>
                    <a:pt x="3863887" y="2329651"/>
                  </a:lnTo>
                  <a:lnTo>
                    <a:pt x="3882982" y="2329651"/>
                  </a:lnTo>
                  <a:lnTo>
                    <a:pt x="3882982" y="2348762"/>
                  </a:lnTo>
                  <a:close/>
                </a:path>
                <a:path w="4438650" h="4778375">
                  <a:moveTo>
                    <a:pt x="3882982" y="2426163"/>
                  </a:moveTo>
                  <a:lnTo>
                    <a:pt x="3863887" y="2426163"/>
                  </a:lnTo>
                  <a:lnTo>
                    <a:pt x="3863887" y="2407051"/>
                  </a:lnTo>
                  <a:lnTo>
                    <a:pt x="3882982" y="2407051"/>
                  </a:lnTo>
                  <a:lnTo>
                    <a:pt x="3882982" y="2426163"/>
                  </a:lnTo>
                  <a:close/>
                </a:path>
                <a:path w="4438650" h="4778375">
                  <a:moveTo>
                    <a:pt x="3882982" y="3818412"/>
                  </a:moveTo>
                  <a:lnTo>
                    <a:pt x="3863887" y="3818412"/>
                  </a:lnTo>
                  <a:lnTo>
                    <a:pt x="3863887" y="3799300"/>
                  </a:lnTo>
                  <a:lnTo>
                    <a:pt x="3882982" y="3799300"/>
                  </a:lnTo>
                  <a:lnTo>
                    <a:pt x="3882982" y="3818412"/>
                  </a:lnTo>
                  <a:close/>
                </a:path>
                <a:path w="4438650" h="4778375">
                  <a:moveTo>
                    <a:pt x="3882982" y="2735764"/>
                  </a:moveTo>
                  <a:lnTo>
                    <a:pt x="3863887" y="2735764"/>
                  </a:lnTo>
                  <a:lnTo>
                    <a:pt x="3863887" y="2716652"/>
                  </a:lnTo>
                  <a:lnTo>
                    <a:pt x="3882982" y="2716652"/>
                  </a:lnTo>
                  <a:lnTo>
                    <a:pt x="3882982" y="2735764"/>
                  </a:lnTo>
                  <a:close/>
                </a:path>
                <a:path w="4438650" h="4778375">
                  <a:moveTo>
                    <a:pt x="3882982" y="1885317"/>
                  </a:moveTo>
                  <a:lnTo>
                    <a:pt x="3863887" y="1885317"/>
                  </a:lnTo>
                  <a:lnTo>
                    <a:pt x="3863887" y="1866205"/>
                  </a:lnTo>
                  <a:lnTo>
                    <a:pt x="3882982" y="1866205"/>
                  </a:lnTo>
                  <a:lnTo>
                    <a:pt x="3882982" y="1885317"/>
                  </a:lnTo>
                  <a:close/>
                </a:path>
                <a:path w="4438650" h="4778375">
                  <a:moveTo>
                    <a:pt x="3882982" y="1962717"/>
                  </a:moveTo>
                  <a:lnTo>
                    <a:pt x="3863887" y="1962717"/>
                  </a:lnTo>
                  <a:lnTo>
                    <a:pt x="3863887" y="1943606"/>
                  </a:lnTo>
                  <a:lnTo>
                    <a:pt x="3882982" y="1943606"/>
                  </a:lnTo>
                  <a:lnTo>
                    <a:pt x="3882982" y="1962717"/>
                  </a:lnTo>
                  <a:close/>
                </a:path>
                <a:path w="4438650" h="4778375">
                  <a:moveTo>
                    <a:pt x="3882982" y="2813164"/>
                  </a:moveTo>
                  <a:lnTo>
                    <a:pt x="3863887" y="2813164"/>
                  </a:lnTo>
                  <a:lnTo>
                    <a:pt x="3863887" y="2794053"/>
                  </a:lnTo>
                  <a:lnTo>
                    <a:pt x="3882982" y="2794053"/>
                  </a:lnTo>
                  <a:lnTo>
                    <a:pt x="3882982" y="2813164"/>
                  </a:lnTo>
                  <a:close/>
                </a:path>
                <a:path w="4438650" h="4778375">
                  <a:moveTo>
                    <a:pt x="3882982" y="2040117"/>
                  </a:moveTo>
                  <a:lnTo>
                    <a:pt x="3863887" y="2040117"/>
                  </a:lnTo>
                  <a:lnTo>
                    <a:pt x="3863887" y="2021006"/>
                  </a:lnTo>
                  <a:lnTo>
                    <a:pt x="3882982" y="2021006"/>
                  </a:lnTo>
                  <a:lnTo>
                    <a:pt x="3882982" y="2040117"/>
                  </a:lnTo>
                  <a:close/>
                </a:path>
                <a:path w="4438650" h="4778375">
                  <a:moveTo>
                    <a:pt x="3882982" y="2117517"/>
                  </a:moveTo>
                  <a:lnTo>
                    <a:pt x="3863887" y="2117517"/>
                  </a:lnTo>
                  <a:lnTo>
                    <a:pt x="3863887" y="2098406"/>
                  </a:lnTo>
                  <a:lnTo>
                    <a:pt x="3882982" y="2098406"/>
                  </a:lnTo>
                  <a:lnTo>
                    <a:pt x="3882982" y="2117517"/>
                  </a:lnTo>
                  <a:close/>
                </a:path>
                <a:path w="4438650" h="4778375">
                  <a:moveTo>
                    <a:pt x="3882982" y="2194918"/>
                  </a:moveTo>
                  <a:lnTo>
                    <a:pt x="3863887" y="2194918"/>
                  </a:lnTo>
                  <a:lnTo>
                    <a:pt x="3863887" y="2175806"/>
                  </a:lnTo>
                  <a:lnTo>
                    <a:pt x="3882982" y="2175806"/>
                  </a:lnTo>
                  <a:lnTo>
                    <a:pt x="3882982" y="2194918"/>
                  </a:lnTo>
                  <a:close/>
                </a:path>
                <a:path w="4438650" h="4778375">
                  <a:moveTo>
                    <a:pt x="3882982" y="2272318"/>
                  </a:moveTo>
                  <a:lnTo>
                    <a:pt x="3863887" y="2272318"/>
                  </a:lnTo>
                  <a:lnTo>
                    <a:pt x="3863887" y="2253207"/>
                  </a:lnTo>
                  <a:lnTo>
                    <a:pt x="3882982" y="2253207"/>
                  </a:lnTo>
                  <a:lnTo>
                    <a:pt x="3882982" y="2272318"/>
                  </a:lnTo>
                  <a:close/>
                </a:path>
                <a:path w="4438650" h="4778375">
                  <a:moveTo>
                    <a:pt x="3882982" y="2658364"/>
                  </a:moveTo>
                  <a:lnTo>
                    <a:pt x="3863887" y="2658364"/>
                  </a:lnTo>
                  <a:lnTo>
                    <a:pt x="3863887" y="2639252"/>
                  </a:lnTo>
                  <a:lnTo>
                    <a:pt x="3882982" y="2639252"/>
                  </a:lnTo>
                  <a:lnTo>
                    <a:pt x="3882982" y="2658364"/>
                  </a:lnTo>
                  <a:close/>
                </a:path>
                <a:path w="4438650" h="4778375">
                  <a:moveTo>
                    <a:pt x="3882982" y="3586211"/>
                  </a:moveTo>
                  <a:lnTo>
                    <a:pt x="3863887" y="3586211"/>
                  </a:lnTo>
                  <a:lnTo>
                    <a:pt x="3863887" y="3567100"/>
                  </a:lnTo>
                  <a:lnTo>
                    <a:pt x="3882982" y="3567100"/>
                  </a:lnTo>
                  <a:lnTo>
                    <a:pt x="3882982" y="3586211"/>
                  </a:lnTo>
                  <a:close/>
                </a:path>
                <a:path w="4438650" h="4778375">
                  <a:moveTo>
                    <a:pt x="3882982" y="3354966"/>
                  </a:moveTo>
                  <a:lnTo>
                    <a:pt x="3863887" y="3354966"/>
                  </a:lnTo>
                  <a:lnTo>
                    <a:pt x="3863887" y="3335855"/>
                  </a:lnTo>
                  <a:lnTo>
                    <a:pt x="3882982" y="3335855"/>
                  </a:lnTo>
                  <a:lnTo>
                    <a:pt x="3882982" y="3354966"/>
                  </a:lnTo>
                  <a:close/>
                </a:path>
                <a:path w="4438650" h="4778375">
                  <a:moveTo>
                    <a:pt x="3882982" y="3432366"/>
                  </a:moveTo>
                  <a:lnTo>
                    <a:pt x="3863887" y="3432366"/>
                  </a:lnTo>
                  <a:lnTo>
                    <a:pt x="3863887" y="3413255"/>
                  </a:lnTo>
                  <a:lnTo>
                    <a:pt x="3882982" y="3413255"/>
                  </a:lnTo>
                  <a:lnTo>
                    <a:pt x="3882982" y="3432366"/>
                  </a:lnTo>
                  <a:close/>
                </a:path>
                <a:path w="4438650" h="4778375">
                  <a:moveTo>
                    <a:pt x="3882982" y="3508811"/>
                  </a:moveTo>
                  <a:lnTo>
                    <a:pt x="3863887" y="3508811"/>
                  </a:lnTo>
                  <a:lnTo>
                    <a:pt x="3863887" y="3489699"/>
                  </a:lnTo>
                  <a:lnTo>
                    <a:pt x="3882982" y="3489699"/>
                  </a:lnTo>
                  <a:lnTo>
                    <a:pt x="3882982" y="3508811"/>
                  </a:lnTo>
                  <a:close/>
                </a:path>
                <a:path w="4438650" h="4778375">
                  <a:moveTo>
                    <a:pt x="3882982" y="3663611"/>
                  </a:moveTo>
                  <a:lnTo>
                    <a:pt x="3863887" y="3663611"/>
                  </a:lnTo>
                  <a:lnTo>
                    <a:pt x="3863887" y="3644500"/>
                  </a:lnTo>
                  <a:lnTo>
                    <a:pt x="3882982" y="3644500"/>
                  </a:lnTo>
                  <a:lnTo>
                    <a:pt x="3882982" y="3663611"/>
                  </a:lnTo>
                  <a:close/>
                </a:path>
                <a:path w="4438650" h="4778375">
                  <a:moveTo>
                    <a:pt x="3882982" y="3741011"/>
                  </a:moveTo>
                  <a:lnTo>
                    <a:pt x="3863887" y="3741011"/>
                  </a:lnTo>
                  <a:lnTo>
                    <a:pt x="3863887" y="3721900"/>
                  </a:lnTo>
                  <a:lnTo>
                    <a:pt x="3882982" y="3721900"/>
                  </a:lnTo>
                  <a:lnTo>
                    <a:pt x="3882982" y="3741011"/>
                  </a:lnTo>
                  <a:close/>
                </a:path>
                <a:path w="4438650" h="4778375">
                  <a:moveTo>
                    <a:pt x="3882982" y="3277565"/>
                  </a:moveTo>
                  <a:lnTo>
                    <a:pt x="3863887" y="3277565"/>
                  </a:lnTo>
                  <a:lnTo>
                    <a:pt x="3863887" y="3258454"/>
                  </a:lnTo>
                  <a:lnTo>
                    <a:pt x="3882982" y="3258454"/>
                  </a:lnTo>
                  <a:lnTo>
                    <a:pt x="3882982" y="3277565"/>
                  </a:lnTo>
                  <a:close/>
                </a:path>
                <a:path w="4438650" h="4778375">
                  <a:moveTo>
                    <a:pt x="3882982" y="3045365"/>
                  </a:moveTo>
                  <a:lnTo>
                    <a:pt x="3863887" y="3045365"/>
                  </a:lnTo>
                  <a:lnTo>
                    <a:pt x="3863887" y="3026254"/>
                  </a:lnTo>
                  <a:lnTo>
                    <a:pt x="3882982" y="3026254"/>
                  </a:lnTo>
                  <a:lnTo>
                    <a:pt x="3882982" y="3045365"/>
                  </a:lnTo>
                  <a:close/>
                </a:path>
                <a:path w="4438650" h="4778375">
                  <a:moveTo>
                    <a:pt x="3882982" y="2890564"/>
                  </a:moveTo>
                  <a:lnTo>
                    <a:pt x="3863887" y="2890564"/>
                  </a:lnTo>
                  <a:lnTo>
                    <a:pt x="3863887" y="2871453"/>
                  </a:lnTo>
                  <a:lnTo>
                    <a:pt x="3882982" y="2871453"/>
                  </a:lnTo>
                  <a:lnTo>
                    <a:pt x="3882982" y="2890564"/>
                  </a:lnTo>
                  <a:close/>
                </a:path>
                <a:path w="4438650" h="4778375">
                  <a:moveTo>
                    <a:pt x="3882982" y="2967965"/>
                  </a:moveTo>
                  <a:lnTo>
                    <a:pt x="3863887" y="2967965"/>
                  </a:lnTo>
                  <a:lnTo>
                    <a:pt x="3863887" y="2948853"/>
                  </a:lnTo>
                  <a:lnTo>
                    <a:pt x="3882982" y="2948853"/>
                  </a:lnTo>
                  <a:lnTo>
                    <a:pt x="3882982" y="2967965"/>
                  </a:lnTo>
                  <a:close/>
                </a:path>
                <a:path w="4438650" h="4778375">
                  <a:moveTo>
                    <a:pt x="3882982" y="3122765"/>
                  </a:moveTo>
                  <a:lnTo>
                    <a:pt x="3863887" y="3122765"/>
                  </a:lnTo>
                  <a:lnTo>
                    <a:pt x="3863887" y="3103654"/>
                  </a:lnTo>
                  <a:lnTo>
                    <a:pt x="3882982" y="3103654"/>
                  </a:lnTo>
                  <a:lnTo>
                    <a:pt x="3882982" y="3122765"/>
                  </a:lnTo>
                  <a:close/>
                </a:path>
                <a:path w="4438650" h="4778375">
                  <a:moveTo>
                    <a:pt x="3882982" y="3200165"/>
                  </a:moveTo>
                  <a:lnTo>
                    <a:pt x="3863887" y="3200165"/>
                  </a:lnTo>
                  <a:lnTo>
                    <a:pt x="3863887" y="3181054"/>
                  </a:lnTo>
                  <a:lnTo>
                    <a:pt x="3882982" y="3181054"/>
                  </a:lnTo>
                  <a:lnTo>
                    <a:pt x="3882982" y="3200165"/>
                  </a:lnTo>
                  <a:close/>
                </a:path>
                <a:path w="4438650" h="4778375">
                  <a:moveTo>
                    <a:pt x="3882982" y="2580963"/>
                  </a:moveTo>
                  <a:lnTo>
                    <a:pt x="3863887" y="2580963"/>
                  </a:lnTo>
                  <a:lnTo>
                    <a:pt x="3863887" y="2561852"/>
                  </a:lnTo>
                  <a:lnTo>
                    <a:pt x="3882982" y="2561852"/>
                  </a:lnTo>
                  <a:lnTo>
                    <a:pt x="3882982" y="2580963"/>
                  </a:lnTo>
                  <a:close/>
                </a:path>
                <a:path w="4438650" h="4778375">
                  <a:moveTo>
                    <a:pt x="3882982" y="570468"/>
                  </a:moveTo>
                  <a:lnTo>
                    <a:pt x="3863887" y="570468"/>
                  </a:lnTo>
                  <a:lnTo>
                    <a:pt x="3863887" y="551357"/>
                  </a:lnTo>
                  <a:lnTo>
                    <a:pt x="3882982" y="551357"/>
                  </a:lnTo>
                  <a:lnTo>
                    <a:pt x="3882982" y="570468"/>
                  </a:lnTo>
                  <a:close/>
                </a:path>
                <a:path w="4438650" h="4778375">
                  <a:moveTo>
                    <a:pt x="3882982" y="415667"/>
                  </a:moveTo>
                  <a:lnTo>
                    <a:pt x="3863887" y="415667"/>
                  </a:lnTo>
                  <a:lnTo>
                    <a:pt x="3863887" y="396556"/>
                  </a:lnTo>
                  <a:lnTo>
                    <a:pt x="3882982" y="396556"/>
                  </a:lnTo>
                  <a:lnTo>
                    <a:pt x="3882982" y="415667"/>
                  </a:lnTo>
                  <a:close/>
                </a:path>
                <a:path w="4438650" h="4778375">
                  <a:moveTo>
                    <a:pt x="3882982" y="647868"/>
                  </a:moveTo>
                  <a:lnTo>
                    <a:pt x="3863887" y="647868"/>
                  </a:lnTo>
                  <a:lnTo>
                    <a:pt x="3863887" y="628757"/>
                  </a:lnTo>
                  <a:lnTo>
                    <a:pt x="3882982" y="628757"/>
                  </a:lnTo>
                  <a:lnTo>
                    <a:pt x="3882982" y="647868"/>
                  </a:lnTo>
                  <a:close/>
                </a:path>
                <a:path w="4438650" h="4778375">
                  <a:moveTo>
                    <a:pt x="3882982" y="493068"/>
                  </a:moveTo>
                  <a:lnTo>
                    <a:pt x="3863887" y="493068"/>
                  </a:lnTo>
                  <a:lnTo>
                    <a:pt x="3863887" y="473957"/>
                  </a:lnTo>
                  <a:lnTo>
                    <a:pt x="3882982" y="473957"/>
                  </a:lnTo>
                  <a:lnTo>
                    <a:pt x="3882982" y="493068"/>
                  </a:lnTo>
                  <a:close/>
                </a:path>
                <a:path w="4438650" h="4778375">
                  <a:moveTo>
                    <a:pt x="3882982" y="725268"/>
                  </a:moveTo>
                  <a:lnTo>
                    <a:pt x="3863887" y="725268"/>
                  </a:lnTo>
                  <a:lnTo>
                    <a:pt x="3863887" y="706157"/>
                  </a:lnTo>
                  <a:lnTo>
                    <a:pt x="3882982" y="706157"/>
                  </a:lnTo>
                  <a:lnTo>
                    <a:pt x="3882982" y="725268"/>
                  </a:lnTo>
                  <a:close/>
                </a:path>
                <a:path w="4438650" h="4778375">
                  <a:moveTo>
                    <a:pt x="3882982" y="802669"/>
                  </a:moveTo>
                  <a:lnTo>
                    <a:pt x="3863887" y="802669"/>
                  </a:lnTo>
                  <a:lnTo>
                    <a:pt x="3863887" y="783558"/>
                  </a:lnTo>
                  <a:lnTo>
                    <a:pt x="3882982" y="783558"/>
                  </a:lnTo>
                  <a:lnTo>
                    <a:pt x="3882982" y="802669"/>
                  </a:lnTo>
                  <a:close/>
                </a:path>
                <a:path w="4438650" h="4778375">
                  <a:moveTo>
                    <a:pt x="3882982" y="260867"/>
                  </a:moveTo>
                  <a:lnTo>
                    <a:pt x="3863887" y="260867"/>
                  </a:lnTo>
                  <a:lnTo>
                    <a:pt x="3863887" y="241756"/>
                  </a:lnTo>
                  <a:lnTo>
                    <a:pt x="3882982" y="241756"/>
                  </a:lnTo>
                  <a:lnTo>
                    <a:pt x="3882982" y="260867"/>
                  </a:lnTo>
                  <a:close/>
                </a:path>
                <a:path w="4438650" h="4778375">
                  <a:moveTo>
                    <a:pt x="3882982" y="338267"/>
                  </a:moveTo>
                  <a:lnTo>
                    <a:pt x="3863887" y="338267"/>
                  </a:lnTo>
                  <a:lnTo>
                    <a:pt x="3863887" y="319156"/>
                  </a:lnTo>
                  <a:lnTo>
                    <a:pt x="3882982" y="319156"/>
                  </a:lnTo>
                  <a:lnTo>
                    <a:pt x="3882982" y="338267"/>
                  </a:lnTo>
                  <a:close/>
                </a:path>
                <a:path w="4438650" h="4778375">
                  <a:moveTo>
                    <a:pt x="3882982" y="28666"/>
                  </a:moveTo>
                  <a:lnTo>
                    <a:pt x="3863887" y="28666"/>
                  </a:lnTo>
                  <a:lnTo>
                    <a:pt x="3863887" y="9555"/>
                  </a:lnTo>
                  <a:lnTo>
                    <a:pt x="3882982" y="9555"/>
                  </a:lnTo>
                  <a:lnTo>
                    <a:pt x="3882982" y="28666"/>
                  </a:lnTo>
                  <a:close/>
                </a:path>
                <a:path w="4438650" h="4778375">
                  <a:moveTo>
                    <a:pt x="3882982" y="106067"/>
                  </a:moveTo>
                  <a:lnTo>
                    <a:pt x="3863887" y="106067"/>
                  </a:lnTo>
                  <a:lnTo>
                    <a:pt x="3863887" y="86955"/>
                  </a:lnTo>
                  <a:lnTo>
                    <a:pt x="3882982" y="86955"/>
                  </a:lnTo>
                  <a:lnTo>
                    <a:pt x="3882982" y="106067"/>
                  </a:lnTo>
                  <a:close/>
                </a:path>
                <a:path w="4438650" h="4778375">
                  <a:moveTo>
                    <a:pt x="3882982" y="183467"/>
                  </a:moveTo>
                  <a:lnTo>
                    <a:pt x="3863887" y="183467"/>
                  </a:lnTo>
                  <a:lnTo>
                    <a:pt x="3863887" y="164356"/>
                  </a:lnTo>
                  <a:lnTo>
                    <a:pt x="3882982" y="164356"/>
                  </a:lnTo>
                  <a:lnTo>
                    <a:pt x="3882982" y="183467"/>
                  </a:lnTo>
                  <a:close/>
                </a:path>
                <a:path w="4438650" h="4778375">
                  <a:moveTo>
                    <a:pt x="3882982" y="880069"/>
                  </a:moveTo>
                  <a:lnTo>
                    <a:pt x="3863887" y="880069"/>
                  </a:lnTo>
                  <a:lnTo>
                    <a:pt x="3863887" y="860958"/>
                  </a:lnTo>
                  <a:lnTo>
                    <a:pt x="3882982" y="860958"/>
                  </a:lnTo>
                  <a:lnTo>
                    <a:pt x="3882982" y="880069"/>
                  </a:lnTo>
                  <a:close/>
                </a:path>
                <a:path w="4438650" h="4778375">
                  <a:moveTo>
                    <a:pt x="3882982" y="1034869"/>
                  </a:moveTo>
                  <a:lnTo>
                    <a:pt x="3863887" y="1034869"/>
                  </a:lnTo>
                  <a:lnTo>
                    <a:pt x="3863887" y="1015758"/>
                  </a:lnTo>
                  <a:lnTo>
                    <a:pt x="3882982" y="1015758"/>
                  </a:lnTo>
                  <a:lnTo>
                    <a:pt x="3882982" y="1034869"/>
                  </a:lnTo>
                  <a:close/>
                </a:path>
                <a:path w="4438650" h="4778375">
                  <a:moveTo>
                    <a:pt x="3882982" y="1575716"/>
                  </a:moveTo>
                  <a:lnTo>
                    <a:pt x="3863887" y="1575716"/>
                  </a:lnTo>
                  <a:lnTo>
                    <a:pt x="3863887" y="1556604"/>
                  </a:lnTo>
                  <a:lnTo>
                    <a:pt x="3882982" y="1556604"/>
                  </a:lnTo>
                  <a:lnTo>
                    <a:pt x="3882982" y="1575716"/>
                  </a:lnTo>
                  <a:close/>
                </a:path>
                <a:path w="4438650" h="4778375">
                  <a:moveTo>
                    <a:pt x="3882982" y="1498315"/>
                  </a:moveTo>
                  <a:lnTo>
                    <a:pt x="3863887" y="1498315"/>
                  </a:lnTo>
                  <a:lnTo>
                    <a:pt x="3863887" y="1479204"/>
                  </a:lnTo>
                  <a:lnTo>
                    <a:pt x="3882982" y="1479204"/>
                  </a:lnTo>
                  <a:lnTo>
                    <a:pt x="3882982" y="1498315"/>
                  </a:lnTo>
                  <a:close/>
                </a:path>
                <a:path w="4438650" h="4778375">
                  <a:moveTo>
                    <a:pt x="3882982" y="957469"/>
                  </a:moveTo>
                  <a:lnTo>
                    <a:pt x="3863887" y="957469"/>
                  </a:lnTo>
                  <a:lnTo>
                    <a:pt x="3863887" y="938358"/>
                  </a:lnTo>
                  <a:lnTo>
                    <a:pt x="3882982" y="938358"/>
                  </a:lnTo>
                  <a:lnTo>
                    <a:pt x="3882982" y="957469"/>
                  </a:lnTo>
                  <a:close/>
                </a:path>
                <a:path w="4438650" h="4778375">
                  <a:moveTo>
                    <a:pt x="3882982" y="1420915"/>
                  </a:moveTo>
                  <a:lnTo>
                    <a:pt x="3863887" y="1420915"/>
                  </a:lnTo>
                  <a:lnTo>
                    <a:pt x="3863887" y="1401804"/>
                  </a:lnTo>
                  <a:lnTo>
                    <a:pt x="3882982" y="1401804"/>
                  </a:lnTo>
                  <a:lnTo>
                    <a:pt x="3882982" y="1420915"/>
                  </a:lnTo>
                  <a:close/>
                </a:path>
                <a:path w="4438650" h="4778375">
                  <a:moveTo>
                    <a:pt x="3882982" y="1730516"/>
                  </a:moveTo>
                  <a:lnTo>
                    <a:pt x="3863887" y="1730516"/>
                  </a:lnTo>
                  <a:lnTo>
                    <a:pt x="3863887" y="1711405"/>
                  </a:lnTo>
                  <a:lnTo>
                    <a:pt x="3882982" y="1711405"/>
                  </a:lnTo>
                  <a:lnTo>
                    <a:pt x="3882982" y="1730516"/>
                  </a:lnTo>
                  <a:close/>
                </a:path>
                <a:path w="4438650" h="4778375">
                  <a:moveTo>
                    <a:pt x="3882982" y="1653116"/>
                  </a:moveTo>
                  <a:lnTo>
                    <a:pt x="3863887" y="1653116"/>
                  </a:lnTo>
                  <a:lnTo>
                    <a:pt x="3863887" y="1634005"/>
                  </a:lnTo>
                  <a:lnTo>
                    <a:pt x="3882982" y="1634005"/>
                  </a:lnTo>
                  <a:lnTo>
                    <a:pt x="3882982" y="1653116"/>
                  </a:lnTo>
                  <a:close/>
                </a:path>
                <a:path w="4438650" h="4778375">
                  <a:moveTo>
                    <a:pt x="3882982" y="1343515"/>
                  </a:moveTo>
                  <a:lnTo>
                    <a:pt x="3863887" y="1343515"/>
                  </a:lnTo>
                  <a:lnTo>
                    <a:pt x="3863887" y="1324404"/>
                  </a:lnTo>
                  <a:lnTo>
                    <a:pt x="3882982" y="1324404"/>
                  </a:lnTo>
                  <a:lnTo>
                    <a:pt x="3882982" y="1343515"/>
                  </a:lnTo>
                  <a:close/>
                </a:path>
                <a:path w="4438650" h="4778375">
                  <a:moveTo>
                    <a:pt x="3882982" y="1111314"/>
                  </a:moveTo>
                  <a:lnTo>
                    <a:pt x="3863887" y="1111314"/>
                  </a:lnTo>
                  <a:lnTo>
                    <a:pt x="3863887" y="1092203"/>
                  </a:lnTo>
                  <a:lnTo>
                    <a:pt x="3882982" y="1092203"/>
                  </a:lnTo>
                  <a:lnTo>
                    <a:pt x="3882982" y="1111314"/>
                  </a:lnTo>
                  <a:close/>
                </a:path>
                <a:path w="4438650" h="4778375">
                  <a:moveTo>
                    <a:pt x="3882982" y="1807916"/>
                  </a:moveTo>
                  <a:lnTo>
                    <a:pt x="3863887" y="1807916"/>
                  </a:lnTo>
                  <a:lnTo>
                    <a:pt x="3863887" y="1788805"/>
                  </a:lnTo>
                  <a:lnTo>
                    <a:pt x="3882982" y="1788805"/>
                  </a:lnTo>
                  <a:lnTo>
                    <a:pt x="3882982" y="1807916"/>
                  </a:lnTo>
                  <a:close/>
                </a:path>
                <a:path w="4438650" h="4778375">
                  <a:moveTo>
                    <a:pt x="3882982" y="1188714"/>
                  </a:moveTo>
                  <a:lnTo>
                    <a:pt x="3863887" y="1188714"/>
                  </a:lnTo>
                  <a:lnTo>
                    <a:pt x="3863887" y="1169603"/>
                  </a:lnTo>
                  <a:lnTo>
                    <a:pt x="3882982" y="1169603"/>
                  </a:lnTo>
                  <a:lnTo>
                    <a:pt x="3882982" y="1188714"/>
                  </a:lnTo>
                  <a:close/>
                </a:path>
                <a:path w="4438650" h="4778375">
                  <a:moveTo>
                    <a:pt x="3882982" y="1266115"/>
                  </a:moveTo>
                  <a:lnTo>
                    <a:pt x="3863887" y="1266115"/>
                  </a:lnTo>
                  <a:lnTo>
                    <a:pt x="3863887" y="1247003"/>
                  </a:lnTo>
                  <a:lnTo>
                    <a:pt x="3882982" y="1247003"/>
                  </a:lnTo>
                  <a:lnTo>
                    <a:pt x="3882982" y="1266115"/>
                  </a:lnTo>
                  <a:close/>
                </a:path>
                <a:path w="4438650" h="4778375">
                  <a:moveTo>
                    <a:pt x="2656124" y="19111"/>
                  </a:moveTo>
                  <a:lnTo>
                    <a:pt x="2637029" y="19111"/>
                  </a:lnTo>
                  <a:lnTo>
                    <a:pt x="2637029" y="0"/>
                  </a:lnTo>
                  <a:lnTo>
                    <a:pt x="2656124" y="0"/>
                  </a:lnTo>
                  <a:lnTo>
                    <a:pt x="2656124" y="19111"/>
                  </a:lnTo>
                  <a:close/>
                </a:path>
                <a:path w="4438650" h="4778375">
                  <a:moveTo>
                    <a:pt x="2578789" y="19111"/>
                  </a:moveTo>
                  <a:lnTo>
                    <a:pt x="2559694" y="19111"/>
                  </a:lnTo>
                  <a:lnTo>
                    <a:pt x="2559694" y="0"/>
                  </a:lnTo>
                  <a:lnTo>
                    <a:pt x="2578789" y="0"/>
                  </a:lnTo>
                  <a:lnTo>
                    <a:pt x="2578789" y="19111"/>
                  </a:lnTo>
                  <a:close/>
                </a:path>
                <a:path w="4438650" h="4778375">
                  <a:moveTo>
                    <a:pt x="2424119" y="19111"/>
                  </a:moveTo>
                  <a:lnTo>
                    <a:pt x="2405024" y="19111"/>
                  </a:lnTo>
                  <a:lnTo>
                    <a:pt x="2405024" y="0"/>
                  </a:lnTo>
                  <a:lnTo>
                    <a:pt x="2424119" y="0"/>
                  </a:lnTo>
                  <a:lnTo>
                    <a:pt x="2424119" y="19111"/>
                  </a:lnTo>
                  <a:close/>
                </a:path>
                <a:path w="4438650" h="4778375">
                  <a:moveTo>
                    <a:pt x="1961063" y="19111"/>
                  </a:moveTo>
                  <a:lnTo>
                    <a:pt x="1941968" y="19111"/>
                  </a:lnTo>
                  <a:lnTo>
                    <a:pt x="1941968" y="0"/>
                  </a:lnTo>
                  <a:lnTo>
                    <a:pt x="1961063" y="0"/>
                  </a:lnTo>
                  <a:lnTo>
                    <a:pt x="1961063" y="19111"/>
                  </a:lnTo>
                  <a:close/>
                </a:path>
                <a:path w="4438650" h="4778375">
                  <a:moveTo>
                    <a:pt x="2637029" y="3886256"/>
                  </a:moveTo>
                  <a:lnTo>
                    <a:pt x="2617934" y="3886256"/>
                  </a:lnTo>
                  <a:lnTo>
                    <a:pt x="2617934" y="3867145"/>
                  </a:lnTo>
                  <a:lnTo>
                    <a:pt x="2637029" y="3867145"/>
                  </a:lnTo>
                  <a:lnTo>
                    <a:pt x="2637029" y="3886256"/>
                  </a:lnTo>
                  <a:close/>
                </a:path>
                <a:path w="4438650" h="4778375">
                  <a:moveTo>
                    <a:pt x="2501454" y="19111"/>
                  </a:moveTo>
                  <a:lnTo>
                    <a:pt x="2482359" y="19111"/>
                  </a:lnTo>
                  <a:lnTo>
                    <a:pt x="2482359" y="0"/>
                  </a:lnTo>
                  <a:lnTo>
                    <a:pt x="2501454" y="0"/>
                  </a:lnTo>
                  <a:lnTo>
                    <a:pt x="2501454" y="19111"/>
                  </a:lnTo>
                  <a:close/>
                </a:path>
                <a:path w="4438650" h="4778375">
                  <a:moveTo>
                    <a:pt x="2482359" y="3886256"/>
                  </a:moveTo>
                  <a:lnTo>
                    <a:pt x="2463264" y="3886256"/>
                  </a:lnTo>
                  <a:lnTo>
                    <a:pt x="2463264" y="3867145"/>
                  </a:lnTo>
                  <a:lnTo>
                    <a:pt x="2482359" y="3867145"/>
                  </a:lnTo>
                  <a:lnTo>
                    <a:pt x="2482359" y="3886256"/>
                  </a:lnTo>
                  <a:close/>
                </a:path>
                <a:path w="4438650" h="4778375">
                  <a:moveTo>
                    <a:pt x="2559694" y="3886256"/>
                  </a:moveTo>
                  <a:lnTo>
                    <a:pt x="2540599" y="3886256"/>
                  </a:lnTo>
                  <a:lnTo>
                    <a:pt x="2540599" y="3867145"/>
                  </a:lnTo>
                  <a:lnTo>
                    <a:pt x="2559694" y="3867145"/>
                  </a:lnTo>
                  <a:lnTo>
                    <a:pt x="2559694" y="3886256"/>
                  </a:lnTo>
                  <a:close/>
                </a:path>
                <a:path w="4438650" h="4778375">
                  <a:moveTo>
                    <a:pt x="2810794" y="19111"/>
                  </a:moveTo>
                  <a:lnTo>
                    <a:pt x="2791699" y="19111"/>
                  </a:lnTo>
                  <a:lnTo>
                    <a:pt x="2791699" y="0"/>
                  </a:lnTo>
                  <a:lnTo>
                    <a:pt x="2810794" y="0"/>
                  </a:lnTo>
                  <a:lnTo>
                    <a:pt x="2810794" y="19111"/>
                  </a:lnTo>
                  <a:close/>
                </a:path>
                <a:path w="4438650" h="4778375">
                  <a:moveTo>
                    <a:pt x="2714364" y="3886256"/>
                  </a:moveTo>
                  <a:lnTo>
                    <a:pt x="2695269" y="3886256"/>
                  </a:lnTo>
                  <a:lnTo>
                    <a:pt x="2695269" y="3867145"/>
                  </a:lnTo>
                  <a:lnTo>
                    <a:pt x="2714364" y="3867145"/>
                  </a:lnTo>
                  <a:lnTo>
                    <a:pt x="2714364" y="3886256"/>
                  </a:lnTo>
                  <a:close/>
                </a:path>
                <a:path w="4438650" h="4778375">
                  <a:moveTo>
                    <a:pt x="2869034" y="3886256"/>
                  </a:moveTo>
                  <a:lnTo>
                    <a:pt x="2849939" y="3886256"/>
                  </a:lnTo>
                  <a:lnTo>
                    <a:pt x="2849939" y="3867145"/>
                  </a:lnTo>
                  <a:lnTo>
                    <a:pt x="2869034" y="3867145"/>
                  </a:lnTo>
                  <a:lnTo>
                    <a:pt x="2869034" y="3886256"/>
                  </a:lnTo>
                  <a:close/>
                </a:path>
                <a:path w="4438650" h="4778375">
                  <a:moveTo>
                    <a:pt x="2791699" y="3886256"/>
                  </a:moveTo>
                  <a:lnTo>
                    <a:pt x="2772604" y="3886256"/>
                  </a:lnTo>
                  <a:lnTo>
                    <a:pt x="2772604" y="3867145"/>
                  </a:lnTo>
                  <a:lnTo>
                    <a:pt x="2791699" y="3867145"/>
                  </a:lnTo>
                  <a:lnTo>
                    <a:pt x="2791699" y="3886256"/>
                  </a:lnTo>
                  <a:close/>
                </a:path>
                <a:path w="4438650" h="4778375">
                  <a:moveTo>
                    <a:pt x="2733459" y="19111"/>
                  </a:moveTo>
                  <a:lnTo>
                    <a:pt x="2714364" y="19111"/>
                  </a:lnTo>
                  <a:lnTo>
                    <a:pt x="2714364" y="0"/>
                  </a:lnTo>
                  <a:lnTo>
                    <a:pt x="2733459" y="0"/>
                  </a:lnTo>
                  <a:lnTo>
                    <a:pt x="2733459" y="19111"/>
                  </a:lnTo>
                  <a:close/>
                </a:path>
                <a:path w="4438650" h="4778375">
                  <a:moveTo>
                    <a:pt x="2114779" y="19111"/>
                  </a:moveTo>
                  <a:lnTo>
                    <a:pt x="2095684" y="19111"/>
                  </a:lnTo>
                  <a:lnTo>
                    <a:pt x="2095684" y="0"/>
                  </a:lnTo>
                  <a:lnTo>
                    <a:pt x="2114779" y="0"/>
                  </a:lnTo>
                  <a:lnTo>
                    <a:pt x="2114779" y="19111"/>
                  </a:lnTo>
                  <a:close/>
                </a:path>
                <a:path w="4438650" h="4778375">
                  <a:moveTo>
                    <a:pt x="2173019" y="3886256"/>
                  </a:moveTo>
                  <a:lnTo>
                    <a:pt x="2153924" y="3886256"/>
                  </a:lnTo>
                  <a:lnTo>
                    <a:pt x="2153924" y="3867145"/>
                  </a:lnTo>
                  <a:lnTo>
                    <a:pt x="2173019" y="3867145"/>
                  </a:lnTo>
                  <a:lnTo>
                    <a:pt x="2173019" y="3886256"/>
                  </a:lnTo>
                  <a:close/>
                </a:path>
                <a:path w="4438650" h="4778375">
                  <a:moveTo>
                    <a:pt x="2888129" y="19111"/>
                  </a:moveTo>
                  <a:lnTo>
                    <a:pt x="2869034" y="19111"/>
                  </a:lnTo>
                  <a:lnTo>
                    <a:pt x="2869034" y="0"/>
                  </a:lnTo>
                  <a:lnTo>
                    <a:pt x="2888129" y="0"/>
                  </a:lnTo>
                  <a:lnTo>
                    <a:pt x="2888129" y="19111"/>
                  </a:lnTo>
                  <a:close/>
                </a:path>
                <a:path w="4438650" h="4778375">
                  <a:moveTo>
                    <a:pt x="2095684" y="3886256"/>
                  </a:moveTo>
                  <a:lnTo>
                    <a:pt x="2076589" y="3886256"/>
                  </a:lnTo>
                  <a:lnTo>
                    <a:pt x="2076589" y="3867145"/>
                  </a:lnTo>
                  <a:lnTo>
                    <a:pt x="2095684" y="3867145"/>
                  </a:lnTo>
                  <a:lnTo>
                    <a:pt x="2095684" y="3886256"/>
                  </a:lnTo>
                  <a:close/>
                </a:path>
                <a:path w="4438650" h="4778375">
                  <a:moveTo>
                    <a:pt x="2037444" y="19111"/>
                  </a:moveTo>
                  <a:lnTo>
                    <a:pt x="2018349" y="19111"/>
                  </a:lnTo>
                  <a:lnTo>
                    <a:pt x="2018349" y="0"/>
                  </a:lnTo>
                  <a:lnTo>
                    <a:pt x="2037444" y="0"/>
                  </a:lnTo>
                  <a:lnTo>
                    <a:pt x="2037444" y="19111"/>
                  </a:lnTo>
                  <a:close/>
                </a:path>
                <a:path w="4438650" h="4778375">
                  <a:moveTo>
                    <a:pt x="2018349" y="3886256"/>
                  </a:moveTo>
                  <a:lnTo>
                    <a:pt x="1999253" y="3886256"/>
                  </a:lnTo>
                  <a:lnTo>
                    <a:pt x="1999253" y="3867145"/>
                  </a:lnTo>
                  <a:lnTo>
                    <a:pt x="2018349" y="3867145"/>
                  </a:lnTo>
                  <a:lnTo>
                    <a:pt x="2018349" y="3886256"/>
                  </a:lnTo>
                  <a:close/>
                </a:path>
                <a:path w="4438650" h="4778375">
                  <a:moveTo>
                    <a:pt x="2327689" y="3886256"/>
                  </a:moveTo>
                  <a:lnTo>
                    <a:pt x="2308594" y="3886256"/>
                  </a:lnTo>
                  <a:lnTo>
                    <a:pt x="2308594" y="3867145"/>
                  </a:lnTo>
                  <a:lnTo>
                    <a:pt x="2327689" y="3867145"/>
                  </a:lnTo>
                  <a:lnTo>
                    <a:pt x="2327689" y="3886256"/>
                  </a:lnTo>
                  <a:close/>
                </a:path>
                <a:path w="4438650" h="4778375">
                  <a:moveTo>
                    <a:pt x="2192114" y="19111"/>
                  </a:moveTo>
                  <a:lnTo>
                    <a:pt x="2173019" y="19111"/>
                  </a:lnTo>
                  <a:lnTo>
                    <a:pt x="2173019" y="0"/>
                  </a:lnTo>
                  <a:lnTo>
                    <a:pt x="2192114" y="0"/>
                  </a:lnTo>
                  <a:lnTo>
                    <a:pt x="2192114" y="19111"/>
                  </a:lnTo>
                  <a:close/>
                </a:path>
                <a:path w="4438650" h="4778375">
                  <a:moveTo>
                    <a:pt x="2405024" y="3886256"/>
                  </a:moveTo>
                  <a:lnTo>
                    <a:pt x="2385929" y="3886256"/>
                  </a:lnTo>
                  <a:lnTo>
                    <a:pt x="2385929" y="3867145"/>
                  </a:lnTo>
                  <a:lnTo>
                    <a:pt x="2405024" y="3867145"/>
                  </a:lnTo>
                  <a:lnTo>
                    <a:pt x="2405024" y="3886256"/>
                  </a:lnTo>
                  <a:close/>
                </a:path>
                <a:path w="4438650" h="4778375">
                  <a:moveTo>
                    <a:pt x="2346784" y="19111"/>
                  </a:moveTo>
                  <a:lnTo>
                    <a:pt x="2327689" y="19111"/>
                  </a:lnTo>
                  <a:lnTo>
                    <a:pt x="2327689" y="0"/>
                  </a:lnTo>
                  <a:lnTo>
                    <a:pt x="2346784" y="0"/>
                  </a:lnTo>
                  <a:lnTo>
                    <a:pt x="2346784" y="19111"/>
                  </a:lnTo>
                  <a:close/>
                </a:path>
                <a:path w="4438650" h="4778375">
                  <a:moveTo>
                    <a:pt x="3873435" y="3886256"/>
                  </a:moveTo>
                  <a:lnTo>
                    <a:pt x="3854340" y="3886256"/>
                  </a:lnTo>
                  <a:lnTo>
                    <a:pt x="3854340" y="3867145"/>
                  </a:lnTo>
                  <a:lnTo>
                    <a:pt x="3873435" y="3867145"/>
                  </a:lnTo>
                  <a:lnTo>
                    <a:pt x="3873435" y="3886256"/>
                  </a:lnTo>
                  <a:close/>
                </a:path>
                <a:path w="4438650" h="4778375">
                  <a:moveTo>
                    <a:pt x="2250354" y="3886256"/>
                  </a:moveTo>
                  <a:lnTo>
                    <a:pt x="2231259" y="3886256"/>
                  </a:lnTo>
                  <a:lnTo>
                    <a:pt x="2231259" y="3867145"/>
                  </a:lnTo>
                  <a:lnTo>
                    <a:pt x="2250354" y="3867145"/>
                  </a:lnTo>
                  <a:lnTo>
                    <a:pt x="2250354" y="3886256"/>
                  </a:lnTo>
                  <a:close/>
                </a:path>
                <a:path w="4438650" h="4778375">
                  <a:moveTo>
                    <a:pt x="2269449" y="19111"/>
                  </a:moveTo>
                  <a:lnTo>
                    <a:pt x="2250354" y="19111"/>
                  </a:lnTo>
                  <a:lnTo>
                    <a:pt x="2250354" y="0"/>
                  </a:lnTo>
                  <a:lnTo>
                    <a:pt x="2269449" y="0"/>
                  </a:lnTo>
                  <a:lnTo>
                    <a:pt x="2269449" y="19111"/>
                  </a:lnTo>
                  <a:close/>
                </a:path>
                <a:path w="4438650" h="4778375">
                  <a:moveTo>
                    <a:pt x="3409425" y="3886256"/>
                  </a:moveTo>
                  <a:lnTo>
                    <a:pt x="3390330" y="3886256"/>
                  </a:lnTo>
                  <a:lnTo>
                    <a:pt x="3390330" y="3867145"/>
                  </a:lnTo>
                  <a:lnTo>
                    <a:pt x="3409425" y="3867145"/>
                  </a:lnTo>
                  <a:lnTo>
                    <a:pt x="3409425" y="3886256"/>
                  </a:lnTo>
                  <a:close/>
                </a:path>
                <a:path w="4438650" h="4778375">
                  <a:moveTo>
                    <a:pt x="3564095" y="3886256"/>
                  </a:moveTo>
                  <a:lnTo>
                    <a:pt x="3545000" y="3886256"/>
                  </a:lnTo>
                  <a:lnTo>
                    <a:pt x="3545000" y="3867145"/>
                  </a:lnTo>
                  <a:lnTo>
                    <a:pt x="3564095" y="3867145"/>
                  </a:lnTo>
                  <a:lnTo>
                    <a:pt x="3564095" y="3886256"/>
                  </a:lnTo>
                  <a:close/>
                </a:path>
                <a:path w="4438650" h="4778375">
                  <a:moveTo>
                    <a:pt x="3583190" y="19111"/>
                  </a:moveTo>
                  <a:lnTo>
                    <a:pt x="3564095" y="19111"/>
                  </a:lnTo>
                  <a:lnTo>
                    <a:pt x="3564095" y="0"/>
                  </a:lnTo>
                  <a:lnTo>
                    <a:pt x="3583190" y="0"/>
                  </a:lnTo>
                  <a:lnTo>
                    <a:pt x="3583190" y="19111"/>
                  </a:lnTo>
                  <a:close/>
                </a:path>
                <a:path w="4438650" h="4778375">
                  <a:moveTo>
                    <a:pt x="3641430" y="3886256"/>
                  </a:moveTo>
                  <a:lnTo>
                    <a:pt x="3622335" y="3886256"/>
                  </a:lnTo>
                  <a:lnTo>
                    <a:pt x="3622335" y="3867145"/>
                  </a:lnTo>
                  <a:lnTo>
                    <a:pt x="3641430" y="3867145"/>
                  </a:lnTo>
                  <a:lnTo>
                    <a:pt x="3641430" y="3886256"/>
                  </a:lnTo>
                  <a:close/>
                </a:path>
                <a:path w="4438650" h="4778375">
                  <a:moveTo>
                    <a:pt x="3486760" y="3886256"/>
                  </a:moveTo>
                  <a:lnTo>
                    <a:pt x="3467665" y="3886256"/>
                  </a:lnTo>
                  <a:lnTo>
                    <a:pt x="3467665" y="3867145"/>
                  </a:lnTo>
                  <a:lnTo>
                    <a:pt x="3486760" y="3867145"/>
                  </a:lnTo>
                  <a:lnTo>
                    <a:pt x="3486760" y="3886256"/>
                  </a:lnTo>
                  <a:close/>
                </a:path>
                <a:path w="4438650" h="4778375">
                  <a:moveTo>
                    <a:pt x="3428520" y="19111"/>
                  </a:moveTo>
                  <a:lnTo>
                    <a:pt x="3409425" y="19111"/>
                  </a:lnTo>
                  <a:lnTo>
                    <a:pt x="3409425" y="0"/>
                  </a:lnTo>
                  <a:lnTo>
                    <a:pt x="3428520" y="0"/>
                  </a:lnTo>
                  <a:lnTo>
                    <a:pt x="3428520" y="19111"/>
                  </a:lnTo>
                  <a:close/>
                </a:path>
                <a:path w="4438650" h="4778375">
                  <a:moveTo>
                    <a:pt x="3505855" y="19111"/>
                  </a:moveTo>
                  <a:lnTo>
                    <a:pt x="3486760" y="19111"/>
                  </a:lnTo>
                  <a:lnTo>
                    <a:pt x="3486760" y="0"/>
                  </a:lnTo>
                  <a:lnTo>
                    <a:pt x="3505855" y="0"/>
                  </a:lnTo>
                  <a:lnTo>
                    <a:pt x="3505855" y="19111"/>
                  </a:lnTo>
                  <a:close/>
                </a:path>
                <a:path w="4438650" h="4778375">
                  <a:moveTo>
                    <a:pt x="3796100" y="3886256"/>
                  </a:moveTo>
                  <a:lnTo>
                    <a:pt x="3777005" y="3886256"/>
                  </a:lnTo>
                  <a:lnTo>
                    <a:pt x="3777005" y="3867145"/>
                  </a:lnTo>
                  <a:lnTo>
                    <a:pt x="3796100" y="3867145"/>
                  </a:lnTo>
                  <a:lnTo>
                    <a:pt x="3796100" y="3886256"/>
                  </a:lnTo>
                  <a:close/>
                </a:path>
                <a:path w="4438650" h="4778375">
                  <a:moveTo>
                    <a:pt x="3815195" y="19111"/>
                  </a:moveTo>
                  <a:lnTo>
                    <a:pt x="3796100" y="19111"/>
                  </a:lnTo>
                  <a:lnTo>
                    <a:pt x="3796100" y="0"/>
                  </a:lnTo>
                  <a:lnTo>
                    <a:pt x="3815195" y="0"/>
                  </a:lnTo>
                  <a:lnTo>
                    <a:pt x="3815195" y="19111"/>
                  </a:lnTo>
                  <a:close/>
                </a:path>
                <a:path w="4438650" h="4778375">
                  <a:moveTo>
                    <a:pt x="3660525" y="19111"/>
                  </a:moveTo>
                  <a:lnTo>
                    <a:pt x="3641430" y="19111"/>
                  </a:lnTo>
                  <a:lnTo>
                    <a:pt x="3641430" y="0"/>
                  </a:lnTo>
                  <a:lnTo>
                    <a:pt x="3660525" y="0"/>
                  </a:lnTo>
                  <a:lnTo>
                    <a:pt x="3660525" y="19111"/>
                  </a:lnTo>
                  <a:close/>
                </a:path>
                <a:path w="4438650" h="4778375">
                  <a:moveTo>
                    <a:pt x="3718765" y="3886256"/>
                  </a:moveTo>
                  <a:lnTo>
                    <a:pt x="3699670" y="3886256"/>
                  </a:lnTo>
                  <a:lnTo>
                    <a:pt x="3699670" y="3867145"/>
                  </a:lnTo>
                  <a:lnTo>
                    <a:pt x="3718765" y="3867145"/>
                  </a:lnTo>
                  <a:lnTo>
                    <a:pt x="3718765" y="3886256"/>
                  </a:lnTo>
                  <a:close/>
                </a:path>
                <a:path w="4438650" h="4778375">
                  <a:moveTo>
                    <a:pt x="3737860" y="19111"/>
                  </a:moveTo>
                  <a:lnTo>
                    <a:pt x="3718765" y="19111"/>
                  </a:lnTo>
                  <a:lnTo>
                    <a:pt x="3718765" y="0"/>
                  </a:lnTo>
                  <a:lnTo>
                    <a:pt x="3737860" y="0"/>
                  </a:lnTo>
                  <a:lnTo>
                    <a:pt x="3737860" y="19111"/>
                  </a:lnTo>
                  <a:close/>
                </a:path>
                <a:path w="4438650" h="4778375">
                  <a:moveTo>
                    <a:pt x="3273850" y="19111"/>
                  </a:moveTo>
                  <a:lnTo>
                    <a:pt x="3254754" y="19111"/>
                  </a:lnTo>
                  <a:lnTo>
                    <a:pt x="3254754" y="0"/>
                  </a:lnTo>
                  <a:lnTo>
                    <a:pt x="3273850" y="0"/>
                  </a:lnTo>
                  <a:lnTo>
                    <a:pt x="3273850" y="19111"/>
                  </a:lnTo>
                  <a:close/>
                </a:path>
                <a:path w="4438650" h="4778375">
                  <a:moveTo>
                    <a:pt x="3042799" y="19111"/>
                  </a:moveTo>
                  <a:lnTo>
                    <a:pt x="3023704" y="19111"/>
                  </a:lnTo>
                  <a:lnTo>
                    <a:pt x="3023704" y="0"/>
                  </a:lnTo>
                  <a:lnTo>
                    <a:pt x="3042799" y="0"/>
                  </a:lnTo>
                  <a:lnTo>
                    <a:pt x="3042799" y="19111"/>
                  </a:lnTo>
                  <a:close/>
                </a:path>
                <a:path w="4438650" h="4778375">
                  <a:moveTo>
                    <a:pt x="3120134" y="19111"/>
                  </a:moveTo>
                  <a:lnTo>
                    <a:pt x="3101039" y="19111"/>
                  </a:lnTo>
                  <a:lnTo>
                    <a:pt x="3101039" y="0"/>
                  </a:lnTo>
                  <a:lnTo>
                    <a:pt x="3120134" y="0"/>
                  </a:lnTo>
                  <a:lnTo>
                    <a:pt x="3120134" y="19111"/>
                  </a:lnTo>
                  <a:close/>
                </a:path>
                <a:path w="4438650" h="4778375">
                  <a:moveTo>
                    <a:pt x="3100085" y="3886256"/>
                  </a:moveTo>
                  <a:lnTo>
                    <a:pt x="3080989" y="3886256"/>
                  </a:lnTo>
                  <a:lnTo>
                    <a:pt x="3080989" y="3867145"/>
                  </a:lnTo>
                  <a:lnTo>
                    <a:pt x="3100085" y="3867145"/>
                  </a:lnTo>
                  <a:lnTo>
                    <a:pt x="3100085" y="3886256"/>
                  </a:lnTo>
                  <a:close/>
                </a:path>
                <a:path w="4438650" h="4778375">
                  <a:moveTo>
                    <a:pt x="3022749" y="3886256"/>
                  </a:moveTo>
                  <a:lnTo>
                    <a:pt x="3003654" y="3886256"/>
                  </a:lnTo>
                  <a:lnTo>
                    <a:pt x="3003654" y="3867145"/>
                  </a:lnTo>
                  <a:lnTo>
                    <a:pt x="3022749" y="3867145"/>
                  </a:lnTo>
                  <a:lnTo>
                    <a:pt x="3022749" y="3886256"/>
                  </a:lnTo>
                  <a:close/>
                </a:path>
                <a:path w="4438650" h="4778375">
                  <a:moveTo>
                    <a:pt x="2965464" y="19111"/>
                  </a:moveTo>
                  <a:lnTo>
                    <a:pt x="2946369" y="19111"/>
                  </a:lnTo>
                  <a:lnTo>
                    <a:pt x="2946369" y="0"/>
                  </a:lnTo>
                  <a:lnTo>
                    <a:pt x="2965464" y="0"/>
                  </a:lnTo>
                  <a:lnTo>
                    <a:pt x="2965464" y="19111"/>
                  </a:lnTo>
                  <a:close/>
                </a:path>
                <a:path w="4438650" h="4778375">
                  <a:moveTo>
                    <a:pt x="3197469" y="19111"/>
                  </a:moveTo>
                  <a:lnTo>
                    <a:pt x="3178374" y="19111"/>
                  </a:lnTo>
                  <a:lnTo>
                    <a:pt x="3178374" y="0"/>
                  </a:lnTo>
                  <a:lnTo>
                    <a:pt x="3197469" y="0"/>
                  </a:lnTo>
                  <a:lnTo>
                    <a:pt x="3197469" y="19111"/>
                  </a:lnTo>
                  <a:close/>
                </a:path>
                <a:path w="4438650" h="4778375">
                  <a:moveTo>
                    <a:pt x="3332090" y="3886256"/>
                  </a:moveTo>
                  <a:lnTo>
                    <a:pt x="3312994" y="3886256"/>
                  </a:lnTo>
                  <a:lnTo>
                    <a:pt x="3312994" y="3867145"/>
                  </a:lnTo>
                  <a:lnTo>
                    <a:pt x="3332090" y="3867145"/>
                  </a:lnTo>
                  <a:lnTo>
                    <a:pt x="3332090" y="3886256"/>
                  </a:lnTo>
                  <a:close/>
                </a:path>
                <a:path w="4438650" h="4778375">
                  <a:moveTo>
                    <a:pt x="3177419" y="3886256"/>
                  </a:moveTo>
                  <a:lnTo>
                    <a:pt x="3158324" y="3886256"/>
                  </a:lnTo>
                  <a:lnTo>
                    <a:pt x="3158324" y="3867145"/>
                  </a:lnTo>
                  <a:lnTo>
                    <a:pt x="3177419" y="3867145"/>
                  </a:lnTo>
                  <a:lnTo>
                    <a:pt x="3177419" y="3886256"/>
                  </a:lnTo>
                  <a:close/>
                </a:path>
                <a:path w="4438650" h="4778375">
                  <a:moveTo>
                    <a:pt x="2945414" y="3886256"/>
                  </a:moveTo>
                  <a:lnTo>
                    <a:pt x="2926319" y="3886256"/>
                  </a:lnTo>
                  <a:lnTo>
                    <a:pt x="2926319" y="3867145"/>
                  </a:lnTo>
                  <a:lnTo>
                    <a:pt x="2945414" y="3867145"/>
                  </a:lnTo>
                  <a:lnTo>
                    <a:pt x="2945414" y="3886256"/>
                  </a:lnTo>
                  <a:close/>
                </a:path>
                <a:path w="4438650" h="4778375">
                  <a:moveTo>
                    <a:pt x="3254754" y="3886256"/>
                  </a:moveTo>
                  <a:lnTo>
                    <a:pt x="3235659" y="3886256"/>
                  </a:lnTo>
                  <a:lnTo>
                    <a:pt x="3235659" y="3867145"/>
                  </a:lnTo>
                  <a:lnTo>
                    <a:pt x="3254754" y="3867145"/>
                  </a:lnTo>
                  <a:lnTo>
                    <a:pt x="3254754" y="3886256"/>
                  </a:lnTo>
                  <a:close/>
                </a:path>
                <a:path w="4438650" h="4778375">
                  <a:moveTo>
                    <a:pt x="3351185" y="19111"/>
                  </a:moveTo>
                  <a:lnTo>
                    <a:pt x="3332090" y="19111"/>
                  </a:lnTo>
                  <a:lnTo>
                    <a:pt x="3332090" y="0"/>
                  </a:lnTo>
                  <a:lnTo>
                    <a:pt x="3351185" y="0"/>
                  </a:lnTo>
                  <a:lnTo>
                    <a:pt x="3351185" y="191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66302" y="1725362"/>
              <a:ext cx="15554325" cy="4305300"/>
            </a:xfrm>
            <a:custGeom>
              <a:avLst/>
              <a:gdLst/>
              <a:ahLst/>
              <a:cxnLst/>
              <a:rect l="l" t="t" r="r" b="b"/>
              <a:pathLst>
                <a:path w="15554325" h="4305300">
                  <a:moveTo>
                    <a:pt x="15554323" y="4305299"/>
                  </a:moveTo>
                  <a:lnTo>
                    <a:pt x="0" y="4305299"/>
                  </a:lnTo>
                  <a:lnTo>
                    <a:pt x="0" y="0"/>
                  </a:lnTo>
                  <a:lnTo>
                    <a:pt x="15554323" y="0"/>
                  </a:lnTo>
                  <a:lnTo>
                    <a:pt x="15554323" y="43052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66418" y="1725370"/>
              <a:ext cx="11141075" cy="551815"/>
            </a:xfrm>
            <a:custGeom>
              <a:avLst/>
              <a:gdLst/>
              <a:ahLst/>
              <a:cxnLst/>
              <a:rect l="l" t="t" r="r" b="b"/>
              <a:pathLst>
                <a:path w="11141075" h="551814">
                  <a:moveTo>
                    <a:pt x="33083" y="469277"/>
                  </a:moveTo>
                  <a:lnTo>
                    <a:pt x="0" y="469277"/>
                  </a:lnTo>
                  <a:lnTo>
                    <a:pt x="0" y="551294"/>
                  </a:lnTo>
                  <a:lnTo>
                    <a:pt x="33083" y="551294"/>
                  </a:lnTo>
                  <a:lnTo>
                    <a:pt x="33083" y="469277"/>
                  </a:lnTo>
                  <a:close/>
                </a:path>
                <a:path w="11141075" h="551814">
                  <a:moveTo>
                    <a:pt x="33083" y="305231"/>
                  </a:moveTo>
                  <a:lnTo>
                    <a:pt x="0" y="305231"/>
                  </a:lnTo>
                  <a:lnTo>
                    <a:pt x="0" y="387261"/>
                  </a:lnTo>
                  <a:lnTo>
                    <a:pt x="33083" y="387261"/>
                  </a:lnTo>
                  <a:lnTo>
                    <a:pt x="33083" y="305231"/>
                  </a:lnTo>
                  <a:close/>
                </a:path>
                <a:path w="11141075" h="551814">
                  <a:moveTo>
                    <a:pt x="33083" y="141147"/>
                  </a:moveTo>
                  <a:lnTo>
                    <a:pt x="0" y="141147"/>
                  </a:lnTo>
                  <a:lnTo>
                    <a:pt x="0" y="223164"/>
                  </a:lnTo>
                  <a:lnTo>
                    <a:pt x="33083" y="223164"/>
                  </a:lnTo>
                  <a:lnTo>
                    <a:pt x="33083" y="141147"/>
                  </a:lnTo>
                  <a:close/>
                </a:path>
                <a:path w="11141075" h="551814">
                  <a:moveTo>
                    <a:pt x="59080" y="0"/>
                  </a:moveTo>
                  <a:lnTo>
                    <a:pt x="0" y="0"/>
                  </a:lnTo>
                  <a:lnTo>
                    <a:pt x="0" y="33032"/>
                  </a:lnTo>
                  <a:lnTo>
                    <a:pt x="0" y="59702"/>
                  </a:lnTo>
                  <a:lnTo>
                    <a:pt x="33083" y="59702"/>
                  </a:lnTo>
                  <a:lnTo>
                    <a:pt x="33083" y="33032"/>
                  </a:lnTo>
                  <a:lnTo>
                    <a:pt x="59080" y="33032"/>
                  </a:lnTo>
                  <a:lnTo>
                    <a:pt x="59080" y="0"/>
                  </a:lnTo>
                  <a:close/>
                </a:path>
                <a:path w="11141075" h="551814">
                  <a:moveTo>
                    <a:pt x="223012" y="0"/>
                  </a:moveTo>
                  <a:lnTo>
                    <a:pt x="141046" y="0"/>
                  </a:lnTo>
                  <a:lnTo>
                    <a:pt x="141046" y="33108"/>
                  </a:lnTo>
                  <a:lnTo>
                    <a:pt x="223012" y="33108"/>
                  </a:lnTo>
                  <a:lnTo>
                    <a:pt x="223012" y="0"/>
                  </a:lnTo>
                  <a:close/>
                </a:path>
                <a:path w="11141075" h="551814">
                  <a:moveTo>
                    <a:pt x="386994" y="0"/>
                  </a:moveTo>
                  <a:lnTo>
                    <a:pt x="305028" y="0"/>
                  </a:lnTo>
                  <a:lnTo>
                    <a:pt x="305028" y="33108"/>
                  </a:lnTo>
                  <a:lnTo>
                    <a:pt x="386994" y="33108"/>
                  </a:lnTo>
                  <a:lnTo>
                    <a:pt x="386994" y="0"/>
                  </a:lnTo>
                  <a:close/>
                </a:path>
                <a:path w="11141075" h="551814">
                  <a:moveTo>
                    <a:pt x="550913" y="0"/>
                  </a:moveTo>
                  <a:lnTo>
                    <a:pt x="468947" y="0"/>
                  </a:lnTo>
                  <a:lnTo>
                    <a:pt x="468947" y="33108"/>
                  </a:lnTo>
                  <a:lnTo>
                    <a:pt x="550913" y="33108"/>
                  </a:lnTo>
                  <a:lnTo>
                    <a:pt x="550913" y="0"/>
                  </a:lnTo>
                  <a:close/>
                </a:path>
                <a:path w="11141075" h="551814">
                  <a:moveTo>
                    <a:pt x="714895" y="0"/>
                  </a:moveTo>
                  <a:lnTo>
                    <a:pt x="632929" y="0"/>
                  </a:lnTo>
                  <a:lnTo>
                    <a:pt x="632929" y="33108"/>
                  </a:lnTo>
                  <a:lnTo>
                    <a:pt x="714895" y="33108"/>
                  </a:lnTo>
                  <a:lnTo>
                    <a:pt x="714895" y="0"/>
                  </a:lnTo>
                  <a:close/>
                </a:path>
                <a:path w="11141075" h="551814">
                  <a:moveTo>
                    <a:pt x="878827" y="0"/>
                  </a:moveTo>
                  <a:lnTo>
                    <a:pt x="796861" y="0"/>
                  </a:lnTo>
                  <a:lnTo>
                    <a:pt x="796861" y="33108"/>
                  </a:lnTo>
                  <a:lnTo>
                    <a:pt x="878827" y="33108"/>
                  </a:lnTo>
                  <a:lnTo>
                    <a:pt x="878827" y="0"/>
                  </a:lnTo>
                  <a:close/>
                </a:path>
                <a:path w="11141075" h="551814">
                  <a:moveTo>
                    <a:pt x="1042797" y="0"/>
                  </a:moveTo>
                  <a:lnTo>
                    <a:pt x="960831" y="0"/>
                  </a:lnTo>
                  <a:lnTo>
                    <a:pt x="960831" y="33108"/>
                  </a:lnTo>
                  <a:lnTo>
                    <a:pt x="1042797" y="33108"/>
                  </a:lnTo>
                  <a:lnTo>
                    <a:pt x="1042797" y="0"/>
                  </a:lnTo>
                  <a:close/>
                </a:path>
                <a:path w="11141075" h="551814">
                  <a:moveTo>
                    <a:pt x="1206728" y="0"/>
                  </a:moveTo>
                  <a:lnTo>
                    <a:pt x="1124762" y="0"/>
                  </a:lnTo>
                  <a:lnTo>
                    <a:pt x="1124762" y="33108"/>
                  </a:lnTo>
                  <a:lnTo>
                    <a:pt x="1206728" y="33108"/>
                  </a:lnTo>
                  <a:lnTo>
                    <a:pt x="1206728" y="0"/>
                  </a:lnTo>
                  <a:close/>
                </a:path>
                <a:path w="11141075" h="551814">
                  <a:moveTo>
                    <a:pt x="1377175" y="0"/>
                  </a:moveTo>
                  <a:lnTo>
                    <a:pt x="1295209" y="0"/>
                  </a:lnTo>
                  <a:lnTo>
                    <a:pt x="1295209" y="33108"/>
                  </a:lnTo>
                  <a:lnTo>
                    <a:pt x="1377175" y="33108"/>
                  </a:lnTo>
                  <a:lnTo>
                    <a:pt x="1377175" y="0"/>
                  </a:lnTo>
                  <a:close/>
                </a:path>
                <a:path w="11141075" h="551814">
                  <a:moveTo>
                    <a:pt x="1541106" y="0"/>
                  </a:moveTo>
                  <a:lnTo>
                    <a:pt x="1459141" y="0"/>
                  </a:lnTo>
                  <a:lnTo>
                    <a:pt x="1459141" y="33108"/>
                  </a:lnTo>
                  <a:lnTo>
                    <a:pt x="1541106" y="33108"/>
                  </a:lnTo>
                  <a:lnTo>
                    <a:pt x="1541106" y="0"/>
                  </a:lnTo>
                  <a:close/>
                </a:path>
                <a:path w="11141075" h="551814">
                  <a:moveTo>
                    <a:pt x="1705089" y="0"/>
                  </a:moveTo>
                  <a:lnTo>
                    <a:pt x="1623123" y="0"/>
                  </a:lnTo>
                  <a:lnTo>
                    <a:pt x="1623123" y="33108"/>
                  </a:lnTo>
                  <a:lnTo>
                    <a:pt x="1705089" y="33108"/>
                  </a:lnTo>
                  <a:lnTo>
                    <a:pt x="1705089" y="0"/>
                  </a:lnTo>
                  <a:close/>
                </a:path>
                <a:path w="11141075" h="551814">
                  <a:moveTo>
                    <a:pt x="1869008" y="0"/>
                  </a:moveTo>
                  <a:lnTo>
                    <a:pt x="1787042" y="0"/>
                  </a:lnTo>
                  <a:lnTo>
                    <a:pt x="1787042" y="33108"/>
                  </a:lnTo>
                  <a:lnTo>
                    <a:pt x="1869008" y="33108"/>
                  </a:lnTo>
                  <a:lnTo>
                    <a:pt x="1869008" y="0"/>
                  </a:lnTo>
                  <a:close/>
                </a:path>
                <a:path w="11141075" h="551814">
                  <a:moveTo>
                    <a:pt x="2039454" y="0"/>
                  </a:moveTo>
                  <a:lnTo>
                    <a:pt x="1957489" y="0"/>
                  </a:lnTo>
                  <a:lnTo>
                    <a:pt x="1957489" y="33108"/>
                  </a:lnTo>
                  <a:lnTo>
                    <a:pt x="2039454" y="33108"/>
                  </a:lnTo>
                  <a:lnTo>
                    <a:pt x="2039454" y="0"/>
                  </a:lnTo>
                  <a:close/>
                </a:path>
                <a:path w="11141075" h="551814">
                  <a:moveTo>
                    <a:pt x="2203386" y="0"/>
                  </a:moveTo>
                  <a:lnTo>
                    <a:pt x="2121420" y="0"/>
                  </a:lnTo>
                  <a:lnTo>
                    <a:pt x="2121420" y="33108"/>
                  </a:lnTo>
                  <a:lnTo>
                    <a:pt x="2203386" y="33108"/>
                  </a:lnTo>
                  <a:lnTo>
                    <a:pt x="2203386" y="0"/>
                  </a:lnTo>
                  <a:close/>
                </a:path>
                <a:path w="11141075" h="551814">
                  <a:moveTo>
                    <a:pt x="2367369" y="0"/>
                  </a:moveTo>
                  <a:lnTo>
                    <a:pt x="2285403" y="0"/>
                  </a:lnTo>
                  <a:lnTo>
                    <a:pt x="2285403" y="33108"/>
                  </a:lnTo>
                  <a:lnTo>
                    <a:pt x="2367369" y="33108"/>
                  </a:lnTo>
                  <a:lnTo>
                    <a:pt x="2367369" y="0"/>
                  </a:lnTo>
                  <a:close/>
                </a:path>
                <a:path w="11141075" h="551814">
                  <a:moveTo>
                    <a:pt x="2531300" y="0"/>
                  </a:moveTo>
                  <a:lnTo>
                    <a:pt x="2449334" y="0"/>
                  </a:lnTo>
                  <a:lnTo>
                    <a:pt x="2449334" y="33108"/>
                  </a:lnTo>
                  <a:lnTo>
                    <a:pt x="2531300" y="33108"/>
                  </a:lnTo>
                  <a:lnTo>
                    <a:pt x="2531300" y="0"/>
                  </a:lnTo>
                  <a:close/>
                </a:path>
                <a:path w="11141075" h="551814">
                  <a:moveTo>
                    <a:pt x="2701734" y="0"/>
                  </a:moveTo>
                  <a:lnTo>
                    <a:pt x="2619781" y="0"/>
                  </a:lnTo>
                  <a:lnTo>
                    <a:pt x="2619781" y="33108"/>
                  </a:lnTo>
                  <a:lnTo>
                    <a:pt x="2701734" y="33108"/>
                  </a:lnTo>
                  <a:lnTo>
                    <a:pt x="2701734" y="0"/>
                  </a:lnTo>
                  <a:close/>
                </a:path>
                <a:path w="11141075" h="551814">
                  <a:moveTo>
                    <a:pt x="2865666" y="0"/>
                  </a:moveTo>
                  <a:lnTo>
                    <a:pt x="2783700" y="0"/>
                  </a:lnTo>
                  <a:lnTo>
                    <a:pt x="2783700" y="33108"/>
                  </a:lnTo>
                  <a:lnTo>
                    <a:pt x="2865666" y="33108"/>
                  </a:lnTo>
                  <a:lnTo>
                    <a:pt x="2865666" y="0"/>
                  </a:lnTo>
                  <a:close/>
                </a:path>
                <a:path w="11141075" h="551814">
                  <a:moveTo>
                    <a:pt x="3029648" y="0"/>
                  </a:moveTo>
                  <a:lnTo>
                    <a:pt x="2947682" y="0"/>
                  </a:lnTo>
                  <a:lnTo>
                    <a:pt x="2947682" y="33108"/>
                  </a:lnTo>
                  <a:lnTo>
                    <a:pt x="3029648" y="33108"/>
                  </a:lnTo>
                  <a:lnTo>
                    <a:pt x="3029648" y="0"/>
                  </a:lnTo>
                  <a:close/>
                </a:path>
                <a:path w="11141075" h="551814">
                  <a:moveTo>
                    <a:pt x="3193580" y="0"/>
                  </a:moveTo>
                  <a:lnTo>
                    <a:pt x="3111614" y="0"/>
                  </a:lnTo>
                  <a:lnTo>
                    <a:pt x="3111614" y="33108"/>
                  </a:lnTo>
                  <a:lnTo>
                    <a:pt x="3193580" y="33108"/>
                  </a:lnTo>
                  <a:lnTo>
                    <a:pt x="3193580" y="0"/>
                  </a:lnTo>
                  <a:close/>
                </a:path>
                <a:path w="11141075" h="551814">
                  <a:moveTo>
                    <a:pt x="3364026" y="0"/>
                  </a:moveTo>
                  <a:lnTo>
                    <a:pt x="3282061" y="0"/>
                  </a:lnTo>
                  <a:lnTo>
                    <a:pt x="3282061" y="33108"/>
                  </a:lnTo>
                  <a:lnTo>
                    <a:pt x="3364026" y="33108"/>
                  </a:lnTo>
                  <a:lnTo>
                    <a:pt x="3364026" y="0"/>
                  </a:lnTo>
                  <a:close/>
                </a:path>
                <a:path w="11141075" h="551814">
                  <a:moveTo>
                    <a:pt x="3527958" y="0"/>
                  </a:moveTo>
                  <a:lnTo>
                    <a:pt x="3445992" y="0"/>
                  </a:lnTo>
                  <a:lnTo>
                    <a:pt x="3445992" y="33108"/>
                  </a:lnTo>
                  <a:lnTo>
                    <a:pt x="3527958" y="33108"/>
                  </a:lnTo>
                  <a:lnTo>
                    <a:pt x="3527958" y="0"/>
                  </a:lnTo>
                  <a:close/>
                </a:path>
                <a:path w="11141075" h="551814">
                  <a:moveTo>
                    <a:pt x="3691928" y="0"/>
                  </a:moveTo>
                  <a:lnTo>
                    <a:pt x="3609962" y="0"/>
                  </a:lnTo>
                  <a:lnTo>
                    <a:pt x="3609962" y="33108"/>
                  </a:lnTo>
                  <a:lnTo>
                    <a:pt x="3691928" y="33108"/>
                  </a:lnTo>
                  <a:lnTo>
                    <a:pt x="3691928" y="0"/>
                  </a:lnTo>
                  <a:close/>
                </a:path>
                <a:path w="11141075" h="551814">
                  <a:moveTo>
                    <a:pt x="3855859" y="0"/>
                  </a:moveTo>
                  <a:lnTo>
                    <a:pt x="3773894" y="0"/>
                  </a:lnTo>
                  <a:lnTo>
                    <a:pt x="3773894" y="33108"/>
                  </a:lnTo>
                  <a:lnTo>
                    <a:pt x="3855859" y="33108"/>
                  </a:lnTo>
                  <a:lnTo>
                    <a:pt x="3855859" y="0"/>
                  </a:lnTo>
                  <a:close/>
                </a:path>
                <a:path w="11141075" h="551814">
                  <a:moveTo>
                    <a:pt x="4026306" y="0"/>
                  </a:moveTo>
                  <a:lnTo>
                    <a:pt x="3944340" y="0"/>
                  </a:lnTo>
                  <a:lnTo>
                    <a:pt x="3944340" y="33108"/>
                  </a:lnTo>
                  <a:lnTo>
                    <a:pt x="4026306" y="33108"/>
                  </a:lnTo>
                  <a:lnTo>
                    <a:pt x="4026306" y="0"/>
                  </a:lnTo>
                  <a:close/>
                </a:path>
                <a:path w="11141075" h="551814">
                  <a:moveTo>
                    <a:pt x="4190238" y="0"/>
                  </a:moveTo>
                  <a:lnTo>
                    <a:pt x="4108272" y="0"/>
                  </a:lnTo>
                  <a:lnTo>
                    <a:pt x="4108272" y="33108"/>
                  </a:lnTo>
                  <a:lnTo>
                    <a:pt x="4190238" y="33108"/>
                  </a:lnTo>
                  <a:lnTo>
                    <a:pt x="4190238" y="0"/>
                  </a:lnTo>
                  <a:close/>
                </a:path>
                <a:path w="11141075" h="551814">
                  <a:moveTo>
                    <a:pt x="4354207" y="0"/>
                  </a:moveTo>
                  <a:lnTo>
                    <a:pt x="4272242" y="0"/>
                  </a:lnTo>
                  <a:lnTo>
                    <a:pt x="4272242" y="33108"/>
                  </a:lnTo>
                  <a:lnTo>
                    <a:pt x="4354207" y="33108"/>
                  </a:lnTo>
                  <a:lnTo>
                    <a:pt x="4354207" y="0"/>
                  </a:lnTo>
                  <a:close/>
                </a:path>
                <a:path w="11141075" h="551814">
                  <a:moveTo>
                    <a:pt x="4518139" y="0"/>
                  </a:moveTo>
                  <a:lnTo>
                    <a:pt x="4436173" y="0"/>
                  </a:lnTo>
                  <a:lnTo>
                    <a:pt x="4436173" y="33108"/>
                  </a:lnTo>
                  <a:lnTo>
                    <a:pt x="4518139" y="33108"/>
                  </a:lnTo>
                  <a:lnTo>
                    <a:pt x="4518139" y="0"/>
                  </a:lnTo>
                  <a:close/>
                </a:path>
                <a:path w="11141075" h="551814">
                  <a:moveTo>
                    <a:pt x="4688586" y="0"/>
                  </a:moveTo>
                  <a:lnTo>
                    <a:pt x="4606620" y="0"/>
                  </a:lnTo>
                  <a:lnTo>
                    <a:pt x="4606620" y="33108"/>
                  </a:lnTo>
                  <a:lnTo>
                    <a:pt x="4688586" y="33108"/>
                  </a:lnTo>
                  <a:lnTo>
                    <a:pt x="4688586" y="0"/>
                  </a:lnTo>
                  <a:close/>
                </a:path>
                <a:path w="11141075" h="551814">
                  <a:moveTo>
                    <a:pt x="4852517" y="0"/>
                  </a:moveTo>
                  <a:lnTo>
                    <a:pt x="4770552" y="0"/>
                  </a:lnTo>
                  <a:lnTo>
                    <a:pt x="4770552" y="33108"/>
                  </a:lnTo>
                  <a:lnTo>
                    <a:pt x="4852517" y="33108"/>
                  </a:lnTo>
                  <a:lnTo>
                    <a:pt x="4852517" y="0"/>
                  </a:lnTo>
                  <a:close/>
                </a:path>
                <a:path w="11141075" h="551814">
                  <a:moveTo>
                    <a:pt x="5016487" y="0"/>
                  </a:moveTo>
                  <a:lnTo>
                    <a:pt x="4934534" y="0"/>
                  </a:lnTo>
                  <a:lnTo>
                    <a:pt x="4934534" y="33108"/>
                  </a:lnTo>
                  <a:lnTo>
                    <a:pt x="5016487" y="33108"/>
                  </a:lnTo>
                  <a:lnTo>
                    <a:pt x="5016487" y="0"/>
                  </a:lnTo>
                  <a:close/>
                </a:path>
                <a:path w="11141075" h="551814">
                  <a:moveTo>
                    <a:pt x="5180419" y="0"/>
                  </a:moveTo>
                  <a:lnTo>
                    <a:pt x="5098453" y="0"/>
                  </a:lnTo>
                  <a:lnTo>
                    <a:pt x="5098453" y="33108"/>
                  </a:lnTo>
                  <a:lnTo>
                    <a:pt x="5180419" y="33108"/>
                  </a:lnTo>
                  <a:lnTo>
                    <a:pt x="5180419" y="0"/>
                  </a:lnTo>
                  <a:close/>
                </a:path>
                <a:path w="11141075" h="551814">
                  <a:moveTo>
                    <a:pt x="5350865" y="0"/>
                  </a:moveTo>
                  <a:lnTo>
                    <a:pt x="5268900" y="0"/>
                  </a:lnTo>
                  <a:lnTo>
                    <a:pt x="5268900" y="33108"/>
                  </a:lnTo>
                  <a:lnTo>
                    <a:pt x="5350865" y="33108"/>
                  </a:lnTo>
                  <a:lnTo>
                    <a:pt x="5350865" y="0"/>
                  </a:lnTo>
                  <a:close/>
                </a:path>
                <a:path w="11141075" h="551814">
                  <a:moveTo>
                    <a:pt x="5514797" y="0"/>
                  </a:moveTo>
                  <a:lnTo>
                    <a:pt x="5432831" y="0"/>
                  </a:lnTo>
                  <a:lnTo>
                    <a:pt x="5432831" y="33108"/>
                  </a:lnTo>
                  <a:lnTo>
                    <a:pt x="5514797" y="33108"/>
                  </a:lnTo>
                  <a:lnTo>
                    <a:pt x="5514797" y="0"/>
                  </a:lnTo>
                  <a:close/>
                </a:path>
                <a:path w="11141075" h="551814">
                  <a:moveTo>
                    <a:pt x="5678779" y="0"/>
                  </a:moveTo>
                  <a:lnTo>
                    <a:pt x="5596814" y="0"/>
                  </a:lnTo>
                  <a:lnTo>
                    <a:pt x="5596814" y="33108"/>
                  </a:lnTo>
                  <a:lnTo>
                    <a:pt x="5678779" y="33108"/>
                  </a:lnTo>
                  <a:lnTo>
                    <a:pt x="5678779" y="0"/>
                  </a:lnTo>
                  <a:close/>
                </a:path>
                <a:path w="11141075" h="551814">
                  <a:moveTo>
                    <a:pt x="5842698" y="0"/>
                  </a:moveTo>
                  <a:lnTo>
                    <a:pt x="5760745" y="0"/>
                  </a:lnTo>
                  <a:lnTo>
                    <a:pt x="5760745" y="33108"/>
                  </a:lnTo>
                  <a:lnTo>
                    <a:pt x="5842698" y="33108"/>
                  </a:lnTo>
                  <a:lnTo>
                    <a:pt x="5842698" y="0"/>
                  </a:lnTo>
                  <a:close/>
                </a:path>
                <a:path w="11141075" h="551814">
                  <a:moveTo>
                    <a:pt x="6013145" y="0"/>
                  </a:moveTo>
                  <a:lnTo>
                    <a:pt x="5931179" y="0"/>
                  </a:lnTo>
                  <a:lnTo>
                    <a:pt x="5931179" y="33108"/>
                  </a:lnTo>
                  <a:lnTo>
                    <a:pt x="6013145" y="33108"/>
                  </a:lnTo>
                  <a:lnTo>
                    <a:pt x="6013145" y="0"/>
                  </a:lnTo>
                  <a:close/>
                </a:path>
                <a:path w="11141075" h="551814">
                  <a:moveTo>
                    <a:pt x="6177077" y="0"/>
                  </a:moveTo>
                  <a:lnTo>
                    <a:pt x="6095111" y="0"/>
                  </a:lnTo>
                  <a:lnTo>
                    <a:pt x="6095111" y="33108"/>
                  </a:lnTo>
                  <a:lnTo>
                    <a:pt x="6177077" y="33108"/>
                  </a:lnTo>
                  <a:lnTo>
                    <a:pt x="6177077" y="0"/>
                  </a:lnTo>
                  <a:close/>
                </a:path>
                <a:path w="11141075" h="551814">
                  <a:moveTo>
                    <a:pt x="6341059" y="0"/>
                  </a:moveTo>
                  <a:lnTo>
                    <a:pt x="6259093" y="0"/>
                  </a:lnTo>
                  <a:lnTo>
                    <a:pt x="6259093" y="33108"/>
                  </a:lnTo>
                  <a:lnTo>
                    <a:pt x="6341059" y="33108"/>
                  </a:lnTo>
                  <a:lnTo>
                    <a:pt x="6341059" y="0"/>
                  </a:lnTo>
                  <a:close/>
                </a:path>
                <a:path w="11141075" h="551814">
                  <a:moveTo>
                    <a:pt x="6504991" y="0"/>
                  </a:moveTo>
                  <a:lnTo>
                    <a:pt x="6423025" y="0"/>
                  </a:lnTo>
                  <a:lnTo>
                    <a:pt x="6423025" y="33108"/>
                  </a:lnTo>
                  <a:lnTo>
                    <a:pt x="6504991" y="33108"/>
                  </a:lnTo>
                  <a:lnTo>
                    <a:pt x="6504991" y="0"/>
                  </a:lnTo>
                  <a:close/>
                </a:path>
                <a:path w="11141075" h="551814">
                  <a:moveTo>
                    <a:pt x="6675425" y="0"/>
                  </a:moveTo>
                  <a:lnTo>
                    <a:pt x="6593472" y="0"/>
                  </a:lnTo>
                  <a:lnTo>
                    <a:pt x="6593472" y="33108"/>
                  </a:lnTo>
                  <a:lnTo>
                    <a:pt x="6675425" y="33108"/>
                  </a:lnTo>
                  <a:lnTo>
                    <a:pt x="6675425" y="0"/>
                  </a:lnTo>
                  <a:close/>
                </a:path>
                <a:path w="11141075" h="551814">
                  <a:moveTo>
                    <a:pt x="6839356" y="0"/>
                  </a:moveTo>
                  <a:lnTo>
                    <a:pt x="6757390" y="0"/>
                  </a:lnTo>
                  <a:lnTo>
                    <a:pt x="6757390" y="33108"/>
                  </a:lnTo>
                  <a:lnTo>
                    <a:pt x="6839356" y="33108"/>
                  </a:lnTo>
                  <a:lnTo>
                    <a:pt x="6839356" y="0"/>
                  </a:lnTo>
                  <a:close/>
                </a:path>
                <a:path w="11141075" h="551814">
                  <a:moveTo>
                    <a:pt x="7003339" y="0"/>
                  </a:moveTo>
                  <a:lnTo>
                    <a:pt x="6921373" y="0"/>
                  </a:lnTo>
                  <a:lnTo>
                    <a:pt x="6921373" y="33108"/>
                  </a:lnTo>
                  <a:lnTo>
                    <a:pt x="7003339" y="33108"/>
                  </a:lnTo>
                  <a:lnTo>
                    <a:pt x="7003339" y="0"/>
                  </a:lnTo>
                  <a:close/>
                </a:path>
                <a:path w="11141075" h="551814">
                  <a:moveTo>
                    <a:pt x="7167270" y="0"/>
                  </a:moveTo>
                  <a:lnTo>
                    <a:pt x="7085304" y="0"/>
                  </a:lnTo>
                  <a:lnTo>
                    <a:pt x="7085304" y="33108"/>
                  </a:lnTo>
                  <a:lnTo>
                    <a:pt x="7167270" y="33108"/>
                  </a:lnTo>
                  <a:lnTo>
                    <a:pt x="7167270" y="0"/>
                  </a:lnTo>
                  <a:close/>
                </a:path>
                <a:path w="11141075" h="551814">
                  <a:moveTo>
                    <a:pt x="7337717" y="0"/>
                  </a:moveTo>
                  <a:lnTo>
                    <a:pt x="7255751" y="0"/>
                  </a:lnTo>
                  <a:lnTo>
                    <a:pt x="7255751" y="33108"/>
                  </a:lnTo>
                  <a:lnTo>
                    <a:pt x="7337717" y="33108"/>
                  </a:lnTo>
                  <a:lnTo>
                    <a:pt x="7337717" y="0"/>
                  </a:lnTo>
                  <a:close/>
                </a:path>
                <a:path w="11141075" h="551814">
                  <a:moveTo>
                    <a:pt x="7501649" y="0"/>
                  </a:moveTo>
                  <a:lnTo>
                    <a:pt x="7419683" y="0"/>
                  </a:lnTo>
                  <a:lnTo>
                    <a:pt x="7419683" y="33108"/>
                  </a:lnTo>
                  <a:lnTo>
                    <a:pt x="7501649" y="33108"/>
                  </a:lnTo>
                  <a:lnTo>
                    <a:pt x="7501649" y="0"/>
                  </a:lnTo>
                  <a:close/>
                </a:path>
                <a:path w="11141075" h="551814">
                  <a:moveTo>
                    <a:pt x="7665618" y="0"/>
                  </a:moveTo>
                  <a:lnTo>
                    <a:pt x="7583652" y="0"/>
                  </a:lnTo>
                  <a:lnTo>
                    <a:pt x="7583652" y="33108"/>
                  </a:lnTo>
                  <a:lnTo>
                    <a:pt x="7665618" y="33108"/>
                  </a:lnTo>
                  <a:lnTo>
                    <a:pt x="7665618" y="0"/>
                  </a:lnTo>
                  <a:close/>
                </a:path>
                <a:path w="11141075" h="551814">
                  <a:moveTo>
                    <a:pt x="7829550" y="0"/>
                  </a:moveTo>
                  <a:lnTo>
                    <a:pt x="7747584" y="0"/>
                  </a:lnTo>
                  <a:lnTo>
                    <a:pt x="7747584" y="33108"/>
                  </a:lnTo>
                  <a:lnTo>
                    <a:pt x="7829550" y="33108"/>
                  </a:lnTo>
                  <a:lnTo>
                    <a:pt x="7829550" y="0"/>
                  </a:lnTo>
                  <a:close/>
                </a:path>
                <a:path w="11141075" h="551814">
                  <a:moveTo>
                    <a:pt x="7999997" y="0"/>
                  </a:moveTo>
                  <a:lnTo>
                    <a:pt x="7918031" y="0"/>
                  </a:lnTo>
                  <a:lnTo>
                    <a:pt x="7918031" y="33108"/>
                  </a:lnTo>
                  <a:lnTo>
                    <a:pt x="7999997" y="33108"/>
                  </a:lnTo>
                  <a:lnTo>
                    <a:pt x="7999997" y="0"/>
                  </a:lnTo>
                  <a:close/>
                </a:path>
                <a:path w="11141075" h="551814">
                  <a:moveTo>
                    <a:pt x="8163928" y="0"/>
                  </a:moveTo>
                  <a:lnTo>
                    <a:pt x="8081962" y="0"/>
                  </a:lnTo>
                  <a:lnTo>
                    <a:pt x="8081962" y="33108"/>
                  </a:lnTo>
                  <a:lnTo>
                    <a:pt x="8163928" y="33108"/>
                  </a:lnTo>
                  <a:lnTo>
                    <a:pt x="8163928" y="0"/>
                  </a:lnTo>
                  <a:close/>
                </a:path>
                <a:path w="11141075" h="551814">
                  <a:moveTo>
                    <a:pt x="8327898" y="0"/>
                  </a:moveTo>
                  <a:lnTo>
                    <a:pt x="8245932" y="0"/>
                  </a:lnTo>
                  <a:lnTo>
                    <a:pt x="8245932" y="33108"/>
                  </a:lnTo>
                  <a:lnTo>
                    <a:pt x="8327898" y="33108"/>
                  </a:lnTo>
                  <a:lnTo>
                    <a:pt x="8327898" y="0"/>
                  </a:lnTo>
                  <a:close/>
                </a:path>
                <a:path w="11141075" h="551814">
                  <a:moveTo>
                    <a:pt x="8491830" y="0"/>
                  </a:moveTo>
                  <a:lnTo>
                    <a:pt x="8409864" y="0"/>
                  </a:lnTo>
                  <a:lnTo>
                    <a:pt x="8409864" y="33108"/>
                  </a:lnTo>
                  <a:lnTo>
                    <a:pt x="8491830" y="33108"/>
                  </a:lnTo>
                  <a:lnTo>
                    <a:pt x="8491830" y="0"/>
                  </a:lnTo>
                  <a:close/>
                </a:path>
                <a:path w="11141075" h="551814">
                  <a:moveTo>
                    <a:pt x="8662276" y="0"/>
                  </a:moveTo>
                  <a:lnTo>
                    <a:pt x="8580310" y="0"/>
                  </a:lnTo>
                  <a:lnTo>
                    <a:pt x="8580310" y="33108"/>
                  </a:lnTo>
                  <a:lnTo>
                    <a:pt x="8662276" y="33108"/>
                  </a:lnTo>
                  <a:lnTo>
                    <a:pt x="8662276" y="0"/>
                  </a:lnTo>
                  <a:close/>
                </a:path>
                <a:path w="11141075" h="551814">
                  <a:moveTo>
                    <a:pt x="8826208" y="0"/>
                  </a:moveTo>
                  <a:lnTo>
                    <a:pt x="8744242" y="0"/>
                  </a:lnTo>
                  <a:lnTo>
                    <a:pt x="8744242" y="33108"/>
                  </a:lnTo>
                  <a:lnTo>
                    <a:pt x="8826208" y="33108"/>
                  </a:lnTo>
                  <a:lnTo>
                    <a:pt x="8826208" y="0"/>
                  </a:lnTo>
                  <a:close/>
                </a:path>
                <a:path w="11141075" h="551814">
                  <a:moveTo>
                    <a:pt x="8990178" y="0"/>
                  </a:moveTo>
                  <a:lnTo>
                    <a:pt x="8908224" y="0"/>
                  </a:lnTo>
                  <a:lnTo>
                    <a:pt x="8908224" y="33108"/>
                  </a:lnTo>
                  <a:lnTo>
                    <a:pt x="8990178" y="33108"/>
                  </a:lnTo>
                  <a:lnTo>
                    <a:pt x="8990178" y="0"/>
                  </a:lnTo>
                  <a:close/>
                </a:path>
                <a:path w="11141075" h="551814">
                  <a:moveTo>
                    <a:pt x="9154109" y="0"/>
                  </a:moveTo>
                  <a:lnTo>
                    <a:pt x="9072143" y="0"/>
                  </a:lnTo>
                  <a:lnTo>
                    <a:pt x="9072143" y="33108"/>
                  </a:lnTo>
                  <a:lnTo>
                    <a:pt x="9154109" y="33108"/>
                  </a:lnTo>
                  <a:lnTo>
                    <a:pt x="9154109" y="0"/>
                  </a:lnTo>
                  <a:close/>
                </a:path>
                <a:path w="11141075" h="551814">
                  <a:moveTo>
                    <a:pt x="9324556" y="0"/>
                  </a:moveTo>
                  <a:lnTo>
                    <a:pt x="9242590" y="0"/>
                  </a:lnTo>
                  <a:lnTo>
                    <a:pt x="9242590" y="33108"/>
                  </a:lnTo>
                  <a:lnTo>
                    <a:pt x="9324556" y="33108"/>
                  </a:lnTo>
                  <a:lnTo>
                    <a:pt x="9324556" y="0"/>
                  </a:lnTo>
                  <a:close/>
                </a:path>
                <a:path w="11141075" h="551814">
                  <a:moveTo>
                    <a:pt x="9488487" y="0"/>
                  </a:moveTo>
                  <a:lnTo>
                    <a:pt x="9406522" y="0"/>
                  </a:lnTo>
                  <a:lnTo>
                    <a:pt x="9406522" y="33108"/>
                  </a:lnTo>
                  <a:lnTo>
                    <a:pt x="9488487" y="33108"/>
                  </a:lnTo>
                  <a:lnTo>
                    <a:pt x="9488487" y="0"/>
                  </a:lnTo>
                  <a:close/>
                </a:path>
                <a:path w="11141075" h="551814">
                  <a:moveTo>
                    <a:pt x="9652470" y="0"/>
                  </a:moveTo>
                  <a:lnTo>
                    <a:pt x="9570504" y="0"/>
                  </a:lnTo>
                  <a:lnTo>
                    <a:pt x="9570504" y="33108"/>
                  </a:lnTo>
                  <a:lnTo>
                    <a:pt x="9652470" y="33108"/>
                  </a:lnTo>
                  <a:lnTo>
                    <a:pt x="9652470" y="0"/>
                  </a:lnTo>
                  <a:close/>
                </a:path>
                <a:path w="11141075" h="551814">
                  <a:moveTo>
                    <a:pt x="9816401" y="0"/>
                  </a:moveTo>
                  <a:lnTo>
                    <a:pt x="9734436" y="0"/>
                  </a:lnTo>
                  <a:lnTo>
                    <a:pt x="9734436" y="33108"/>
                  </a:lnTo>
                  <a:lnTo>
                    <a:pt x="9816401" y="33108"/>
                  </a:lnTo>
                  <a:lnTo>
                    <a:pt x="9816401" y="0"/>
                  </a:lnTo>
                  <a:close/>
                </a:path>
                <a:path w="11141075" h="551814">
                  <a:moveTo>
                    <a:pt x="9986835" y="0"/>
                  </a:moveTo>
                  <a:lnTo>
                    <a:pt x="9904870" y="0"/>
                  </a:lnTo>
                  <a:lnTo>
                    <a:pt x="9904870" y="33108"/>
                  </a:lnTo>
                  <a:lnTo>
                    <a:pt x="9986835" y="33108"/>
                  </a:lnTo>
                  <a:lnTo>
                    <a:pt x="9986835" y="0"/>
                  </a:lnTo>
                  <a:close/>
                </a:path>
                <a:path w="11141075" h="551814">
                  <a:moveTo>
                    <a:pt x="10150767" y="0"/>
                  </a:moveTo>
                  <a:lnTo>
                    <a:pt x="10068801" y="0"/>
                  </a:lnTo>
                  <a:lnTo>
                    <a:pt x="10068801" y="33108"/>
                  </a:lnTo>
                  <a:lnTo>
                    <a:pt x="10150767" y="33108"/>
                  </a:lnTo>
                  <a:lnTo>
                    <a:pt x="10150767" y="0"/>
                  </a:lnTo>
                  <a:close/>
                </a:path>
                <a:path w="11141075" h="551814">
                  <a:moveTo>
                    <a:pt x="10314749" y="0"/>
                  </a:moveTo>
                  <a:lnTo>
                    <a:pt x="10232784" y="0"/>
                  </a:lnTo>
                  <a:lnTo>
                    <a:pt x="10232784" y="33108"/>
                  </a:lnTo>
                  <a:lnTo>
                    <a:pt x="10314749" y="33108"/>
                  </a:lnTo>
                  <a:lnTo>
                    <a:pt x="10314749" y="0"/>
                  </a:lnTo>
                  <a:close/>
                </a:path>
                <a:path w="11141075" h="551814">
                  <a:moveTo>
                    <a:pt x="10478681" y="0"/>
                  </a:moveTo>
                  <a:lnTo>
                    <a:pt x="10396715" y="0"/>
                  </a:lnTo>
                  <a:lnTo>
                    <a:pt x="10396715" y="33108"/>
                  </a:lnTo>
                  <a:lnTo>
                    <a:pt x="10478681" y="33108"/>
                  </a:lnTo>
                  <a:lnTo>
                    <a:pt x="10478681" y="0"/>
                  </a:lnTo>
                  <a:close/>
                </a:path>
                <a:path w="11141075" h="551814">
                  <a:moveTo>
                    <a:pt x="10813047" y="0"/>
                  </a:moveTo>
                  <a:lnTo>
                    <a:pt x="10731081" y="0"/>
                  </a:lnTo>
                  <a:lnTo>
                    <a:pt x="10731081" y="33108"/>
                  </a:lnTo>
                  <a:lnTo>
                    <a:pt x="10813047" y="33108"/>
                  </a:lnTo>
                  <a:lnTo>
                    <a:pt x="10813047" y="0"/>
                  </a:lnTo>
                  <a:close/>
                </a:path>
                <a:path w="11141075" h="551814">
                  <a:moveTo>
                    <a:pt x="10977029" y="0"/>
                  </a:moveTo>
                  <a:lnTo>
                    <a:pt x="10895063" y="0"/>
                  </a:lnTo>
                  <a:lnTo>
                    <a:pt x="10895063" y="33108"/>
                  </a:lnTo>
                  <a:lnTo>
                    <a:pt x="10977029" y="33108"/>
                  </a:lnTo>
                  <a:lnTo>
                    <a:pt x="10977029" y="0"/>
                  </a:lnTo>
                  <a:close/>
                </a:path>
                <a:path w="11141075" h="551814">
                  <a:moveTo>
                    <a:pt x="11140961" y="0"/>
                  </a:moveTo>
                  <a:lnTo>
                    <a:pt x="11058995" y="0"/>
                  </a:lnTo>
                  <a:lnTo>
                    <a:pt x="11058995" y="33108"/>
                  </a:lnTo>
                  <a:lnTo>
                    <a:pt x="11140961" y="33108"/>
                  </a:lnTo>
                  <a:lnTo>
                    <a:pt x="11140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66418" y="1725370"/>
              <a:ext cx="15554325" cy="3627754"/>
            </a:xfrm>
            <a:custGeom>
              <a:avLst/>
              <a:gdLst/>
              <a:ahLst/>
              <a:cxnLst/>
              <a:rect l="l" t="t" r="r" b="b"/>
              <a:pathLst>
                <a:path w="15554325" h="3627754">
                  <a:moveTo>
                    <a:pt x="33083" y="3545509"/>
                  </a:moveTo>
                  <a:lnTo>
                    <a:pt x="0" y="3545509"/>
                  </a:lnTo>
                  <a:lnTo>
                    <a:pt x="0" y="3627539"/>
                  </a:lnTo>
                  <a:lnTo>
                    <a:pt x="33083" y="3627539"/>
                  </a:lnTo>
                  <a:lnTo>
                    <a:pt x="33083" y="3545509"/>
                  </a:lnTo>
                  <a:close/>
                </a:path>
                <a:path w="15554325" h="3627754">
                  <a:moveTo>
                    <a:pt x="33083" y="3381425"/>
                  </a:moveTo>
                  <a:lnTo>
                    <a:pt x="0" y="3381425"/>
                  </a:lnTo>
                  <a:lnTo>
                    <a:pt x="0" y="3463442"/>
                  </a:lnTo>
                  <a:lnTo>
                    <a:pt x="33083" y="3463442"/>
                  </a:lnTo>
                  <a:lnTo>
                    <a:pt x="33083" y="3381425"/>
                  </a:lnTo>
                  <a:close/>
                </a:path>
                <a:path w="15554325" h="3627754">
                  <a:moveTo>
                    <a:pt x="33083" y="3217380"/>
                  </a:moveTo>
                  <a:lnTo>
                    <a:pt x="0" y="3217380"/>
                  </a:lnTo>
                  <a:lnTo>
                    <a:pt x="0" y="3299396"/>
                  </a:lnTo>
                  <a:lnTo>
                    <a:pt x="33083" y="3299396"/>
                  </a:lnTo>
                  <a:lnTo>
                    <a:pt x="33083" y="3217380"/>
                  </a:lnTo>
                  <a:close/>
                </a:path>
                <a:path w="15554325" h="3627754">
                  <a:moveTo>
                    <a:pt x="33083" y="3063557"/>
                  </a:moveTo>
                  <a:lnTo>
                    <a:pt x="0" y="3063557"/>
                  </a:lnTo>
                  <a:lnTo>
                    <a:pt x="0" y="3145574"/>
                  </a:lnTo>
                  <a:lnTo>
                    <a:pt x="33083" y="3145574"/>
                  </a:lnTo>
                  <a:lnTo>
                    <a:pt x="33083" y="3063557"/>
                  </a:lnTo>
                  <a:close/>
                </a:path>
                <a:path w="15554325" h="3627754">
                  <a:moveTo>
                    <a:pt x="33083" y="2899511"/>
                  </a:moveTo>
                  <a:lnTo>
                    <a:pt x="0" y="2899511"/>
                  </a:lnTo>
                  <a:lnTo>
                    <a:pt x="0" y="2981528"/>
                  </a:lnTo>
                  <a:lnTo>
                    <a:pt x="33083" y="2981528"/>
                  </a:lnTo>
                  <a:lnTo>
                    <a:pt x="33083" y="2899511"/>
                  </a:lnTo>
                  <a:close/>
                </a:path>
                <a:path w="15554325" h="3627754">
                  <a:moveTo>
                    <a:pt x="33083" y="2735415"/>
                  </a:moveTo>
                  <a:lnTo>
                    <a:pt x="0" y="2735415"/>
                  </a:lnTo>
                  <a:lnTo>
                    <a:pt x="0" y="2817444"/>
                  </a:lnTo>
                  <a:lnTo>
                    <a:pt x="33083" y="2817444"/>
                  </a:lnTo>
                  <a:lnTo>
                    <a:pt x="33083" y="2735415"/>
                  </a:lnTo>
                  <a:close/>
                </a:path>
                <a:path w="15554325" h="3627754">
                  <a:moveTo>
                    <a:pt x="33083" y="2571381"/>
                  </a:moveTo>
                  <a:lnTo>
                    <a:pt x="0" y="2571381"/>
                  </a:lnTo>
                  <a:lnTo>
                    <a:pt x="0" y="2653398"/>
                  </a:lnTo>
                  <a:lnTo>
                    <a:pt x="33083" y="2653398"/>
                  </a:lnTo>
                  <a:lnTo>
                    <a:pt x="33083" y="2571381"/>
                  </a:lnTo>
                  <a:close/>
                </a:path>
                <a:path w="15554325" h="3627754">
                  <a:moveTo>
                    <a:pt x="33083" y="2417546"/>
                  </a:moveTo>
                  <a:lnTo>
                    <a:pt x="0" y="2417546"/>
                  </a:lnTo>
                  <a:lnTo>
                    <a:pt x="0" y="2499576"/>
                  </a:lnTo>
                  <a:lnTo>
                    <a:pt x="33083" y="2499576"/>
                  </a:lnTo>
                  <a:lnTo>
                    <a:pt x="33083" y="2417546"/>
                  </a:lnTo>
                  <a:close/>
                </a:path>
                <a:path w="15554325" h="3627754">
                  <a:moveTo>
                    <a:pt x="33083" y="2253513"/>
                  </a:moveTo>
                  <a:lnTo>
                    <a:pt x="0" y="2253513"/>
                  </a:lnTo>
                  <a:lnTo>
                    <a:pt x="0" y="2335530"/>
                  </a:lnTo>
                  <a:lnTo>
                    <a:pt x="33083" y="2335530"/>
                  </a:lnTo>
                  <a:lnTo>
                    <a:pt x="33083" y="2253513"/>
                  </a:lnTo>
                  <a:close/>
                </a:path>
                <a:path w="15554325" h="3627754">
                  <a:moveTo>
                    <a:pt x="33083" y="2089416"/>
                  </a:moveTo>
                  <a:lnTo>
                    <a:pt x="0" y="2089416"/>
                  </a:lnTo>
                  <a:lnTo>
                    <a:pt x="0" y="2171433"/>
                  </a:lnTo>
                  <a:lnTo>
                    <a:pt x="33083" y="2171433"/>
                  </a:lnTo>
                  <a:lnTo>
                    <a:pt x="33083" y="2089416"/>
                  </a:lnTo>
                  <a:close/>
                </a:path>
                <a:path w="15554325" h="3627754">
                  <a:moveTo>
                    <a:pt x="33083" y="1925370"/>
                  </a:moveTo>
                  <a:lnTo>
                    <a:pt x="0" y="1925370"/>
                  </a:lnTo>
                  <a:lnTo>
                    <a:pt x="0" y="2007400"/>
                  </a:lnTo>
                  <a:lnTo>
                    <a:pt x="33083" y="2007400"/>
                  </a:lnTo>
                  <a:lnTo>
                    <a:pt x="33083" y="1925370"/>
                  </a:lnTo>
                  <a:close/>
                </a:path>
                <a:path w="15554325" h="3627754">
                  <a:moveTo>
                    <a:pt x="33083" y="1771548"/>
                  </a:moveTo>
                  <a:lnTo>
                    <a:pt x="0" y="1771548"/>
                  </a:lnTo>
                  <a:lnTo>
                    <a:pt x="0" y="1853565"/>
                  </a:lnTo>
                  <a:lnTo>
                    <a:pt x="33083" y="1853565"/>
                  </a:lnTo>
                  <a:lnTo>
                    <a:pt x="33083" y="1771548"/>
                  </a:lnTo>
                  <a:close/>
                </a:path>
                <a:path w="15554325" h="3627754">
                  <a:moveTo>
                    <a:pt x="33083" y="1607502"/>
                  </a:moveTo>
                  <a:lnTo>
                    <a:pt x="0" y="1607502"/>
                  </a:lnTo>
                  <a:lnTo>
                    <a:pt x="0" y="1689531"/>
                  </a:lnTo>
                  <a:lnTo>
                    <a:pt x="33083" y="1689531"/>
                  </a:lnTo>
                  <a:lnTo>
                    <a:pt x="33083" y="1607502"/>
                  </a:lnTo>
                  <a:close/>
                </a:path>
                <a:path w="15554325" h="3627754">
                  <a:moveTo>
                    <a:pt x="33083" y="1443418"/>
                  </a:moveTo>
                  <a:lnTo>
                    <a:pt x="0" y="1443418"/>
                  </a:lnTo>
                  <a:lnTo>
                    <a:pt x="0" y="1525435"/>
                  </a:lnTo>
                  <a:lnTo>
                    <a:pt x="33083" y="1525435"/>
                  </a:lnTo>
                  <a:lnTo>
                    <a:pt x="33083" y="1443418"/>
                  </a:lnTo>
                  <a:close/>
                </a:path>
                <a:path w="15554325" h="3627754">
                  <a:moveTo>
                    <a:pt x="33083" y="1279372"/>
                  </a:moveTo>
                  <a:lnTo>
                    <a:pt x="0" y="1279372"/>
                  </a:lnTo>
                  <a:lnTo>
                    <a:pt x="0" y="1361389"/>
                  </a:lnTo>
                  <a:lnTo>
                    <a:pt x="33083" y="1361389"/>
                  </a:lnTo>
                  <a:lnTo>
                    <a:pt x="33083" y="1279372"/>
                  </a:lnTo>
                  <a:close/>
                </a:path>
                <a:path w="15554325" h="3627754">
                  <a:moveTo>
                    <a:pt x="33083" y="1125550"/>
                  </a:moveTo>
                  <a:lnTo>
                    <a:pt x="0" y="1125550"/>
                  </a:lnTo>
                  <a:lnTo>
                    <a:pt x="0" y="1207566"/>
                  </a:lnTo>
                  <a:lnTo>
                    <a:pt x="33083" y="1207566"/>
                  </a:lnTo>
                  <a:lnTo>
                    <a:pt x="33083" y="1125550"/>
                  </a:lnTo>
                  <a:close/>
                </a:path>
                <a:path w="15554325" h="3627754">
                  <a:moveTo>
                    <a:pt x="33083" y="961504"/>
                  </a:moveTo>
                  <a:lnTo>
                    <a:pt x="0" y="961504"/>
                  </a:lnTo>
                  <a:lnTo>
                    <a:pt x="0" y="1043520"/>
                  </a:lnTo>
                  <a:lnTo>
                    <a:pt x="33083" y="1043520"/>
                  </a:lnTo>
                  <a:lnTo>
                    <a:pt x="33083" y="961504"/>
                  </a:lnTo>
                  <a:close/>
                </a:path>
                <a:path w="15554325" h="3627754">
                  <a:moveTo>
                    <a:pt x="33083" y="797407"/>
                  </a:moveTo>
                  <a:lnTo>
                    <a:pt x="0" y="797407"/>
                  </a:lnTo>
                  <a:lnTo>
                    <a:pt x="0" y="879436"/>
                  </a:lnTo>
                  <a:lnTo>
                    <a:pt x="33083" y="879436"/>
                  </a:lnTo>
                  <a:lnTo>
                    <a:pt x="33083" y="797407"/>
                  </a:lnTo>
                  <a:close/>
                </a:path>
                <a:path w="15554325" h="3627754">
                  <a:moveTo>
                    <a:pt x="33083" y="633374"/>
                  </a:moveTo>
                  <a:lnTo>
                    <a:pt x="0" y="633374"/>
                  </a:lnTo>
                  <a:lnTo>
                    <a:pt x="0" y="715391"/>
                  </a:lnTo>
                  <a:lnTo>
                    <a:pt x="33083" y="715391"/>
                  </a:lnTo>
                  <a:lnTo>
                    <a:pt x="33083" y="633374"/>
                  </a:lnTo>
                  <a:close/>
                </a:path>
                <a:path w="15554325" h="3627754">
                  <a:moveTo>
                    <a:pt x="10649128" y="0"/>
                  </a:moveTo>
                  <a:lnTo>
                    <a:pt x="10567162" y="0"/>
                  </a:lnTo>
                  <a:lnTo>
                    <a:pt x="10567162" y="33108"/>
                  </a:lnTo>
                  <a:lnTo>
                    <a:pt x="10649128" y="33108"/>
                  </a:lnTo>
                  <a:lnTo>
                    <a:pt x="10649128" y="0"/>
                  </a:lnTo>
                  <a:close/>
                </a:path>
                <a:path w="15554325" h="3627754">
                  <a:moveTo>
                    <a:pt x="10813047" y="0"/>
                  </a:moveTo>
                  <a:lnTo>
                    <a:pt x="10731081" y="0"/>
                  </a:lnTo>
                  <a:lnTo>
                    <a:pt x="10731081" y="33108"/>
                  </a:lnTo>
                  <a:lnTo>
                    <a:pt x="10813047" y="33108"/>
                  </a:lnTo>
                  <a:lnTo>
                    <a:pt x="10813047" y="0"/>
                  </a:lnTo>
                  <a:close/>
                </a:path>
                <a:path w="15554325" h="3627754">
                  <a:moveTo>
                    <a:pt x="11311407" y="0"/>
                  </a:moveTo>
                  <a:lnTo>
                    <a:pt x="11229442" y="0"/>
                  </a:lnTo>
                  <a:lnTo>
                    <a:pt x="11229442" y="33108"/>
                  </a:lnTo>
                  <a:lnTo>
                    <a:pt x="11311407" y="33108"/>
                  </a:lnTo>
                  <a:lnTo>
                    <a:pt x="11311407" y="0"/>
                  </a:lnTo>
                  <a:close/>
                </a:path>
                <a:path w="15554325" h="3627754">
                  <a:moveTo>
                    <a:pt x="11475339" y="0"/>
                  </a:moveTo>
                  <a:lnTo>
                    <a:pt x="11393373" y="0"/>
                  </a:lnTo>
                  <a:lnTo>
                    <a:pt x="11393373" y="33108"/>
                  </a:lnTo>
                  <a:lnTo>
                    <a:pt x="11475339" y="33108"/>
                  </a:lnTo>
                  <a:lnTo>
                    <a:pt x="11475339" y="0"/>
                  </a:lnTo>
                  <a:close/>
                </a:path>
                <a:path w="15554325" h="3627754">
                  <a:moveTo>
                    <a:pt x="11639309" y="0"/>
                  </a:moveTo>
                  <a:lnTo>
                    <a:pt x="11557343" y="0"/>
                  </a:lnTo>
                  <a:lnTo>
                    <a:pt x="11557343" y="33108"/>
                  </a:lnTo>
                  <a:lnTo>
                    <a:pt x="11639309" y="33108"/>
                  </a:lnTo>
                  <a:lnTo>
                    <a:pt x="11639309" y="0"/>
                  </a:lnTo>
                  <a:close/>
                </a:path>
                <a:path w="15554325" h="3627754">
                  <a:moveTo>
                    <a:pt x="11803240" y="0"/>
                  </a:moveTo>
                  <a:lnTo>
                    <a:pt x="11721275" y="0"/>
                  </a:lnTo>
                  <a:lnTo>
                    <a:pt x="11721275" y="33108"/>
                  </a:lnTo>
                  <a:lnTo>
                    <a:pt x="11803240" y="33108"/>
                  </a:lnTo>
                  <a:lnTo>
                    <a:pt x="11803240" y="0"/>
                  </a:lnTo>
                  <a:close/>
                </a:path>
                <a:path w="15554325" h="3627754">
                  <a:moveTo>
                    <a:pt x="11973687" y="0"/>
                  </a:moveTo>
                  <a:lnTo>
                    <a:pt x="11891721" y="0"/>
                  </a:lnTo>
                  <a:lnTo>
                    <a:pt x="11891721" y="33108"/>
                  </a:lnTo>
                  <a:lnTo>
                    <a:pt x="11973687" y="33108"/>
                  </a:lnTo>
                  <a:lnTo>
                    <a:pt x="11973687" y="0"/>
                  </a:lnTo>
                  <a:close/>
                </a:path>
                <a:path w="15554325" h="3627754">
                  <a:moveTo>
                    <a:pt x="12137619" y="0"/>
                  </a:moveTo>
                  <a:lnTo>
                    <a:pt x="12055653" y="0"/>
                  </a:lnTo>
                  <a:lnTo>
                    <a:pt x="12055653" y="33108"/>
                  </a:lnTo>
                  <a:lnTo>
                    <a:pt x="12137619" y="33108"/>
                  </a:lnTo>
                  <a:lnTo>
                    <a:pt x="12137619" y="0"/>
                  </a:lnTo>
                  <a:close/>
                </a:path>
                <a:path w="15554325" h="3627754">
                  <a:moveTo>
                    <a:pt x="12301588" y="0"/>
                  </a:moveTo>
                  <a:lnTo>
                    <a:pt x="12219623" y="0"/>
                  </a:lnTo>
                  <a:lnTo>
                    <a:pt x="12219623" y="33108"/>
                  </a:lnTo>
                  <a:lnTo>
                    <a:pt x="12301588" y="33108"/>
                  </a:lnTo>
                  <a:lnTo>
                    <a:pt x="12301588" y="0"/>
                  </a:lnTo>
                  <a:close/>
                </a:path>
                <a:path w="15554325" h="3627754">
                  <a:moveTo>
                    <a:pt x="12465520" y="0"/>
                  </a:moveTo>
                  <a:lnTo>
                    <a:pt x="12383554" y="0"/>
                  </a:lnTo>
                  <a:lnTo>
                    <a:pt x="12383554" y="33108"/>
                  </a:lnTo>
                  <a:lnTo>
                    <a:pt x="12465520" y="33108"/>
                  </a:lnTo>
                  <a:lnTo>
                    <a:pt x="12465520" y="0"/>
                  </a:lnTo>
                  <a:close/>
                </a:path>
                <a:path w="15554325" h="3627754">
                  <a:moveTo>
                    <a:pt x="12635967" y="0"/>
                  </a:moveTo>
                  <a:lnTo>
                    <a:pt x="12554001" y="0"/>
                  </a:lnTo>
                  <a:lnTo>
                    <a:pt x="12554001" y="33108"/>
                  </a:lnTo>
                  <a:lnTo>
                    <a:pt x="12635967" y="33108"/>
                  </a:lnTo>
                  <a:lnTo>
                    <a:pt x="12635967" y="0"/>
                  </a:lnTo>
                  <a:close/>
                </a:path>
                <a:path w="15554325" h="3627754">
                  <a:moveTo>
                    <a:pt x="12799898" y="0"/>
                  </a:moveTo>
                  <a:lnTo>
                    <a:pt x="12717933" y="0"/>
                  </a:lnTo>
                  <a:lnTo>
                    <a:pt x="12717933" y="33108"/>
                  </a:lnTo>
                  <a:lnTo>
                    <a:pt x="12799898" y="33108"/>
                  </a:lnTo>
                  <a:lnTo>
                    <a:pt x="12799898" y="0"/>
                  </a:lnTo>
                  <a:close/>
                </a:path>
                <a:path w="15554325" h="3627754">
                  <a:moveTo>
                    <a:pt x="12963868" y="0"/>
                  </a:moveTo>
                  <a:lnTo>
                    <a:pt x="12881915" y="0"/>
                  </a:lnTo>
                  <a:lnTo>
                    <a:pt x="12881915" y="33108"/>
                  </a:lnTo>
                  <a:lnTo>
                    <a:pt x="12963868" y="33108"/>
                  </a:lnTo>
                  <a:lnTo>
                    <a:pt x="12963868" y="0"/>
                  </a:lnTo>
                  <a:close/>
                </a:path>
                <a:path w="15554325" h="3627754">
                  <a:moveTo>
                    <a:pt x="13127800" y="0"/>
                  </a:moveTo>
                  <a:lnTo>
                    <a:pt x="13045834" y="0"/>
                  </a:lnTo>
                  <a:lnTo>
                    <a:pt x="13045834" y="33108"/>
                  </a:lnTo>
                  <a:lnTo>
                    <a:pt x="13127800" y="33108"/>
                  </a:lnTo>
                  <a:lnTo>
                    <a:pt x="13127800" y="0"/>
                  </a:lnTo>
                  <a:close/>
                </a:path>
                <a:path w="15554325" h="3627754">
                  <a:moveTo>
                    <a:pt x="13298246" y="0"/>
                  </a:moveTo>
                  <a:lnTo>
                    <a:pt x="13216281" y="0"/>
                  </a:lnTo>
                  <a:lnTo>
                    <a:pt x="13216281" y="33108"/>
                  </a:lnTo>
                  <a:lnTo>
                    <a:pt x="13298246" y="33108"/>
                  </a:lnTo>
                  <a:lnTo>
                    <a:pt x="13298246" y="0"/>
                  </a:lnTo>
                  <a:close/>
                </a:path>
                <a:path w="15554325" h="3627754">
                  <a:moveTo>
                    <a:pt x="13462178" y="0"/>
                  </a:moveTo>
                  <a:lnTo>
                    <a:pt x="13380212" y="0"/>
                  </a:lnTo>
                  <a:lnTo>
                    <a:pt x="13380212" y="33108"/>
                  </a:lnTo>
                  <a:lnTo>
                    <a:pt x="13462178" y="33108"/>
                  </a:lnTo>
                  <a:lnTo>
                    <a:pt x="13462178" y="0"/>
                  </a:lnTo>
                  <a:close/>
                </a:path>
                <a:path w="15554325" h="3627754">
                  <a:moveTo>
                    <a:pt x="13626160" y="0"/>
                  </a:moveTo>
                  <a:lnTo>
                    <a:pt x="13544195" y="0"/>
                  </a:lnTo>
                  <a:lnTo>
                    <a:pt x="13544195" y="33108"/>
                  </a:lnTo>
                  <a:lnTo>
                    <a:pt x="13626160" y="33108"/>
                  </a:lnTo>
                  <a:lnTo>
                    <a:pt x="13626160" y="0"/>
                  </a:lnTo>
                  <a:close/>
                </a:path>
                <a:path w="15554325" h="3627754">
                  <a:moveTo>
                    <a:pt x="13790079" y="0"/>
                  </a:moveTo>
                  <a:lnTo>
                    <a:pt x="13708126" y="0"/>
                  </a:lnTo>
                  <a:lnTo>
                    <a:pt x="13708126" y="33108"/>
                  </a:lnTo>
                  <a:lnTo>
                    <a:pt x="13790079" y="33108"/>
                  </a:lnTo>
                  <a:lnTo>
                    <a:pt x="13790079" y="0"/>
                  </a:lnTo>
                  <a:close/>
                </a:path>
                <a:path w="15554325" h="3627754">
                  <a:moveTo>
                    <a:pt x="13960526" y="0"/>
                  </a:moveTo>
                  <a:lnTo>
                    <a:pt x="13878560" y="0"/>
                  </a:lnTo>
                  <a:lnTo>
                    <a:pt x="13878560" y="33108"/>
                  </a:lnTo>
                  <a:lnTo>
                    <a:pt x="13960526" y="33108"/>
                  </a:lnTo>
                  <a:lnTo>
                    <a:pt x="13960526" y="0"/>
                  </a:lnTo>
                  <a:close/>
                </a:path>
                <a:path w="15554325" h="3627754">
                  <a:moveTo>
                    <a:pt x="14124458" y="0"/>
                  </a:moveTo>
                  <a:lnTo>
                    <a:pt x="14042492" y="0"/>
                  </a:lnTo>
                  <a:lnTo>
                    <a:pt x="14042492" y="33108"/>
                  </a:lnTo>
                  <a:lnTo>
                    <a:pt x="14124458" y="33108"/>
                  </a:lnTo>
                  <a:lnTo>
                    <a:pt x="14124458" y="0"/>
                  </a:lnTo>
                  <a:close/>
                </a:path>
                <a:path w="15554325" h="3627754">
                  <a:moveTo>
                    <a:pt x="14288440" y="0"/>
                  </a:moveTo>
                  <a:lnTo>
                    <a:pt x="14206474" y="0"/>
                  </a:lnTo>
                  <a:lnTo>
                    <a:pt x="14206474" y="33108"/>
                  </a:lnTo>
                  <a:lnTo>
                    <a:pt x="14288440" y="33108"/>
                  </a:lnTo>
                  <a:lnTo>
                    <a:pt x="14288440" y="0"/>
                  </a:lnTo>
                  <a:close/>
                </a:path>
                <a:path w="15554325" h="3627754">
                  <a:moveTo>
                    <a:pt x="14452372" y="0"/>
                  </a:moveTo>
                  <a:lnTo>
                    <a:pt x="14370406" y="0"/>
                  </a:lnTo>
                  <a:lnTo>
                    <a:pt x="14370406" y="33108"/>
                  </a:lnTo>
                  <a:lnTo>
                    <a:pt x="14452372" y="33108"/>
                  </a:lnTo>
                  <a:lnTo>
                    <a:pt x="14452372" y="0"/>
                  </a:lnTo>
                  <a:close/>
                </a:path>
                <a:path w="15554325" h="3627754">
                  <a:moveTo>
                    <a:pt x="14622818" y="0"/>
                  </a:moveTo>
                  <a:lnTo>
                    <a:pt x="14540852" y="0"/>
                  </a:lnTo>
                  <a:lnTo>
                    <a:pt x="14540852" y="33108"/>
                  </a:lnTo>
                  <a:lnTo>
                    <a:pt x="14622818" y="33108"/>
                  </a:lnTo>
                  <a:lnTo>
                    <a:pt x="14622818" y="0"/>
                  </a:lnTo>
                  <a:close/>
                </a:path>
                <a:path w="15554325" h="3627754">
                  <a:moveTo>
                    <a:pt x="14786737" y="0"/>
                  </a:moveTo>
                  <a:lnTo>
                    <a:pt x="14704771" y="0"/>
                  </a:lnTo>
                  <a:lnTo>
                    <a:pt x="14704771" y="33108"/>
                  </a:lnTo>
                  <a:lnTo>
                    <a:pt x="14786737" y="33108"/>
                  </a:lnTo>
                  <a:lnTo>
                    <a:pt x="14786737" y="0"/>
                  </a:lnTo>
                  <a:close/>
                </a:path>
                <a:path w="15554325" h="3627754">
                  <a:moveTo>
                    <a:pt x="14950720" y="0"/>
                  </a:moveTo>
                  <a:lnTo>
                    <a:pt x="14868754" y="0"/>
                  </a:lnTo>
                  <a:lnTo>
                    <a:pt x="14868754" y="33108"/>
                  </a:lnTo>
                  <a:lnTo>
                    <a:pt x="14950720" y="33108"/>
                  </a:lnTo>
                  <a:lnTo>
                    <a:pt x="14950720" y="0"/>
                  </a:lnTo>
                  <a:close/>
                </a:path>
                <a:path w="15554325" h="3627754">
                  <a:moveTo>
                    <a:pt x="15085086" y="0"/>
                  </a:moveTo>
                  <a:lnTo>
                    <a:pt x="15003120" y="0"/>
                  </a:lnTo>
                  <a:lnTo>
                    <a:pt x="15003120" y="33108"/>
                  </a:lnTo>
                  <a:lnTo>
                    <a:pt x="15085086" y="33108"/>
                  </a:lnTo>
                  <a:lnTo>
                    <a:pt x="15085086" y="0"/>
                  </a:lnTo>
                  <a:close/>
                </a:path>
                <a:path w="15554325" h="3627754">
                  <a:moveTo>
                    <a:pt x="15249055" y="0"/>
                  </a:moveTo>
                  <a:lnTo>
                    <a:pt x="15167090" y="0"/>
                  </a:lnTo>
                  <a:lnTo>
                    <a:pt x="15167090" y="33108"/>
                  </a:lnTo>
                  <a:lnTo>
                    <a:pt x="15249055" y="33108"/>
                  </a:lnTo>
                  <a:lnTo>
                    <a:pt x="15249055" y="0"/>
                  </a:lnTo>
                  <a:close/>
                </a:path>
                <a:path w="15554325" h="3627754">
                  <a:moveTo>
                    <a:pt x="15412987" y="0"/>
                  </a:moveTo>
                  <a:lnTo>
                    <a:pt x="15331021" y="0"/>
                  </a:lnTo>
                  <a:lnTo>
                    <a:pt x="15331021" y="33108"/>
                  </a:lnTo>
                  <a:lnTo>
                    <a:pt x="15412987" y="33108"/>
                  </a:lnTo>
                  <a:lnTo>
                    <a:pt x="15412987" y="0"/>
                  </a:lnTo>
                  <a:close/>
                </a:path>
                <a:path w="15554325" h="3627754">
                  <a:moveTo>
                    <a:pt x="15554084" y="3545509"/>
                  </a:moveTo>
                  <a:lnTo>
                    <a:pt x="15521000" y="3545509"/>
                  </a:lnTo>
                  <a:lnTo>
                    <a:pt x="15521000" y="3627539"/>
                  </a:lnTo>
                  <a:lnTo>
                    <a:pt x="15554084" y="3627539"/>
                  </a:lnTo>
                  <a:lnTo>
                    <a:pt x="15554084" y="3545509"/>
                  </a:lnTo>
                  <a:close/>
                </a:path>
                <a:path w="15554325" h="3627754">
                  <a:moveTo>
                    <a:pt x="15554084" y="3381425"/>
                  </a:moveTo>
                  <a:lnTo>
                    <a:pt x="15521000" y="3381425"/>
                  </a:lnTo>
                  <a:lnTo>
                    <a:pt x="15521000" y="3463442"/>
                  </a:lnTo>
                  <a:lnTo>
                    <a:pt x="15554084" y="3463442"/>
                  </a:lnTo>
                  <a:lnTo>
                    <a:pt x="15554084" y="3381425"/>
                  </a:lnTo>
                  <a:close/>
                </a:path>
                <a:path w="15554325" h="3627754">
                  <a:moveTo>
                    <a:pt x="15554084" y="3217380"/>
                  </a:moveTo>
                  <a:lnTo>
                    <a:pt x="15521000" y="3217380"/>
                  </a:lnTo>
                  <a:lnTo>
                    <a:pt x="15521000" y="3299396"/>
                  </a:lnTo>
                  <a:lnTo>
                    <a:pt x="15554084" y="3299396"/>
                  </a:lnTo>
                  <a:lnTo>
                    <a:pt x="15554084" y="3217380"/>
                  </a:lnTo>
                  <a:close/>
                </a:path>
                <a:path w="15554325" h="3627754">
                  <a:moveTo>
                    <a:pt x="15554084" y="3063557"/>
                  </a:moveTo>
                  <a:lnTo>
                    <a:pt x="15521000" y="3063557"/>
                  </a:lnTo>
                  <a:lnTo>
                    <a:pt x="15521000" y="3145574"/>
                  </a:lnTo>
                  <a:lnTo>
                    <a:pt x="15554084" y="3145574"/>
                  </a:lnTo>
                  <a:lnTo>
                    <a:pt x="15554084" y="3063557"/>
                  </a:lnTo>
                  <a:close/>
                </a:path>
                <a:path w="15554325" h="3627754">
                  <a:moveTo>
                    <a:pt x="15554084" y="2899511"/>
                  </a:moveTo>
                  <a:lnTo>
                    <a:pt x="15521000" y="2899511"/>
                  </a:lnTo>
                  <a:lnTo>
                    <a:pt x="15521000" y="2981528"/>
                  </a:lnTo>
                  <a:lnTo>
                    <a:pt x="15554084" y="2981528"/>
                  </a:lnTo>
                  <a:lnTo>
                    <a:pt x="15554084" y="2899511"/>
                  </a:lnTo>
                  <a:close/>
                </a:path>
                <a:path w="15554325" h="3627754">
                  <a:moveTo>
                    <a:pt x="15554084" y="2735415"/>
                  </a:moveTo>
                  <a:lnTo>
                    <a:pt x="15521000" y="2735415"/>
                  </a:lnTo>
                  <a:lnTo>
                    <a:pt x="15521000" y="2817444"/>
                  </a:lnTo>
                  <a:lnTo>
                    <a:pt x="15554084" y="2817444"/>
                  </a:lnTo>
                  <a:lnTo>
                    <a:pt x="15554084" y="2735415"/>
                  </a:lnTo>
                  <a:close/>
                </a:path>
                <a:path w="15554325" h="3627754">
                  <a:moveTo>
                    <a:pt x="15554084" y="2571381"/>
                  </a:moveTo>
                  <a:lnTo>
                    <a:pt x="15521000" y="2571381"/>
                  </a:lnTo>
                  <a:lnTo>
                    <a:pt x="15521000" y="2653398"/>
                  </a:lnTo>
                  <a:lnTo>
                    <a:pt x="15554084" y="2653398"/>
                  </a:lnTo>
                  <a:lnTo>
                    <a:pt x="15554084" y="2571381"/>
                  </a:lnTo>
                  <a:close/>
                </a:path>
                <a:path w="15554325" h="3627754">
                  <a:moveTo>
                    <a:pt x="15554084" y="2417546"/>
                  </a:moveTo>
                  <a:lnTo>
                    <a:pt x="15521000" y="2417546"/>
                  </a:lnTo>
                  <a:lnTo>
                    <a:pt x="15521000" y="2499576"/>
                  </a:lnTo>
                  <a:lnTo>
                    <a:pt x="15554084" y="2499576"/>
                  </a:lnTo>
                  <a:lnTo>
                    <a:pt x="15554084" y="2417546"/>
                  </a:lnTo>
                  <a:close/>
                </a:path>
                <a:path w="15554325" h="3627754">
                  <a:moveTo>
                    <a:pt x="15554084" y="2253513"/>
                  </a:moveTo>
                  <a:lnTo>
                    <a:pt x="15521000" y="2253513"/>
                  </a:lnTo>
                  <a:lnTo>
                    <a:pt x="15521000" y="2335530"/>
                  </a:lnTo>
                  <a:lnTo>
                    <a:pt x="15554084" y="2335530"/>
                  </a:lnTo>
                  <a:lnTo>
                    <a:pt x="15554084" y="2253513"/>
                  </a:lnTo>
                  <a:close/>
                </a:path>
                <a:path w="15554325" h="3627754">
                  <a:moveTo>
                    <a:pt x="15554084" y="2089416"/>
                  </a:moveTo>
                  <a:lnTo>
                    <a:pt x="15521000" y="2089416"/>
                  </a:lnTo>
                  <a:lnTo>
                    <a:pt x="15521000" y="2171433"/>
                  </a:lnTo>
                  <a:lnTo>
                    <a:pt x="15554084" y="2171433"/>
                  </a:lnTo>
                  <a:lnTo>
                    <a:pt x="15554084" y="2089416"/>
                  </a:lnTo>
                  <a:close/>
                </a:path>
                <a:path w="15554325" h="3627754">
                  <a:moveTo>
                    <a:pt x="15554084" y="1925370"/>
                  </a:moveTo>
                  <a:lnTo>
                    <a:pt x="15521000" y="1925370"/>
                  </a:lnTo>
                  <a:lnTo>
                    <a:pt x="15521000" y="2007400"/>
                  </a:lnTo>
                  <a:lnTo>
                    <a:pt x="15554084" y="2007400"/>
                  </a:lnTo>
                  <a:lnTo>
                    <a:pt x="15554084" y="1925370"/>
                  </a:lnTo>
                  <a:close/>
                </a:path>
                <a:path w="15554325" h="3627754">
                  <a:moveTo>
                    <a:pt x="15554084" y="1771548"/>
                  </a:moveTo>
                  <a:lnTo>
                    <a:pt x="15521000" y="1771548"/>
                  </a:lnTo>
                  <a:lnTo>
                    <a:pt x="15521000" y="1853565"/>
                  </a:lnTo>
                  <a:lnTo>
                    <a:pt x="15554084" y="1853565"/>
                  </a:lnTo>
                  <a:lnTo>
                    <a:pt x="15554084" y="1771548"/>
                  </a:lnTo>
                  <a:close/>
                </a:path>
                <a:path w="15554325" h="3627754">
                  <a:moveTo>
                    <a:pt x="15554084" y="1607502"/>
                  </a:moveTo>
                  <a:lnTo>
                    <a:pt x="15521000" y="1607502"/>
                  </a:lnTo>
                  <a:lnTo>
                    <a:pt x="15521000" y="1689531"/>
                  </a:lnTo>
                  <a:lnTo>
                    <a:pt x="15554084" y="1689531"/>
                  </a:lnTo>
                  <a:lnTo>
                    <a:pt x="15554084" y="1607502"/>
                  </a:lnTo>
                  <a:close/>
                </a:path>
                <a:path w="15554325" h="3627754">
                  <a:moveTo>
                    <a:pt x="15554084" y="1443418"/>
                  </a:moveTo>
                  <a:lnTo>
                    <a:pt x="15521000" y="1443418"/>
                  </a:lnTo>
                  <a:lnTo>
                    <a:pt x="15521000" y="1525435"/>
                  </a:lnTo>
                  <a:lnTo>
                    <a:pt x="15554084" y="1525435"/>
                  </a:lnTo>
                  <a:lnTo>
                    <a:pt x="15554084" y="1443418"/>
                  </a:lnTo>
                  <a:close/>
                </a:path>
                <a:path w="15554325" h="3627754">
                  <a:moveTo>
                    <a:pt x="15554084" y="1279372"/>
                  </a:moveTo>
                  <a:lnTo>
                    <a:pt x="15521000" y="1279372"/>
                  </a:lnTo>
                  <a:lnTo>
                    <a:pt x="15521000" y="1361389"/>
                  </a:lnTo>
                  <a:lnTo>
                    <a:pt x="15554084" y="1361389"/>
                  </a:lnTo>
                  <a:lnTo>
                    <a:pt x="15554084" y="1279372"/>
                  </a:lnTo>
                  <a:close/>
                </a:path>
                <a:path w="15554325" h="3627754">
                  <a:moveTo>
                    <a:pt x="15554084" y="1125550"/>
                  </a:moveTo>
                  <a:lnTo>
                    <a:pt x="15521000" y="1125550"/>
                  </a:lnTo>
                  <a:lnTo>
                    <a:pt x="15521000" y="1207566"/>
                  </a:lnTo>
                  <a:lnTo>
                    <a:pt x="15554084" y="1207566"/>
                  </a:lnTo>
                  <a:lnTo>
                    <a:pt x="15554084" y="1125550"/>
                  </a:lnTo>
                  <a:close/>
                </a:path>
                <a:path w="15554325" h="3627754">
                  <a:moveTo>
                    <a:pt x="15554084" y="961504"/>
                  </a:moveTo>
                  <a:lnTo>
                    <a:pt x="15521000" y="961504"/>
                  </a:lnTo>
                  <a:lnTo>
                    <a:pt x="15521000" y="1043520"/>
                  </a:lnTo>
                  <a:lnTo>
                    <a:pt x="15554084" y="1043520"/>
                  </a:lnTo>
                  <a:lnTo>
                    <a:pt x="15554084" y="961504"/>
                  </a:lnTo>
                  <a:close/>
                </a:path>
                <a:path w="15554325" h="3627754">
                  <a:moveTo>
                    <a:pt x="15554084" y="797407"/>
                  </a:moveTo>
                  <a:lnTo>
                    <a:pt x="15521000" y="797407"/>
                  </a:lnTo>
                  <a:lnTo>
                    <a:pt x="15521000" y="879436"/>
                  </a:lnTo>
                  <a:lnTo>
                    <a:pt x="15554084" y="879436"/>
                  </a:lnTo>
                  <a:lnTo>
                    <a:pt x="15554084" y="797407"/>
                  </a:lnTo>
                  <a:close/>
                </a:path>
                <a:path w="15554325" h="3627754">
                  <a:moveTo>
                    <a:pt x="15554084" y="633374"/>
                  </a:moveTo>
                  <a:lnTo>
                    <a:pt x="15521000" y="633374"/>
                  </a:lnTo>
                  <a:lnTo>
                    <a:pt x="15521000" y="715391"/>
                  </a:lnTo>
                  <a:lnTo>
                    <a:pt x="15554084" y="715391"/>
                  </a:lnTo>
                  <a:lnTo>
                    <a:pt x="15554084" y="633374"/>
                  </a:lnTo>
                  <a:close/>
                </a:path>
                <a:path w="15554325" h="3627754">
                  <a:moveTo>
                    <a:pt x="15554084" y="469277"/>
                  </a:moveTo>
                  <a:lnTo>
                    <a:pt x="15521000" y="469277"/>
                  </a:lnTo>
                  <a:lnTo>
                    <a:pt x="15521000" y="551294"/>
                  </a:lnTo>
                  <a:lnTo>
                    <a:pt x="15554084" y="551294"/>
                  </a:lnTo>
                  <a:lnTo>
                    <a:pt x="15554084" y="469277"/>
                  </a:lnTo>
                  <a:close/>
                </a:path>
                <a:path w="15554325" h="3627754">
                  <a:moveTo>
                    <a:pt x="15554084" y="305231"/>
                  </a:moveTo>
                  <a:lnTo>
                    <a:pt x="15521000" y="305231"/>
                  </a:lnTo>
                  <a:lnTo>
                    <a:pt x="15521000" y="387261"/>
                  </a:lnTo>
                  <a:lnTo>
                    <a:pt x="15554084" y="387261"/>
                  </a:lnTo>
                  <a:lnTo>
                    <a:pt x="15554084" y="305231"/>
                  </a:lnTo>
                  <a:close/>
                </a:path>
                <a:path w="15554325" h="3627754">
                  <a:moveTo>
                    <a:pt x="15554084" y="141147"/>
                  </a:moveTo>
                  <a:lnTo>
                    <a:pt x="15521000" y="141147"/>
                  </a:lnTo>
                  <a:lnTo>
                    <a:pt x="15521000" y="223164"/>
                  </a:lnTo>
                  <a:lnTo>
                    <a:pt x="15554084" y="223164"/>
                  </a:lnTo>
                  <a:lnTo>
                    <a:pt x="15554084" y="141147"/>
                  </a:lnTo>
                  <a:close/>
                </a:path>
                <a:path w="15554325" h="3627754">
                  <a:moveTo>
                    <a:pt x="15554084" y="0"/>
                  </a:moveTo>
                  <a:lnTo>
                    <a:pt x="15495004" y="0"/>
                  </a:lnTo>
                  <a:lnTo>
                    <a:pt x="15495004" y="33032"/>
                  </a:lnTo>
                  <a:lnTo>
                    <a:pt x="15521000" y="33032"/>
                  </a:lnTo>
                  <a:lnTo>
                    <a:pt x="15521000" y="59702"/>
                  </a:lnTo>
                  <a:lnTo>
                    <a:pt x="15554084" y="59702"/>
                  </a:lnTo>
                  <a:lnTo>
                    <a:pt x="15554084" y="33032"/>
                  </a:lnTo>
                  <a:lnTo>
                    <a:pt x="155540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66418" y="4942750"/>
              <a:ext cx="15554325" cy="1088390"/>
            </a:xfrm>
            <a:custGeom>
              <a:avLst/>
              <a:gdLst/>
              <a:ahLst/>
              <a:cxnLst/>
              <a:rect l="l" t="t" r="r" b="b"/>
              <a:pathLst>
                <a:path w="15554325" h="1088389">
                  <a:moveTo>
                    <a:pt x="33083" y="864704"/>
                  </a:moveTo>
                  <a:lnTo>
                    <a:pt x="0" y="864704"/>
                  </a:lnTo>
                  <a:lnTo>
                    <a:pt x="0" y="946721"/>
                  </a:lnTo>
                  <a:lnTo>
                    <a:pt x="33083" y="946721"/>
                  </a:lnTo>
                  <a:lnTo>
                    <a:pt x="33083" y="864704"/>
                  </a:lnTo>
                  <a:close/>
                </a:path>
                <a:path w="15554325" h="1088389">
                  <a:moveTo>
                    <a:pt x="33083" y="700659"/>
                  </a:moveTo>
                  <a:lnTo>
                    <a:pt x="0" y="700659"/>
                  </a:lnTo>
                  <a:lnTo>
                    <a:pt x="0" y="782675"/>
                  </a:lnTo>
                  <a:lnTo>
                    <a:pt x="33083" y="782675"/>
                  </a:lnTo>
                  <a:lnTo>
                    <a:pt x="33083" y="700659"/>
                  </a:lnTo>
                  <a:close/>
                </a:path>
                <a:path w="15554325" h="1088389">
                  <a:moveTo>
                    <a:pt x="33083" y="536562"/>
                  </a:moveTo>
                  <a:lnTo>
                    <a:pt x="0" y="536562"/>
                  </a:lnTo>
                  <a:lnTo>
                    <a:pt x="0" y="618591"/>
                  </a:lnTo>
                  <a:lnTo>
                    <a:pt x="33083" y="618591"/>
                  </a:lnTo>
                  <a:lnTo>
                    <a:pt x="33083" y="536562"/>
                  </a:lnTo>
                  <a:close/>
                </a:path>
                <a:path w="15554325" h="1088389">
                  <a:moveTo>
                    <a:pt x="59080" y="1054811"/>
                  </a:moveTo>
                  <a:lnTo>
                    <a:pt x="33083" y="1054811"/>
                  </a:lnTo>
                  <a:lnTo>
                    <a:pt x="33083" y="1029398"/>
                  </a:lnTo>
                  <a:lnTo>
                    <a:pt x="0" y="1029398"/>
                  </a:lnTo>
                  <a:lnTo>
                    <a:pt x="0" y="1054811"/>
                  </a:lnTo>
                  <a:lnTo>
                    <a:pt x="0" y="1087843"/>
                  </a:lnTo>
                  <a:lnTo>
                    <a:pt x="59080" y="1087843"/>
                  </a:lnTo>
                  <a:lnTo>
                    <a:pt x="59080" y="1054811"/>
                  </a:lnTo>
                  <a:close/>
                </a:path>
                <a:path w="15554325" h="1088389">
                  <a:moveTo>
                    <a:pt x="223012" y="1054811"/>
                  </a:moveTo>
                  <a:lnTo>
                    <a:pt x="141046" y="1054811"/>
                  </a:lnTo>
                  <a:lnTo>
                    <a:pt x="141046" y="1087920"/>
                  </a:lnTo>
                  <a:lnTo>
                    <a:pt x="223012" y="1087920"/>
                  </a:lnTo>
                  <a:lnTo>
                    <a:pt x="223012" y="1054811"/>
                  </a:lnTo>
                  <a:close/>
                </a:path>
                <a:path w="15554325" h="1088389">
                  <a:moveTo>
                    <a:pt x="386994" y="1054811"/>
                  </a:moveTo>
                  <a:lnTo>
                    <a:pt x="305028" y="1054811"/>
                  </a:lnTo>
                  <a:lnTo>
                    <a:pt x="305028" y="1087920"/>
                  </a:lnTo>
                  <a:lnTo>
                    <a:pt x="386994" y="1087920"/>
                  </a:lnTo>
                  <a:lnTo>
                    <a:pt x="386994" y="1054811"/>
                  </a:lnTo>
                  <a:close/>
                </a:path>
                <a:path w="15554325" h="1088389">
                  <a:moveTo>
                    <a:pt x="550913" y="1054811"/>
                  </a:moveTo>
                  <a:lnTo>
                    <a:pt x="468947" y="1054811"/>
                  </a:lnTo>
                  <a:lnTo>
                    <a:pt x="468947" y="1087920"/>
                  </a:lnTo>
                  <a:lnTo>
                    <a:pt x="550913" y="1087920"/>
                  </a:lnTo>
                  <a:lnTo>
                    <a:pt x="550913" y="1054811"/>
                  </a:lnTo>
                  <a:close/>
                </a:path>
                <a:path w="15554325" h="1088389">
                  <a:moveTo>
                    <a:pt x="714895" y="1054811"/>
                  </a:moveTo>
                  <a:lnTo>
                    <a:pt x="632929" y="1054811"/>
                  </a:lnTo>
                  <a:lnTo>
                    <a:pt x="632929" y="1087920"/>
                  </a:lnTo>
                  <a:lnTo>
                    <a:pt x="714895" y="1087920"/>
                  </a:lnTo>
                  <a:lnTo>
                    <a:pt x="714895" y="1054811"/>
                  </a:lnTo>
                  <a:close/>
                </a:path>
                <a:path w="15554325" h="1088389">
                  <a:moveTo>
                    <a:pt x="878827" y="1054811"/>
                  </a:moveTo>
                  <a:lnTo>
                    <a:pt x="796861" y="1054811"/>
                  </a:lnTo>
                  <a:lnTo>
                    <a:pt x="796861" y="1087920"/>
                  </a:lnTo>
                  <a:lnTo>
                    <a:pt x="878827" y="1087920"/>
                  </a:lnTo>
                  <a:lnTo>
                    <a:pt x="878827" y="1054811"/>
                  </a:lnTo>
                  <a:close/>
                </a:path>
                <a:path w="15554325" h="1088389">
                  <a:moveTo>
                    <a:pt x="1042797" y="1054811"/>
                  </a:moveTo>
                  <a:lnTo>
                    <a:pt x="960831" y="1054811"/>
                  </a:lnTo>
                  <a:lnTo>
                    <a:pt x="960831" y="1087920"/>
                  </a:lnTo>
                  <a:lnTo>
                    <a:pt x="1042797" y="1087920"/>
                  </a:lnTo>
                  <a:lnTo>
                    <a:pt x="1042797" y="1054811"/>
                  </a:lnTo>
                  <a:close/>
                </a:path>
                <a:path w="15554325" h="1088389">
                  <a:moveTo>
                    <a:pt x="1206728" y="1054811"/>
                  </a:moveTo>
                  <a:lnTo>
                    <a:pt x="1124762" y="1054811"/>
                  </a:lnTo>
                  <a:lnTo>
                    <a:pt x="1124762" y="1087920"/>
                  </a:lnTo>
                  <a:lnTo>
                    <a:pt x="1206728" y="1087920"/>
                  </a:lnTo>
                  <a:lnTo>
                    <a:pt x="1206728" y="1054811"/>
                  </a:lnTo>
                  <a:close/>
                </a:path>
                <a:path w="15554325" h="1088389">
                  <a:moveTo>
                    <a:pt x="1377175" y="1054811"/>
                  </a:moveTo>
                  <a:lnTo>
                    <a:pt x="1295209" y="1054811"/>
                  </a:lnTo>
                  <a:lnTo>
                    <a:pt x="1295209" y="1087920"/>
                  </a:lnTo>
                  <a:lnTo>
                    <a:pt x="1377175" y="1087920"/>
                  </a:lnTo>
                  <a:lnTo>
                    <a:pt x="1377175" y="1054811"/>
                  </a:lnTo>
                  <a:close/>
                </a:path>
                <a:path w="15554325" h="1088389">
                  <a:moveTo>
                    <a:pt x="1541106" y="1054811"/>
                  </a:moveTo>
                  <a:lnTo>
                    <a:pt x="1459141" y="1054811"/>
                  </a:lnTo>
                  <a:lnTo>
                    <a:pt x="1459141" y="1087920"/>
                  </a:lnTo>
                  <a:lnTo>
                    <a:pt x="1541106" y="1087920"/>
                  </a:lnTo>
                  <a:lnTo>
                    <a:pt x="1541106" y="1054811"/>
                  </a:lnTo>
                  <a:close/>
                </a:path>
                <a:path w="15554325" h="1088389">
                  <a:moveTo>
                    <a:pt x="1705089" y="1054811"/>
                  </a:moveTo>
                  <a:lnTo>
                    <a:pt x="1623123" y="1054811"/>
                  </a:lnTo>
                  <a:lnTo>
                    <a:pt x="1623123" y="1087920"/>
                  </a:lnTo>
                  <a:lnTo>
                    <a:pt x="1705089" y="1087920"/>
                  </a:lnTo>
                  <a:lnTo>
                    <a:pt x="1705089" y="1054811"/>
                  </a:lnTo>
                  <a:close/>
                </a:path>
                <a:path w="15554325" h="1088389">
                  <a:moveTo>
                    <a:pt x="1869008" y="1054811"/>
                  </a:moveTo>
                  <a:lnTo>
                    <a:pt x="1787042" y="1054811"/>
                  </a:lnTo>
                  <a:lnTo>
                    <a:pt x="1787042" y="1087920"/>
                  </a:lnTo>
                  <a:lnTo>
                    <a:pt x="1869008" y="1087920"/>
                  </a:lnTo>
                  <a:lnTo>
                    <a:pt x="1869008" y="1054811"/>
                  </a:lnTo>
                  <a:close/>
                </a:path>
                <a:path w="15554325" h="1088389">
                  <a:moveTo>
                    <a:pt x="2039454" y="1054811"/>
                  </a:moveTo>
                  <a:lnTo>
                    <a:pt x="1957489" y="1054811"/>
                  </a:lnTo>
                  <a:lnTo>
                    <a:pt x="1957489" y="1087920"/>
                  </a:lnTo>
                  <a:lnTo>
                    <a:pt x="2039454" y="1087920"/>
                  </a:lnTo>
                  <a:lnTo>
                    <a:pt x="2039454" y="1054811"/>
                  </a:lnTo>
                  <a:close/>
                </a:path>
                <a:path w="15554325" h="1088389">
                  <a:moveTo>
                    <a:pt x="2203386" y="1054811"/>
                  </a:moveTo>
                  <a:lnTo>
                    <a:pt x="2121420" y="1054811"/>
                  </a:lnTo>
                  <a:lnTo>
                    <a:pt x="2121420" y="1087920"/>
                  </a:lnTo>
                  <a:lnTo>
                    <a:pt x="2203386" y="1087920"/>
                  </a:lnTo>
                  <a:lnTo>
                    <a:pt x="2203386" y="1054811"/>
                  </a:lnTo>
                  <a:close/>
                </a:path>
                <a:path w="15554325" h="1088389">
                  <a:moveTo>
                    <a:pt x="2367369" y="1054811"/>
                  </a:moveTo>
                  <a:lnTo>
                    <a:pt x="2285403" y="1054811"/>
                  </a:lnTo>
                  <a:lnTo>
                    <a:pt x="2285403" y="1087920"/>
                  </a:lnTo>
                  <a:lnTo>
                    <a:pt x="2367369" y="1087920"/>
                  </a:lnTo>
                  <a:lnTo>
                    <a:pt x="2367369" y="1054811"/>
                  </a:lnTo>
                  <a:close/>
                </a:path>
                <a:path w="15554325" h="1088389">
                  <a:moveTo>
                    <a:pt x="2531300" y="1054811"/>
                  </a:moveTo>
                  <a:lnTo>
                    <a:pt x="2449334" y="1054811"/>
                  </a:lnTo>
                  <a:lnTo>
                    <a:pt x="2449334" y="1087920"/>
                  </a:lnTo>
                  <a:lnTo>
                    <a:pt x="2531300" y="1087920"/>
                  </a:lnTo>
                  <a:lnTo>
                    <a:pt x="2531300" y="1054811"/>
                  </a:lnTo>
                  <a:close/>
                </a:path>
                <a:path w="15554325" h="1088389">
                  <a:moveTo>
                    <a:pt x="2701734" y="1054811"/>
                  </a:moveTo>
                  <a:lnTo>
                    <a:pt x="2619781" y="1054811"/>
                  </a:lnTo>
                  <a:lnTo>
                    <a:pt x="2619781" y="1087920"/>
                  </a:lnTo>
                  <a:lnTo>
                    <a:pt x="2701734" y="1087920"/>
                  </a:lnTo>
                  <a:lnTo>
                    <a:pt x="2701734" y="1054811"/>
                  </a:lnTo>
                  <a:close/>
                </a:path>
                <a:path w="15554325" h="1088389">
                  <a:moveTo>
                    <a:pt x="2865666" y="1054811"/>
                  </a:moveTo>
                  <a:lnTo>
                    <a:pt x="2783700" y="1054811"/>
                  </a:lnTo>
                  <a:lnTo>
                    <a:pt x="2783700" y="1087920"/>
                  </a:lnTo>
                  <a:lnTo>
                    <a:pt x="2865666" y="1087920"/>
                  </a:lnTo>
                  <a:lnTo>
                    <a:pt x="2865666" y="1054811"/>
                  </a:lnTo>
                  <a:close/>
                </a:path>
                <a:path w="15554325" h="1088389">
                  <a:moveTo>
                    <a:pt x="3029648" y="1054811"/>
                  </a:moveTo>
                  <a:lnTo>
                    <a:pt x="2947682" y="1054811"/>
                  </a:lnTo>
                  <a:lnTo>
                    <a:pt x="2947682" y="1087920"/>
                  </a:lnTo>
                  <a:lnTo>
                    <a:pt x="3029648" y="1087920"/>
                  </a:lnTo>
                  <a:lnTo>
                    <a:pt x="3029648" y="1054811"/>
                  </a:lnTo>
                  <a:close/>
                </a:path>
                <a:path w="15554325" h="1088389">
                  <a:moveTo>
                    <a:pt x="3193580" y="1054811"/>
                  </a:moveTo>
                  <a:lnTo>
                    <a:pt x="3111614" y="1054811"/>
                  </a:lnTo>
                  <a:lnTo>
                    <a:pt x="3111614" y="1087920"/>
                  </a:lnTo>
                  <a:lnTo>
                    <a:pt x="3193580" y="1087920"/>
                  </a:lnTo>
                  <a:lnTo>
                    <a:pt x="3193580" y="1054811"/>
                  </a:lnTo>
                  <a:close/>
                </a:path>
                <a:path w="15554325" h="1088389">
                  <a:moveTo>
                    <a:pt x="3364026" y="1054811"/>
                  </a:moveTo>
                  <a:lnTo>
                    <a:pt x="3282061" y="1054811"/>
                  </a:lnTo>
                  <a:lnTo>
                    <a:pt x="3282061" y="1087920"/>
                  </a:lnTo>
                  <a:lnTo>
                    <a:pt x="3364026" y="1087920"/>
                  </a:lnTo>
                  <a:lnTo>
                    <a:pt x="3364026" y="1054811"/>
                  </a:lnTo>
                  <a:close/>
                </a:path>
                <a:path w="15554325" h="1088389">
                  <a:moveTo>
                    <a:pt x="3527958" y="1054811"/>
                  </a:moveTo>
                  <a:lnTo>
                    <a:pt x="3445992" y="1054811"/>
                  </a:lnTo>
                  <a:lnTo>
                    <a:pt x="3445992" y="1087920"/>
                  </a:lnTo>
                  <a:lnTo>
                    <a:pt x="3527958" y="1087920"/>
                  </a:lnTo>
                  <a:lnTo>
                    <a:pt x="3527958" y="1054811"/>
                  </a:lnTo>
                  <a:close/>
                </a:path>
                <a:path w="15554325" h="1088389">
                  <a:moveTo>
                    <a:pt x="3691928" y="1054811"/>
                  </a:moveTo>
                  <a:lnTo>
                    <a:pt x="3609962" y="1054811"/>
                  </a:lnTo>
                  <a:lnTo>
                    <a:pt x="3609962" y="1087920"/>
                  </a:lnTo>
                  <a:lnTo>
                    <a:pt x="3691928" y="1087920"/>
                  </a:lnTo>
                  <a:lnTo>
                    <a:pt x="3691928" y="1054811"/>
                  </a:lnTo>
                  <a:close/>
                </a:path>
                <a:path w="15554325" h="1088389">
                  <a:moveTo>
                    <a:pt x="3855859" y="1054811"/>
                  </a:moveTo>
                  <a:lnTo>
                    <a:pt x="3773894" y="1054811"/>
                  </a:lnTo>
                  <a:lnTo>
                    <a:pt x="3773894" y="1087920"/>
                  </a:lnTo>
                  <a:lnTo>
                    <a:pt x="3855859" y="1087920"/>
                  </a:lnTo>
                  <a:lnTo>
                    <a:pt x="3855859" y="1054811"/>
                  </a:lnTo>
                  <a:close/>
                </a:path>
                <a:path w="15554325" h="1088389">
                  <a:moveTo>
                    <a:pt x="4026306" y="1054811"/>
                  </a:moveTo>
                  <a:lnTo>
                    <a:pt x="3944340" y="1054811"/>
                  </a:lnTo>
                  <a:lnTo>
                    <a:pt x="3944340" y="1087920"/>
                  </a:lnTo>
                  <a:lnTo>
                    <a:pt x="4026306" y="1087920"/>
                  </a:lnTo>
                  <a:lnTo>
                    <a:pt x="4026306" y="1054811"/>
                  </a:lnTo>
                  <a:close/>
                </a:path>
                <a:path w="15554325" h="1088389">
                  <a:moveTo>
                    <a:pt x="4190238" y="1054811"/>
                  </a:moveTo>
                  <a:lnTo>
                    <a:pt x="4108272" y="1054811"/>
                  </a:lnTo>
                  <a:lnTo>
                    <a:pt x="4108272" y="1087920"/>
                  </a:lnTo>
                  <a:lnTo>
                    <a:pt x="4190238" y="1087920"/>
                  </a:lnTo>
                  <a:lnTo>
                    <a:pt x="4190238" y="1054811"/>
                  </a:lnTo>
                  <a:close/>
                </a:path>
                <a:path w="15554325" h="1088389">
                  <a:moveTo>
                    <a:pt x="4354207" y="1054811"/>
                  </a:moveTo>
                  <a:lnTo>
                    <a:pt x="4272242" y="1054811"/>
                  </a:lnTo>
                  <a:lnTo>
                    <a:pt x="4272242" y="1087920"/>
                  </a:lnTo>
                  <a:lnTo>
                    <a:pt x="4354207" y="1087920"/>
                  </a:lnTo>
                  <a:lnTo>
                    <a:pt x="4354207" y="1054811"/>
                  </a:lnTo>
                  <a:close/>
                </a:path>
                <a:path w="15554325" h="1088389">
                  <a:moveTo>
                    <a:pt x="4518139" y="1054811"/>
                  </a:moveTo>
                  <a:lnTo>
                    <a:pt x="4436173" y="1054811"/>
                  </a:lnTo>
                  <a:lnTo>
                    <a:pt x="4436173" y="1087920"/>
                  </a:lnTo>
                  <a:lnTo>
                    <a:pt x="4518139" y="1087920"/>
                  </a:lnTo>
                  <a:lnTo>
                    <a:pt x="4518139" y="1054811"/>
                  </a:lnTo>
                  <a:close/>
                </a:path>
                <a:path w="15554325" h="1088389">
                  <a:moveTo>
                    <a:pt x="4688586" y="1054811"/>
                  </a:moveTo>
                  <a:lnTo>
                    <a:pt x="4606620" y="1054811"/>
                  </a:lnTo>
                  <a:lnTo>
                    <a:pt x="4606620" y="1087920"/>
                  </a:lnTo>
                  <a:lnTo>
                    <a:pt x="4688586" y="1087920"/>
                  </a:lnTo>
                  <a:lnTo>
                    <a:pt x="4688586" y="1054811"/>
                  </a:lnTo>
                  <a:close/>
                </a:path>
                <a:path w="15554325" h="1088389">
                  <a:moveTo>
                    <a:pt x="4852517" y="1054811"/>
                  </a:moveTo>
                  <a:lnTo>
                    <a:pt x="4770552" y="1054811"/>
                  </a:lnTo>
                  <a:lnTo>
                    <a:pt x="4770552" y="1087920"/>
                  </a:lnTo>
                  <a:lnTo>
                    <a:pt x="4852517" y="1087920"/>
                  </a:lnTo>
                  <a:lnTo>
                    <a:pt x="4852517" y="1054811"/>
                  </a:lnTo>
                  <a:close/>
                </a:path>
                <a:path w="15554325" h="1088389">
                  <a:moveTo>
                    <a:pt x="5016487" y="1054811"/>
                  </a:moveTo>
                  <a:lnTo>
                    <a:pt x="4934534" y="1054811"/>
                  </a:lnTo>
                  <a:lnTo>
                    <a:pt x="4934534" y="1087920"/>
                  </a:lnTo>
                  <a:lnTo>
                    <a:pt x="5016487" y="1087920"/>
                  </a:lnTo>
                  <a:lnTo>
                    <a:pt x="5016487" y="1054811"/>
                  </a:lnTo>
                  <a:close/>
                </a:path>
                <a:path w="15554325" h="1088389">
                  <a:moveTo>
                    <a:pt x="5180419" y="1054811"/>
                  </a:moveTo>
                  <a:lnTo>
                    <a:pt x="5098453" y="1054811"/>
                  </a:lnTo>
                  <a:lnTo>
                    <a:pt x="5098453" y="1087920"/>
                  </a:lnTo>
                  <a:lnTo>
                    <a:pt x="5180419" y="1087920"/>
                  </a:lnTo>
                  <a:lnTo>
                    <a:pt x="5180419" y="1054811"/>
                  </a:lnTo>
                  <a:close/>
                </a:path>
                <a:path w="15554325" h="1088389">
                  <a:moveTo>
                    <a:pt x="5350865" y="1054811"/>
                  </a:moveTo>
                  <a:lnTo>
                    <a:pt x="5268900" y="1054811"/>
                  </a:lnTo>
                  <a:lnTo>
                    <a:pt x="5268900" y="1087920"/>
                  </a:lnTo>
                  <a:lnTo>
                    <a:pt x="5350865" y="1087920"/>
                  </a:lnTo>
                  <a:lnTo>
                    <a:pt x="5350865" y="1054811"/>
                  </a:lnTo>
                  <a:close/>
                </a:path>
                <a:path w="15554325" h="1088389">
                  <a:moveTo>
                    <a:pt x="5514797" y="1054811"/>
                  </a:moveTo>
                  <a:lnTo>
                    <a:pt x="5432831" y="1054811"/>
                  </a:lnTo>
                  <a:lnTo>
                    <a:pt x="5432831" y="1087920"/>
                  </a:lnTo>
                  <a:lnTo>
                    <a:pt x="5514797" y="1087920"/>
                  </a:lnTo>
                  <a:lnTo>
                    <a:pt x="5514797" y="1054811"/>
                  </a:lnTo>
                  <a:close/>
                </a:path>
                <a:path w="15554325" h="1088389">
                  <a:moveTo>
                    <a:pt x="5678779" y="1054811"/>
                  </a:moveTo>
                  <a:lnTo>
                    <a:pt x="5596814" y="1054811"/>
                  </a:lnTo>
                  <a:lnTo>
                    <a:pt x="5596814" y="1087920"/>
                  </a:lnTo>
                  <a:lnTo>
                    <a:pt x="5678779" y="1087920"/>
                  </a:lnTo>
                  <a:lnTo>
                    <a:pt x="5678779" y="1054811"/>
                  </a:lnTo>
                  <a:close/>
                </a:path>
                <a:path w="15554325" h="1088389">
                  <a:moveTo>
                    <a:pt x="5842698" y="1054811"/>
                  </a:moveTo>
                  <a:lnTo>
                    <a:pt x="5760745" y="1054811"/>
                  </a:lnTo>
                  <a:lnTo>
                    <a:pt x="5760745" y="1087920"/>
                  </a:lnTo>
                  <a:lnTo>
                    <a:pt x="5842698" y="1087920"/>
                  </a:lnTo>
                  <a:lnTo>
                    <a:pt x="5842698" y="1054811"/>
                  </a:lnTo>
                  <a:close/>
                </a:path>
                <a:path w="15554325" h="1088389">
                  <a:moveTo>
                    <a:pt x="6013145" y="1054811"/>
                  </a:moveTo>
                  <a:lnTo>
                    <a:pt x="5931179" y="1054811"/>
                  </a:lnTo>
                  <a:lnTo>
                    <a:pt x="5931179" y="1087920"/>
                  </a:lnTo>
                  <a:lnTo>
                    <a:pt x="6013145" y="1087920"/>
                  </a:lnTo>
                  <a:lnTo>
                    <a:pt x="6013145" y="1054811"/>
                  </a:lnTo>
                  <a:close/>
                </a:path>
                <a:path w="15554325" h="1088389">
                  <a:moveTo>
                    <a:pt x="6177077" y="1054811"/>
                  </a:moveTo>
                  <a:lnTo>
                    <a:pt x="6095111" y="1054811"/>
                  </a:lnTo>
                  <a:lnTo>
                    <a:pt x="6095111" y="1087920"/>
                  </a:lnTo>
                  <a:lnTo>
                    <a:pt x="6177077" y="1087920"/>
                  </a:lnTo>
                  <a:lnTo>
                    <a:pt x="6177077" y="1054811"/>
                  </a:lnTo>
                  <a:close/>
                </a:path>
                <a:path w="15554325" h="1088389">
                  <a:moveTo>
                    <a:pt x="6341059" y="1054811"/>
                  </a:moveTo>
                  <a:lnTo>
                    <a:pt x="6259093" y="1054811"/>
                  </a:lnTo>
                  <a:lnTo>
                    <a:pt x="6259093" y="1087920"/>
                  </a:lnTo>
                  <a:lnTo>
                    <a:pt x="6341059" y="1087920"/>
                  </a:lnTo>
                  <a:lnTo>
                    <a:pt x="6341059" y="1054811"/>
                  </a:lnTo>
                  <a:close/>
                </a:path>
                <a:path w="15554325" h="1088389">
                  <a:moveTo>
                    <a:pt x="6504991" y="1054811"/>
                  </a:moveTo>
                  <a:lnTo>
                    <a:pt x="6423025" y="1054811"/>
                  </a:lnTo>
                  <a:lnTo>
                    <a:pt x="6423025" y="1087920"/>
                  </a:lnTo>
                  <a:lnTo>
                    <a:pt x="6504991" y="1087920"/>
                  </a:lnTo>
                  <a:lnTo>
                    <a:pt x="6504991" y="1054811"/>
                  </a:lnTo>
                  <a:close/>
                </a:path>
                <a:path w="15554325" h="1088389">
                  <a:moveTo>
                    <a:pt x="6675425" y="1054811"/>
                  </a:moveTo>
                  <a:lnTo>
                    <a:pt x="6593472" y="1054811"/>
                  </a:lnTo>
                  <a:lnTo>
                    <a:pt x="6593472" y="1087920"/>
                  </a:lnTo>
                  <a:lnTo>
                    <a:pt x="6675425" y="1087920"/>
                  </a:lnTo>
                  <a:lnTo>
                    <a:pt x="6675425" y="1054811"/>
                  </a:lnTo>
                  <a:close/>
                </a:path>
                <a:path w="15554325" h="1088389">
                  <a:moveTo>
                    <a:pt x="6839356" y="1054811"/>
                  </a:moveTo>
                  <a:lnTo>
                    <a:pt x="6757390" y="1054811"/>
                  </a:lnTo>
                  <a:lnTo>
                    <a:pt x="6757390" y="1087920"/>
                  </a:lnTo>
                  <a:lnTo>
                    <a:pt x="6839356" y="1087920"/>
                  </a:lnTo>
                  <a:lnTo>
                    <a:pt x="6839356" y="1054811"/>
                  </a:lnTo>
                  <a:close/>
                </a:path>
                <a:path w="15554325" h="1088389">
                  <a:moveTo>
                    <a:pt x="7003339" y="1054811"/>
                  </a:moveTo>
                  <a:lnTo>
                    <a:pt x="6921373" y="1054811"/>
                  </a:lnTo>
                  <a:lnTo>
                    <a:pt x="6921373" y="1087920"/>
                  </a:lnTo>
                  <a:lnTo>
                    <a:pt x="7003339" y="1087920"/>
                  </a:lnTo>
                  <a:lnTo>
                    <a:pt x="7003339" y="1054811"/>
                  </a:lnTo>
                  <a:close/>
                </a:path>
                <a:path w="15554325" h="1088389">
                  <a:moveTo>
                    <a:pt x="7167270" y="1054811"/>
                  </a:moveTo>
                  <a:lnTo>
                    <a:pt x="7085304" y="1054811"/>
                  </a:lnTo>
                  <a:lnTo>
                    <a:pt x="7085304" y="1087920"/>
                  </a:lnTo>
                  <a:lnTo>
                    <a:pt x="7167270" y="1087920"/>
                  </a:lnTo>
                  <a:lnTo>
                    <a:pt x="7167270" y="1054811"/>
                  </a:lnTo>
                  <a:close/>
                </a:path>
                <a:path w="15554325" h="1088389">
                  <a:moveTo>
                    <a:pt x="7337717" y="1054811"/>
                  </a:moveTo>
                  <a:lnTo>
                    <a:pt x="7255751" y="1054811"/>
                  </a:lnTo>
                  <a:lnTo>
                    <a:pt x="7255751" y="1087920"/>
                  </a:lnTo>
                  <a:lnTo>
                    <a:pt x="7337717" y="1087920"/>
                  </a:lnTo>
                  <a:lnTo>
                    <a:pt x="7337717" y="1054811"/>
                  </a:lnTo>
                  <a:close/>
                </a:path>
                <a:path w="15554325" h="1088389">
                  <a:moveTo>
                    <a:pt x="7501649" y="1054811"/>
                  </a:moveTo>
                  <a:lnTo>
                    <a:pt x="7419683" y="1054811"/>
                  </a:lnTo>
                  <a:lnTo>
                    <a:pt x="7419683" y="1087920"/>
                  </a:lnTo>
                  <a:lnTo>
                    <a:pt x="7501649" y="1087920"/>
                  </a:lnTo>
                  <a:lnTo>
                    <a:pt x="7501649" y="1054811"/>
                  </a:lnTo>
                  <a:close/>
                </a:path>
                <a:path w="15554325" h="1088389">
                  <a:moveTo>
                    <a:pt x="7665618" y="1054811"/>
                  </a:moveTo>
                  <a:lnTo>
                    <a:pt x="7583652" y="1054811"/>
                  </a:lnTo>
                  <a:lnTo>
                    <a:pt x="7583652" y="1087920"/>
                  </a:lnTo>
                  <a:lnTo>
                    <a:pt x="7665618" y="1087920"/>
                  </a:lnTo>
                  <a:lnTo>
                    <a:pt x="7665618" y="1054811"/>
                  </a:lnTo>
                  <a:close/>
                </a:path>
                <a:path w="15554325" h="1088389">
                  <a:moveTo>
                    <a:pt x="7829550" y="1054811"/>
                  </a:moveTo>
                  <a:lnTo>
                    <a:pt x="7747584" y="1054811"/>
                  </a:lnTo>
                  <a:lnTo>
                    <a:pt x="7747584" y="1087920"/>
                  </a:lnTo>
                  <a:lnTo>
                    <a:pt x="7829550" y="1087920"/>
                  </a:lnTo>
                  <a:lnTo>
                    <a:pt x="7829550" y="1054811"/>
                  </a:lnTo>
                  <a:close/>
                </a:path>
                <a:path w="15554325" h="1088389">
                  <a:moveTo>
                    <a:pt x="7999997" y="1054811"/>
                  </a:moveTo>
                  <a:lnTo>
                    <a:pt x="7918031" y="1054811"/>
                  </a:lnTo>
                  <a:lnTo>
                    <a:pt x="7918031" y="1087920"/>
                  </a:lnTo>
                  <a:lnTo>
                    <a:pt x="7999997" y="1087920"/>
                  </a:lnTo>
                  <a:lnTo>
                    <a:pt x="7999997" y="1054811"/>
                  </a:lnTo>
                  <a:close/>
                </a:path>
                <a:path w="15554325" h="1088389">
                  <a:moveTo>
                    <a:pt x="8163928" y="1054811"/>
                  </a:moveTo>
                  <a:lnTo>
                    <a:pt x="8081962" y="1054811"/>
                  </a:lnTo>
                  <a:lnTo>
                    <a:pt x="8081962" y="1087920"/>
                  </a:lnTo>
                  <a:lnTo>
                    <a:pt x="8163928" y="1087920"/>
                  </a:lnTo>
                  <a:lnTo>
                    <a:pt x="8163928" y="1054811"/>
                  </a:lnTo>
                  <a:close/>
                </a:path>
                <a:path w="15554325" h="1088389">
                  <a:moveTo>
                    <a:pt x="8327898" y="1054811"/>
                  </a:moveTo>
                  <a:lnTo>
                    <a:pt x="8245932" y="1054811"/>
                  </a:lnTo>
                  <a:lnTo>
                    <a:pt x="8245932" y="1087920"/>
                  </a:lnTo>
                  <a:lnTo>
                    <a:pt x="8327898" y="1087920"/>
                  </a:lnTo>
                  <a:lnTo>
                    <a:pt x="8327898" y="1054811"/>
                  </a:lnTo>
                  <a:close/>
                </a:path>
                <a:path w="15554325" h="1088389">
                  <a:moveTo>
                    <a:pt x="8491830" y="1054811"/>
                  </a:moveTo>
                  <a:lnTo>
                    <a:pt x="8409864" y="1054811"/>
                  </a:lnTo>
                  <a:lnTo>
                    <a:pt x="8409864" y="1087920"/>
                  </a:lnTo>
                  <a:lnTo>
                    <a:pt x="8491830" y="1087920"/>
                  </a:lnTo>
                  <a:lnTo>
                    <a:pt x="8491830" y="1054811"/>
                  </a:lnTo>
                  <a:close/>
                </a:path>
                <a:path w="15554325" h="1088389">
                  <a:moveTo>
                    <a:pt x="8662276" y="1054811"/>
                  </a:moveTo>
                  <a:lnTo>
                    <a:pt x="8580310" y="1054811"/>
                  </a:lnTo>
                  <a:lnTo>
                    <a:pt x="8580310" y="1087920"/>
                  </a:lnTo>
                  <a:lnTo>
                    <a:pt x="8662276" y="1087920"/>
                  </a:lnTo>
                  <a:lnTo>
                    <a:pt x="8662276" y="1054811"/>
                  </a:lnTo>
                  <a:close/>
                </a:path>
                <a:path w="15554325" h="1088389">
                  <a:moveTo>
                    <a:pt x="8826208" y="1054811"/>
                  </a:moveTo>
                  <a:lnTo>
                    <a:pt x="8744242" y="1054811"/>
                  </a:lnTo>
                  <a:lnTo>
                    <a:pt x="8744242" y="1087920"/>
                  </a:lnTo>
                  <a:lnTo>
                    <a:pt x="8826208" y="1087920"/>
                  </a:lnTo>
                  <a:lnTo>
                    <a:pt x="8826208" y="1054811"/>
                  </a:lnTo>
                  <a:close/>
                </a:path>
                <a:path w="15554325" h="1088389">
                  <a:moveTo>
                    <a:pt x="8990178" y="1054811"/>
                  </a:moveTo>
                  <a:lnTo>
                    <a:pt x="8908224" y="1054811"/>
                  </a:lnTo>
                  <a:lnTo>
                    <a:pt x="8908224" y="1087920"/>
                  </a:lnTo>
                  <a:lnTo>
                    <a:pt x="8990178" y="1087920"/>
                  </a:lnTo>
                  <a:lnTo>
                    <a:pt x="8990178" y="1054811"/>
                  </a:lnTo>
                  <a:close/>
                </a:path>
                <a:path w="15554325" h="1088389">
                  <a:moveTo>
                    <a:pt x="9154109" y="1054811"/>
                  </a:moveTo>
                  <a:lnTo>
                    <a:pt x="9072143" y="1054811"/>
                  </a:lnTo>
                  <a:lnTo>
                    <a:pt x="9072143" y="1087920"/>
                  </a:lnTo>
                  <a:lnTo>
                    <a:pt x="9154109" y="1087920"/>
                  </a:lnTo>
                  <a:lnTo>
                    <a:pt x="9154109" y="1054811"/>
                  </a:lnTo>
                  <a:close/>
                </a:path>
                <a:path w="15554325" h="1088389">
                  <a:moveTo>
                    <a:pt x="9324556" y="1054811"/>
                  </a:moveTo>
                  <a:lnTo>
                    <a:pt x="9242590" y="1054811"/>
                  </a:lnTo>
                  <a:lnTo>
                    <a:pt x="9242590" y="1087920"/>
                  </a:lnTo>
                  <a:lnTo>
                    <a:pt x="9324556" y="1087920"/>
                  </a:lnTo>
                  <a:lnTo>
                    <a:pt x="9324556" y="1054811"/>
                  </a:lnTo>
                  <a:close/>
                </a:path>
                <a:path w="15554325" h="1088389">
                  <a:moveTo>
                    <a:pt x="9488487" y="1054811"/>
                  </a:moveTo>
                  <a:lnTo>
                    <a:pt x="9406522" y="1054811"/>
                  </a:lnTo>
                  <a:lnTo>
                    <a:pt x="9406522" y="1087920"/>
                  </a:lnTo>
                  <a:lnTo>
                    <a:pt x="9488487" y="1087920"/>
                  </a:lnTo>
                  <a:lnTo>
                    <a:pt x="9488487" y="1054811"/>
                  </a:lnTo>
                  <a:close/>
                </a:path>
                <a:path w="15554325" h="1088389">
                  <a:moveTo>
                    <a:pt x="9652470" y="1054811"/>
                  </a:moveTo>
                  <a:lnTo>
                    <a:pt x="9570504" y="1054811"/>
                  </a:lnTo>
                  <a:lnTo>
                    <a:pt x="9570504" y="1087920"/>
                  </a:lnTo>
                  <a:lnTo>
                    <a:pt x="9652470" y="1087920"/>
                  </a:lnTo>
                  <a:lnTo>
                    <a:pt x="9652470" y="1054811"/>
                  </a:lnTo>
                  <a:close/>
                </a:path>
                <a:path w="15554325" h="1088389">
                  <a:moveTo>
                    <a:pt x="9816401" y="1054811"/>
                  </a:moveTo>
                  <a:lnTo>
                    <a:pt x="9734436" y="1054811"/>
                  </a:lnTo>
                  <a:lnTo>
                    <a:pt x="9734436" y="1087920"/>
                  </a:lnTo>
                  <a:lnTo>
                    <a:pt x="9816401" y="1087920"/>
                  </a:lnTo>
                  <a:lnTo>
                    <a:pt x="9816401" y="1054811"/>
                  </a:lnTo>
                  <a:close/>
                </a:path>
                <a:path w="15554325" h="1088389">
                  <a:moveTo>
                    <a:pt x="9986835" y="1054811"/>
                  </a:moveTo>
                  <a:lnTo>
                    <a:pt x="9904870" y="1054811"/>
                  </a:lnTo>
                  <a:lnTo>
                    <a:pt x="9904870" y="1087920"/>
                  </a:lnTo>
                  <a:lnTo>
                    <a:pt x="9986835" y="1087920"/>
                  </a:lnTo>
                  <a:lnTo>
                    <a:pt x="9986835" y="1054811"/>
                  </a:lnTo>
                  <a:close/>
                </a:path>
                <a:path w="15554325" h="1088389">
                  <a:moveTo>
                    <a:pt x="10150767" y="1054811"/>
                  </a:moveTo>
                  <a:lnTo>
                    <a:pt x="10068801" y="1054811"/>
                  </a:lnTo>
                  <a:lnTo>
                    <a:pt x="10068801" y="1087920"/>
                  </a:lnTo>
                  <a:lnTo>
                    <a:pt x="10150767" y="1087920"/>
                  </a:lnTo>
                  <a:lnTo>
                    <a:pt x="10150767" y="1054811"/>
                  </a:lnTo>
                  <a:close/>
                </a:path>
                <a:path w="15554325" h="1088389">
                  <a:moveTo>
                    <a:pt x="10314749" y="1054811"/>
                  </a:moveTo>
                  <a:lnTo>
                    <a:pt x="10232784" y="1054811"/>
                  </a:lnTo>
                  <a:lnTo>
                    <a:pt x="10232784" y="1087920"/>
                  </a:lnTo>
                  <a:lnTo>
                    <a:pt x="10314749" y="1087920"/>
                  </a:lnTo>
                  <a:lnTo>
                    <a:pt x="10314749" y="1054811"/>
                  </a:lnTo>
                  <a:close/>
                </a:path>
                <a:path w="15554325" h="1088389">
                  <a:moveTo>
                    <a:pt x="10478681" y="1054811"/>
                  </a:moveTo>
                  <a:lnTo>
                    <a:pt x="10396715" y="1054811"/>
                  </a:lnTo>
                  <a:lnTo>
                    <a:pt x="10396715" y="1087920"/>
                  </a:lnTo>
                  <a:lnTo>
                    <a:pt x="10478681" y="1087920"/>
                  </a:lnTo>
                  <a:lnTo>
                    <a:pt x="10478681" y="1054811"/>
                  </a:lnTo>
                  <a:close/>
                </a:path>
                <a:path w="15554325" h="1088389">
                  <a:moveTo>
                    <a:pt x="10977029" y="1054811"/>
                  </a:moveTo>
                  <a:lnTo>
                    <a:pt x="10895063" y="1054811"/>
                  </a:lnTo>
                  <a:lnTo>
                    <a:pt x="10895063" y="1087920"/>
                  </a:lnTo>
                  <a:lnTo>
                    <a:pt x="10977029" y="1087920"/>
                  </a:lnTo>
                  <a:lnTo>
                    <a:pt x="10977029" y="1054811"/>
                  </a:lnTo>
                  <a:close/>
                </a:path>
                <a:path w="15554325" h="1088389">
                  <a:moveTo>
                    <a:pt x="11140961" y="1054811"/>
                  </a:moveTo>
                  <a:lnTo>
                    <a:pt x="11058995" y="1054811"/>
                  </a:lnTo>
                  <a:lnTo>
                    <a:pt x="11058995" y="1087920"/>
                  </a:lnTo>
                  <a:lnTo>
                    <a:pt x="11140961" y="1087920"/>
                  </a:lnTo>
                  <a:lnTo>
                    <a:pt x="11140961" y="1054811"/>
                  </a:lnTo>
                  <a:close/>
                </a:path>
                <a:path w="15554325" h="1088389">
                  <a:moveTo>
                    <a:pt x="15554084" y="0"/>
                  </a:moveTo>
                  <a:lnTo>
                    <a:pt x="15521000" y="0"/>
                  </a:lnTo>
                  <a:lnTo>
                    <a:pt x="15521000" y="82016"/>
                  </a:lnTo>
                  <a:lnTo>
                    <a:pt x="15554084" y="82016"/>
                  </a:lnTo>
                  <a:lnTo>
                    <a:pt x="155540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933580" y="5479363"/>
              <a:ext cx="4987290" cy="551815"/>
            </a:xfrm>
            <a:custGeom>
              <a:avLst/>
              <a:gdLst/>
              <a:ahLst/>
              <a:cxnLst/>
              <a:rect l="l" t="t" r="r" b="b"/>
              <a:pathLst>
                <a:path w="4987290" h="551814">
                  <a:moveTo>
                    <a:pt x="81965" y="518198"/>
                  </a:moveTo>
                  <a:lnTo>
                    <a:pt x="0" y="518198"/>
                  </a:lnTo>
                  <a:lnTo>
                    <a:pt x="0" y="551307"/>
                  </a:lnTo>
                  <a:lnTo>
                    <a:pt x="81965" y="551307"/>
                  </a:lnTo>
                  <a:lnTo>
                    <a:pt x="81965" y="518198"/>
                  </a:lnTo>
                  <a:close/>
                </a:path>
                <a:path w="4987290" h="551814">
                  <a:moveTo>
                    <a:pt x="245884" y="518198"/>
                  </a:moveTo>
                  <a:lnTo>
                    <a:pt x="163918" y="518198"/>
                  </a:lnTo>
                  <a:lnTo>
                    <a:pt x="163918" y="551307"/>
                  </a:lnTo>
                  <a:lnTo>
                    <a:pt x="245884" y="551307"/>
                  </a:lnTo>
                  <a:lnTo>
                    <a:pt x="245884" y="518198"/>
                  </a:lnTo>
                  <a:close/>
                </a:path>
                <a:path w="4987290" h="551814">
                  <a:moveTo>
                    <a:pt x="409867" y="518198"/>
                  </a:moveTo>
                  <a:lnTo>
                    <a:pt x="327901" y="518198"/>
                  </a:lnTo>
                  <a:lnTo>
                    <a:pt x="327901" y="551307"/>
                  </a:lnTo>
                  <a:lnTo>
                    <a:pt x="409867" y="551307"/>
                  </a:lnTo>
                  <a:lnTo>
                    <a:pt x="409867" y="518198"/>
                  </a:lnTo>
                  <a:close/>
                </a:path>
                <a:path w="4987290" h="551814">
                  <a:moveTo>
                    <a:pt x="744245" y="518198"/>
                  </a:moveTo>
                  <a:lnTo>
                    <a:pt x="662279" y="518198"/>
                  </a:lnTo>
                  <a:lnTo>
                    <a:pt x="662279" y="551307"/>
                  </a:lnTo>
                  <a:lnTo>
                    <a:pt x="744245" y="551307"/>
                  </a:lnTo>
                  <a:lnTo>
                    <a:pt x="744245" y="518198"/>
                  </a:lnTo>
                  <a:close/>
                </a:path>
                <a:path w="4987290" h="551814">
                  <a:moveTo>
                    <a:pt x="908177" y="518198"/>
                  </a:moveTo>
                  <a:lnTo>
                    <a:pt x="826211" y="518198"/>
                  </a:lnTo>
                  <a:lnTo>
                    <a:pt x="826211" y="551307"/>
                  </a:lnTo>
                  <a:lnTo>
                    <a:pt x="908177" y="551307"/>
                  </a:lnTo>
                  <a:lnTo>
                    <a:pt x="908177" y="518198"/>
                  </a:lnTo>
                  <a:close/>
                </a:path>
                <a:path w="4987290" h="551814">
                  <a:moveTo>
                    <a:pt x="1072146" y="518198"/>
                  </a:moveTo>
                  <a:lnTo>
                    <a:pt x="990180" y="518198"/>
                  </a:lnTo>
                  <a:lnTo>
                    <a:pt x="990180" y="551307"/>
                  </a:lnTo>
                  <a:lnTo>
                    <a:pt x="1072146" y="551307"/>
                  </a:lnTo>
                  <a:lnTo>
                    <a:pt x="1072146" y="518198"/>
                  </a:lnTo>
                  <a:close/>
                </a:path>
                <a:path w="4987290" h="551814">
                  <a:moveTo>
                    <a:pt x="1236078" y="518198"/>
                  </a:moveTo>
                  <a:lnTo>
                    <a:pt x="1154112" y="518198"/>
                  </a:lnTo>
                  <a:lnTo>
                    <a:pt x="1154112" y="551307"/>
                  </a:lnTo>
                  <a:lnTo>
                    <a:pt x="1236078" y="551307"/>
                  </a:lnTo>
                  <a:lnTo>
                    <a:pt x="1236078" y="518198"/>
                  </a:lnTo>
                  <a:close/>
                </a:path>
                <a:path w="4987290" h="551814">
                  <a:moveTo>
                    <a:pt x="1406525" y="518198"/>
                  </a:moveTo>
                  <a:lnTo>
                    <a:pt x="1324559" y="518198"/>
                  </a:lnTo>
                  <a:lnTo>
                    <a:pt x="1324559" y="551307"/>
                  </a:lnTo>
                  <a:lnTo>
                    <a:pt x="1406525" y="551307"/>
                  </a:lnTo>
                  <a:lnTo>
                    <a:pt x="1406525" y="518198"/>
                  </a:lnTo>
                  <a:close/>
                </a:path>
                <a:path w="4987290" h="551814">
                  <a:moveTo>
                    <a:pt x="1570456" y="518198"/>
                  </a:moveTo>
                  <a:lnTo>
                    <a:pt x="1488490" y="518198"/>
                  </a:lnTo>
                  <a:lnTo>
                    <a:pt x="1488490" y="551307"/>
                  </a:lnTo>
                  <a:lnTo>
                    <a:pt x="1570456" y="551307"/>
                  </a:lnTo>
                  <a:lnTo>
                    <a:pt x="1570456" y="518198"/>
                  </a:lnTo>
                  <a:close/>
                </a:path>
                <a:path w="4987290" h="551814">
                  <a:moveTo>
                    <a:pt x="1734426" y="518198"/>
                  </a:moveTo>
                  <a:lnTo>
                    <a:pt x="1652460" y="518198"/>
                  </a:lnTo>
                  <a:lnTo>
                    <a:pt x="1652460" y="551307"/>
                  </a:lnTo>
                  <a:lnTo>
                    <a:pt x="1734426" y="551307"/>
                  </a:lnTo>
                  <a:lnTo>
                    <a:pt x="1734426" y="518198"/>
                  </a:lnTo>
                  <a:close/>
                </a:path>
                <a:path w="4987290" h="551814">
                  <a:moveTo>
                    <a:pt x="1898357" y="518198"/>
                  </a:moveTo>
                  <a:lnTo>
                    <a:pt x="1816392" y="518198"/>
                  </a:lnTo>
                  <a:lnTo>
                    <a:pt x="1816392" y="551307"/>
                  </a:lnTo>
                  <a:lnTo>
                    <a:pt x="1898357" y="551307"/>
                  </a:lnTo>
                  <a:lnTo>
                    <a:pt x="1898357" y="518198"/>
                  </a:lnTo>
                  <a:close/>
                </a:path>
                <a:path w="4987290" h="551814">
                  <a:moveTo>
                    <a:pt x="2068804" y="518198"/>
                  </a:moveTo>
                  <a:lnTo>
                    <a:pt x="1986838" y="518198"/>
                  </a:lnTo>
                  <a:lnTo>
                    <a:pt x="1986838" y="551307"/>
                  </a:lnTo>
                  <a:lnTo>
                    <a:pt x="2068804" y="551307"/>
                  </a:lnTo>
                  <a:lnTo>
                    <a:pt x="2068804" y="518198"/>
                  </a:lnTo>
                  <a:close/>
                </a:path>
                <a:path w="4987290" h="551814">
                  <a:moveTo>
                    <a:pt x="2232736" y="518198"/>
                  </a:moveTo>
                  <a:lnTo>
                    <a:pt x="2150770" y="518198"/>
                  </a:lnTo>
                  <a:lnTo>
                    <a:pt x="2150770" y="551307"/>
                  </a:lnTo>
                  <a:lnTo>
                    <a:pt x="2232736" y="551307"/>
                  </a:lnTo>
                  <a:lnTo>
                    <a:pt x="2232736" y="518198"/>
                  </a:lnTo>
                  <a:close/>
                </a:path>
                <a:path w="4987290" h="551814">
                  <a:moveTo>
                    <a:pt x="2396706" y="518198"/>
                  </a:moveTo>
                  <a:lnTo>
                    <a:pt x="2314752" y="518198"/>
                  </a:lnTo>
                  <a:lnTo>
                    <a:pt x="2314752" y="551307"/>
                  </a:lnTo>
                  <a:lnTo>
                    <a:pt x="2396706" y="551307"/>
                  </a:lnTo>
                  <a:lnTo>
                    <a:pt x="2396706" y="518198"/>
                  </a:lnTo>
                  <a:close/>
                </a:path>
                <a:path w="4987290" h="551814">
                  <a:moveTo>
                    <a:pt x="2560637" y="518198"/>
                  </a:moveTo>
                  <a:lnTo>
                    <a:pt x="2478671" y="518198"/>
                  </a:lnTo>
                  <a:lnTo>
                    <a:pt x="2478671" y="551307"/>
                  </a:lnTo>
                  <a:lnTo>
                    <a:pt x="2560637" y="551307"/>
                  </a:lnTo>
                  <a:lnTo>
                    <a:pt x="2560637" y="518198"/>
                  </a:lnTo>
                  <a:close/>
                </a:path>
                <a:path w="4987290" h="551814">
                  <a:moveTo>
                    <a:pt x="2731084" y="518198"/>
                  </a:moveTo>
                  <a:lnTo>
                    <a:pt x="2649118" y="518198"/>
                  </a:lnTo>
                  <a:lnTo>
                    <a:pt x="2649118" y="551307"/>
                  </a:lnTo>
                  <a:lnTo>
                    <a:pt x="2731084" y="551307"/>
                  </a:lnTo>
                  <a:lnTo>
                    <a:pt x="2731084" y="518198"/>
                  </a:lnTo>
                  <a:close/>
                </a:path>
                <a:path w="4987290" h="551814">
                  <a:moveTo>
                    <a:pt x="2895015" y="518198"/>
                  </a:moveTo>
                  <a:lnTo>
                    <a:pt x="2813050" y="518198"/>
                  </a:lnTo>
                  <a:lnTo>
                    <a:pt x="2813050" y="551307"/>
                  </a:lnTo>
                  <a:lnTo>
                    <a:pt x="2895015" y="551307"/>
                  </a:lnTo>
                  <a:lnTo>
                    <a:pt x="2895015" y="518198"/>
                  </a:lnTo>
                  <a:close/>
                </a:path>
                <a:path w="4987290" h="551814">
                  <a:moveTo>
                    <a:pt x="3058998" y="518198"/>
                  </a:moveTo>
                  <a:lnTo>
                    <a:pt x="2977032" y="518198"/>
                  </a:lnTo>
                  <a:lnTo>
                    <a:pt x="2977032" y="551307"/>
                  </a:lnTo>
                  <a:lnTo>
                    <a:pt x="3058998" y="551307"/>
                  </a:lnTo>
                  <a:lnTo>
                    <a:pt x="3058998" y="518198"/>
                  </a:lnTo>
                  <a:close/>
                </a:path>
                <a:path w="4987290" h="551814">
                  <a:moveTo>
                    <a:pt x="3222917" y="518198"/>
                  </a:moveTo>
                  <a:lnTo>
                    <a:pt x="3140964" y="518198"/>
                  </a:lnTo>
                  <a:lnTo>
                    <a:pt x="3140964" y="551307"/>
                  </a:lnTo>
                  <a:lnTo>
                    <a:pt x="3222917" y="551307"/>
                  </a:lnTo>
                  <a:lnTo>
                    <a:pt x="3222917" y="518198"/>
                  </a:lnTo>
                  <a:close/>
                </a:path>
                <a:path w="4987290" h="551814">
                  <a:moveTo>
                    <a:pt x="3393363" y="518198"/>
                  </a:moveTo>
                  <a:lnTo>
                    <a:pt x="3311398" y="518198"/>
                  </a:lnTo>
                  <a:lnTo>
                    <a:pt x="3311398" y="551307"/>
                  </a:lnTo>
                  <a:lnTo>
                    <a:pt x="3393363" y="551307"/>
                  </a:lnTo>
                  <a:lnTo>
                    <a:pt x="3393363" y="518198"/>
                  </a:lnTo>
                  <a:close/>
                </a:path>
                <a:path w="4987290" h="551814">
                  <a:moveTo>
                    <a:pt x="3557295" y="518198"/>
                  </a:moveTo>
                  <a:lnTo>
                    <a:pt x="3475329" y="518198"/>
                  </a:lnTo>
                  <a:lnTo>
                    <a:pt x="3475329" y="551307"/>
                  </a:lnTo>
                  <a:lnTo>
                    <a:pt x="3557295" y="551307"/>
                  </a:lnTo>
                  <a:lnTo>
                    <a:pt x="3557295" y="518198"/>
                  </a:lnTo>
                  <a:close/>
                </a:path>
                <a:path w="4987290" h="551814">
                  <a:moveTo>
                    <a:pt x="3721277" y="518198"/>
                  </a:moveTo>
                  <a:lnTo>
                    <a:pt x="3639312" y="518198"/>
                  </a:lnTo>
                  <a:lnTo>
                    <a:pt x="3639312" y="551307"/>
                  </a:lnTo>
                  <a:lnTo>
                    <a:pt x="3721277" y="551307"/>
                  </a:lnTo>
                  <a:lnTo>
                    <a:pt x="3721277" y="518198"/>
                  </a:lnTo>
                  <a:close/>
                </a:path>
                <a:path w="4987290" h="551814">
                  <a:moveTo>
                    <a:pt x="3885209" y="518198"/>
                  </a:moveTo>
                  <a:lnTo>
                    <a:pt x="3803243" y="518198"/>
                  </a:lnTo>
                  <a:lnTo>
                    <a:pt x="3803243" y="551307"/>
                  </a:lnTo>
                  <a:lnTo>
                    <a:pt x="3885209" y="551307"/>
                  </a:lnTo>
                  <a:lnTo>
                    <a:pt x="3885209" y="518198"/>
                  </a:lnTo>
                  <a:close/>
                </a:path>
                <a:path w="4987290" h="551814">
                  <a:moveTo>
                    <a:pt x="4055656" y="518198"/>
                  </a:moveTo>
                  <a:lnTo>
                    <a:pt x="3973690" y="518198"/>
                  </a:lnTo>
                  <a:lnTo>
                    <a:pt x="3973690" y="551307"/>
                  </a:lnTo>
                  <a:lnTo>
                    <a:pt x="4055656" y="551307"/>
                  </a:lnTo>
                  <a:lnTo>
                    <a:pt x="4055656" y="518198"/>
                  </a:lnTo>
                  <a:close/>
                </a:path>
                <a:path w="4987290" h="551814">
                  <a:moveTo>
                    <a:pt x="4219575" y="518198"/>
                  </a:moveTo>
                  <a:lnTo>
                    <a:pt x="4137609" y="518198"/>
                  </a:lnTo>
                  <a:lnTo>
                    <a:pt x="4137609" y="551307"/>
                  </a:lnTo>
                  <a:lnTo>
                    <a:pt x="4219575" y="551307"/>
                  </a:lnTo>
                  <a:lnTo>
                    <a:pt x="4219575" y="518198"/>
                  </a:lnTo>
                  <a:close/>
                </a:path>
                <a:path w="4987290" h="551814">
                  <a:moveTo>
                    <a:pt x="4383557" y="518198"/>
                  </a:moveTo>
                  <a:lnTo>
                    <a:pt x="4301591" y="518198"/>
                  </a:lnTo>
                  <a:lnTo>
                    <a:pt x="4301591" y="551307"/>
                  </a:lnTo>
                  <a:lnTo>
                    <a:pt x="4383557" y="551307"/>
                  </a:lnTo>
                  <a:lnTo>
                    <a:pt x="4383557" y="518198"/>
                  </a:lnTo>
                  <a:close/>
                </a:path>
                <a:path w="4987290" h="551814">
                  <a:moveTo>
                    <a:pt x="4517923" y="518198"/>
                  </a:moveTo>
                  <a:lnTo>
                    <a:pt x="4435957" y="518198"/>
                  </a:lnTo>
                  <a:lnTo>
                    <a:pt x="4435957" y="551307"/>
                  </a:lnTo>
                  <a:lnTo>
                    <a:pt x="4517923" y="551307"/>
                  </a:lnTo>
                  <a:lnTo>
                    <a:pt x="4517923" y="518198"/>
                  </a:lnTo>
                  <a:close/>
                </a:path>
                <a:path w="4987290" h="551814">
                  <a:moveTo>
                    <a:pt x="4681893" y="518198"/>
                  </a:moveTo>
                  <a:lnTo>
                    <a:pt x="4599927" y="518198"/>
                  </a:lnTo>
                  <a:lnTo>
                    <a:pt x="4599927" y="551307"/>
                  </a:lnTo>
                  <a:lnTo>
                    <a:pt x="4681893" y="551307"/>
                  </a:lnTo>
                  <a:lnTo>
                    <a:pt x="4681893" y="518198"/>
                  </a:lnTo>
                  <a:close/>
                </a:path>
                <a:path w="4987290" h="551814">
                  <a:moveTo>
                    <a:pt x="4845824" y="518198"/>
                  </a:moveTo>
                  <a:lnTo>
                    <a:pt x="4763859" y="518198"/>
                  </a:lnTo>
                  <a:lnTo>
                    <a:pt x="4763859" y="551307"/>
                  </a:lnTo>
                  <a:lnTo>
                    <a:pt x="4845824" y="551307"/>
                  </a:lnTo>
                  <a:lnTo>
                    <a:pt x="4845824" y="518198"/>
                  </a:lnTo>
                  <a:close/>
                </a:path>
                <a:path w="4987290" h="551814">
                  <a:moveTo>
                    <a:pt x="4986921" y="492785"/>
                  </a:moveTo>
                  <a:lnTo>
                    <a:pt x="4953838" y="492785"/>
                  </a:lnTo>
                  <a:lnTo>
                    <a:pt x="4953838" y="518198"/>
                  </a:lnTo>
                  <a:lnTo>
                    <a:pt x="4927841" y="518198"/>
                  </a:lnTo>
                  <a:lnTo>
                    <a:pt x="4927841" y="551230"/>
                  </a:lnTo>
                  <a:lnTo>
                    <a:pt x="4986921" y="551230"/>
                  </a:lnTo>
                  <a:lnTo>
                    <a:pt x="4986921" y="518198"/>
                  </a:lnTo>
                  <a:lnTo>
                    <a:pt x="4986921" y="492785"/>
                  </a:lnTo>
                  <a:close/>
                </a:path>
                <a:path w="4987290" h="551814">
                  <a:moveTo>
                    <a:pt x="4986921" y="328091"/>
                  </a:moveTo>
                  <a:lnTo>
                    <a:pt x="4953838" y="328091"/>
                  </a:lnTo>
                  <a:lnTo>
                    <a:pt x="4953838" y="410159"/>
                  </a:lnTo>
                  <a:lnTo>
                    <a:pt x="4986921" y="410159"/>
                  </a:lnTo>
                  <a:lnTo>
                    <a:pt x="4986921" y="328091"/>
                  </a:lnTo>
                  <a:close/>
                </a:path>
                <a:path w="4987290" h="551814">
                  <a:moveTo>
                    <a:pt x="4986921" y="164045"/>
                  </a:moveTo>
                  <a:lnTo>
                    <a:pt x="4953838" y="164045"/>
                  </a:lnTo>
                  <a:lnTo>
                    <a:pt x="4953838" y="246062"/>
                  </a:lnTo>
                  <a:lnTo>
                    <a:pt x="4986921" y="246062"/>
                  </a:lnTo>
                  <a:lnTo>
                    <a:pt x="4986921" y="164045"/>
                  </a:lnTo>
                  <a:close/>
                </a:path>
                <a:path w="4987290" h="551814">
                  <a:moveTo>
                    <a:pt x="4986921" y="0"/>
                  </a:moveTo>
                  <a:lnTo>
                    <a:pt x="4953838" y="0"/>
                  </a:lnTo>
                  <a:lnTo>
                    <a:pt x="4953838" y="82029"/>
                  </a:lnTo>
                  <a:lnTo>
                    <a:pt x="4986921" y="82029"/>
                  </a:lnTo>
                  <a:lnTo>
                    <a:pt x="49869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157" y="6439049"/>
              <a:ext cx="1941426" cy="242303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66157" y="6439049"/>
              <a:ext cx="1941830" cy="2423160"/>
            </a:xfrm>
            <a:custGeom>
              <a:avLst/>
              <a:gdLst/>
              <a:ahLst/>
              <a:cxnLst/>
              <a:rect l="l" t="t" r="r" b="b"/>
              <a:pathLst>
                <a:path w="1941830" h="2423159">
                  <a:moveTo>
                    <a:pt x="1347710" y="2423033"/>
                  </a:moveTo>
                  <a:lnTo>
                    <a:pt x="1299366" y="2422150"/>
                  </a:lnTo>
                  <a:lnTo>
                    <a:pt x="1251451" y="2419588"/>
                  </a:lnTo>
                  <a:lnTo>
                    <a:pt x="1203993" y="2415377"/>
                  </a:lnTo>
                  <a:lnTo>
                    <a:pt x="1157021" y="2409544"/>
                  </a:lnTo>
                  <a:lnTo>
                    <a:pt x="1110563" y="2402118"/>
                  </a:lnTo>
                  <a:lnTo>
                    <a:pt x="1064647" y="2393127"/>
                  </a:lnTo>
                  <a:lnTo>
                    <a:pt x="1019302" y="2382600"/>
                  </a:lnTo>
                  <a:lnTo>
                    <a:pt x="974557" y="2370566"/>
                  </a:lnTo>
                  <a:lnTo>
                    <a:pt x="930440" y="2357052"/>
                  </a:lnTo>
                  <a:lnTo>
                    <a:pt x="886980" y="2342086"/>
                  </a:lnTo>
                  <a:lnTo>
                    <a:pt x="844204" y="2325699"/>
                  </a:lnTo>
                  <a:lnTo>
                    <a:pt x="802142" y="2307917"/>
                  </a:lnTo>
                  <a:lnTo>
                    <a:pt x="760823" y="2288770"/>
                  </a:lnTo>
                  <a:lnTo>
                    <a:pt x="720273" y="2268285"/>
                  </a:lnTo>
                  <a:lnTo>
                    <a:pt x="680523" y="2246491"/>
                  </a:lnTo>
                  <a:lnTo>
                    <a:pt x="641600" y="2223417"/>
                  </a:lnTo>
                  <a:lnTo>
                    <a:pt x="603533" y="2199091"/>
                  </a:lnTo>
                  <a:lnTo>
                    <a:pt x="566350" y="2173541"/>
                  </a:lnTo>
                  <a:lnTo>
                    <a:pt x="530080" y="2146797"/>
                  </a:lnTo>
                  <a:lnTo>
                    <a:pt x="494752" y="2118885"/>
                  </a:lnTo>
                  <a:lnTo>
                    <a:pt x="460394" y="2089835"/>
                  </a:lnTo>
                  <a:lnTo>
                    <a:pt x="427034" y="2059674"/>
                  </a:lnTo>
                  <a:lnTo>
                    <a:pt x="394701" y="2028433"/>
                  </a:lnTo>
                  <a:lnTo>
                    <a:pt x="363424" y="1996138"/>
                  </a:lnTo>
                  <a:lnTo>
                    <a:pt x="333230" y="1962818"/>
                  </a:lnTo>
                  <a:lnTo>
                    <a:pt x="304149" y="1928503"/>
                  </a:lnTo>
                  <a:lnTo>
                    <a:pt x="276208" y="1893219"/>
                  </a:lnTo>
                  <a:lnTo>
                    <a:pt x="249437" y="1856996"/>
                  </a:lnTo>
                  <a:lnTo>
                    <a:pt x="223864" y="1819862"/>
                  </a:lnTo>
                  <a:lnTo>
                    <a:pt x="199517" y="1781845"/>
                  </a:lnTo>
                  <a:lnTo>
                    <a:pt x="176426" y="1742974"/>
                  </a:lnTo>
                  <a:lnTo>
                    <a:pt x="154617" y="1703277"/>
                  </a:lnTo>
                  <a:lnTo>
                    <a:pt x="134120" y="1662783"/>
                  </a:lnTo>
                  <a:lnTo>
                    <a:pt x="114963" y="1621520"/>
                  </a:lnTo>
                  <a:lnTo>
                    <a:pt x="97176" y="1579516"/>
                  </a:lnTo>
                  <a:lnTo>
                    <a:pt x="80785" y="1536800"/>
                  </a:lnTo>
                  <a:lnTo>
                    <a:pt x="65821" y="1493400"/>
                  </a:lnTo>
                  <a:lnTo>
                    <a:pt x="52310" y="1449346"/>
                  </a:lnTo>
                  <a:lnTo>
                    <a:pt x="40283" y="1404664"/>
                  </a:lnTo>
                  <a:lnTo>
                    <a:pt x="29766" y="1359384"/>
                  </a:lnTo>
                  <a:lnTo>
                    <a:pt x="20789" y="1313533"/>
                  </a:lnTo>
                  <a:lnTo>
                    <a:pt x="13381" y="1267142"/>
                  </a:lnTo>
                  <a:lnTo>
                    <a:pt x="7569" y="1220236"/>
                  </a:lnTo>
                  <a:lnTo>
                    <a:pt x="3383" y="1172847"/>
                  </a:lnTo>
                  <a:lnTo>
                    <a:pt x="850" y="1125000"/>
                  </a:lnTo>
                  <a:lnTo>
                    <a:pt x="0" y="1076726"/>
                  </a:lnTo>
                  <a:lnTo>
                    <a:pt x="1093" y="1028739"/>
                  </a:lnTo>
                  <a:lnTo>
                    <a:pt x="4256" y="981292"/>
                  </a:lnTo>
                  <a:lnTo>
                    <a:pt x="9446" y="934429"/>
                  </a:lnTo>
                  <a:lnTo>
                    <a:pt x="16620" y="888193"/>
                  </a:lnTo>
                  <a:lnTo>
                    <a:pt x="25732" y="842627"/>
                  </a:lnTo>
                  <a:lnTo>
                    <a:pt x="36739" y="797777"/>
                  </a:lnTo>
                  <a:lnTo>
                    <a:pt x="49598" y="753685"/>
                  </a:lnTo>
                  <a:lnTo>
                    <a:pt x="64264" y="710394"/>
                  </a:lnTo>
                  <a:lnTo>
                    <a:pt x="80694" y="667950"/>
                  </a:lnTo>
                  <a:lnTo>
                    <a:pt x="98844" y="626394"/>
                  </a:lnTo>
                  <a:lnTo>
                    <a:pt x="118669" y="585771"/>
                  </a:lnTo>
                  <a:lnTo>
                    <a:pt x="140127" y="546125"/>
                  </a:lnTo>
                  <a:lnTo>
                    <a:pt x="163173" y="507499"/>
                  </a:lnTo>
                  <a:lnTo>
                    <a:pt x="187764" y="469937"/>
                  </a:lnTo>
                  <a:lnTo>
                    <a:pt x="213855" y="433482"/>
                  </a:lnTo>
                  <a:lnTo>
                    <a:pt x="241404" y="398178"/>
                  </a:lnTo>
                  <a:lnTo>
                    <a:pt x="270365" y="364069"/>
                  </a:lnTo>
                  <a:lnTo>
                    <a:pt x="300695" y="331198"/>
                  </a:lnTo>
                  <a:lnTo>
                    <a:pt x="332351" y="299610"/>
                  </a:lnTo>
                  <a:lnTo>
                    <a:pt x="365288" y="269347"/>
                  </a:lnTo>
                  <a:lnTo>
                    <a:pt x="399463" y="240453"/>
                  </a:lnTo>
                  <a:lnTo>
                    <a:pt x="434831" y="212973"/>
                  </a:lnTo>
                  <a:lnTo>
                    <a:pt x="471350" y="186949"/>
                  </a:lnTo>
                  <a:lnTo>
                    <a:pt x="508974" y="162425"/>
                  </a:lnTo>
                  <a:lnTo>
                    <a:pt x="547661" y="139445"/>
                  </a:lnTo>
                  <a:lnTo>
                    <a:pt x="587367" y="118053"/>
                  </a:lnTo>
                  <a:lnTo>
                    <a:pt x="628047" y="98291"/>
                  </a:lnTo>
                  <a:lnTo>
                    <a:pt x="669657" y="80205"/>
                  </a:lnTo>
                  <a:lnTo>
                    <a:pt x="712155" y="63838"/>
                  </a:lnTo>
                  <a:lnTo>
                    <a:pt x="755496" y="49232"/>
                  </a:lnTo>
                  <a:lnTo>
                    <a:pt x="799636" y="36432"/>
                  </a:lnTo>
                  <a:lnTo>
                    <a:pt x="844532" y="25482"/>
                  </a:lnTo>
                  <a:lnTo>
                    <a:pt x="890139" y="16425"/>
                  </a:lnTo>
                  <a:lnTo>
                    <a:pt x="936414" y="9304"/>
                  </a:lnTo>
                  <a:lnTo>
                    <a:pt x="983312" y="4164"/>
                  </a:lnTo>
                  <a:lnTo>
                    <a:pt x="1030791" y="1048"/>
                  </a:lnTo>
                  <a:lnTo>
                    <a:pt x="1078807" y="0"/>
                  </a:lnTo>
                  <a:lnTo>
                    <a:pt x="1127772" y="1364"/>
                  </a:lnTo>
                  <a:lnTo>
                    <a:pt x="1176019" y="5410"/>
                  </a:lnTo>
                  <a:lnTo>
                    <a:pt x="1223475" y="12065"/>
                  </a:lnTo>
                  <a:lnTo>
                    <a:pt x="1270066" y="21255"/>
                  </a:lnTo>
                  <a:lnTo>
                    <a:pt x="1315721" y="32907"/>
                  </a:lnTo>
                  <a:lnTo>
                    <a:pt x="1360367" y="46949"/>
                  </a:lnTo>
                  <a:lnTo>
                    <a:pt x="1403931" y="63309"/>
                  </a:lnTo>
                  <a:lnTo>
                    <a:pt x="1446340" y="81912"/>
                  </a:lnTo>
                  <a:lnTo>
                    <a:pt x="1487521" y="102686"/>
                  </a:lnTo>
                  <a:lnTo>
                    <a:pt x="1527403" y="125559"/>
                  </a:lnTo>
                  <a:lnTo>
                    <a:pt x="1565911" y="150457"/>
                  </a:lnTo>
                  <a:lnTo>
                    <a:pt x="1602974" y="177307"/>
                  </a:lnTo>
                  <a:lnTo>
                    <a:pt x="1638519" y="206038"/>
                  </a:lnTo>
                  <a:lnTo>
                    <a:pt x="1672473" y="236575"/>
                  </a:lnTo>
                  <a:lnTo>
                    <a:pt x="1704763" y="268846"/>
                  </a:lnTo>
                  <a:lnTo>
                    <a:pt x="1735317" y="302779"/>
                  </a:lnTo>
                  <a:lnTo>
                    <a:pt x="1764062" y="338299"/>
                  </a:lnTo>
                  <a:lnTo>
                    <a:pt x="1790924" y="375336"/>
                  </a:lnTo>
                  <a:lnTo>
                    <a:pt x="1815833" y="413814"/>
                  </a:lnTo>
                  <a:lnTo>
                    <a:pt x="1838714" y="453663"/>
                  </a:lnTo>
                  <a:lnTo>
                    <a:pt x="1859496" y="494808"/>
                  </a:lnTo>
                  <a:lnTo>
                    <a:pt x="1878104" y="537177"/>
                  </a:lnTo>
                  <a:lnTo>
                    <a:pt x="1894468" y="580697"/>
                  </a:lnTo>
                  <a:lnTo>
                    <a:pt x="1908513" y="625296"/>
                  </a:lnTo>
                  <a:lnTo>
                    <a:pt x="1920168" y="670900"/>
                  </a:lnTo>
                  <a:lnTo>
                    <a:pt x="1929360" y="717436"/>
                  </a:lnTo>
                  <a:lnTo>
                    <a:pt x="1936015" y="764833"/>
                  </a:lnTo>
                  <a:lnTo>
                    <a:pt x="1940061" y="813016"/>
                  </a:lnTo>
                  <a:lnTo>
                    <a:pt x="1941426" y="861913"/>
                  </a:lnTo>
                </a:path>
              </a:pathLst>
            </a:custGeom>
            <a:ln w="5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6157" y="6439049"/>
              <a:ext cx="1941426" cy="155101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60833" y="6433200"/>
              <a:ext cx="1952625" cy="2647950"/>
            </a:xfrm>
            <a:custGeom>
              <a:avLst/>
              <a:gdLst/>
              <a:ahLst/>
              <a:cxnLst/>
              <a:rect l="l" t="t" r="r" b="b"/>
              <a:pathLst>
                <a:path w="1952625" h="2647950">
                  <a:moveTo>
                    <a:pt x="1200937" y="2412999"/>
                  </a:moveTo>
                  <a:lnTo>
                    <a:pt x="1130495" y="2412999"/>
                  </a:lnTo>
                  <a:lnTo>
                    <a:pt x="846772" y="2336799"/>
                  </a:lnTo>
                  <a:lnTo>
                    <a:pt x="757247" y="2285999"/>
                  </a:lnTo>
                  <a:lnTo>
                    <a:pt x="713601" y="2273299"/>
                  </a:lnTo>
                  <a:lnTo>
                    <a:pt x="670749" y="2247899"/>
                  </a:lnTo>
                  <a:lnTo>
                    <a:pt x="628728" y="2222499"/>
                  </a:lnTo>
                  <a:lnTo>
                    <a:pt x="587576" y="2197099"/>
                  </a:lnTo>
                  <a:lnTo>
                    <a:pt x="547331" y="2158999"/>
                  </a:lnTo>
                  <a:lnTo>
                    <a:pt x="508029" y="2133599"/>
                  </a:lnTo>
                  <a:lnTo>
                    <a:pt x="469710" y="2095499"/>
                  </a:lnTo>
                  <a:lnTo>
                    <a:pt x="432409" y="2070099"/>
                  </a:lnTo>
                  <a:lnTo>
                    <a:pt x="396166" y="2031999"/>
                  </a:lnTo>
                  <a:lnTo>
                    <a:pt x="360438" y="1993899"/>
                  </a:lnTo>
                  <a:lnTo>
                    <a:pt x="326291" y="1955799"/>
                  </a:lnTo>
                  <a:lnTo>
                    <a:pt x="293743" y="1917699"/>
                  </a:lnTo>
                  <a:lnTo>
                    <a:pt x="262809" y="1879599"/>
                  </a:lnTo>
                  <a:lnTo>
                    <a:pt x="233506" y="1841499"/>
                  </a:lnTo>
                  <a:lnTo>
                    <a:pt x="205851" y="1790699"/>
                  </a:lnTo>
                  <a:lnTo>
                    <a:pt x="179860" y="1752599"/>
                  </a:lnTo>
                  <a:lnTo>
                    <a:pt x="155550" y="1701799"/>
                  </a:lnTo>
                  <a:lnTo>
                    <a:pt x="132937" y="1663699"/>
                  </a:lnTo>
                  <a:lnTo>
                    <a:pt x="112038" y="1612899"/>
                  </a:lnTo>
                  <a:lnTo>
                    <a:pt x="92869" y="1574799"/>
                  </a:lnTo>
                  <a:lnTo>
                    <a:pt x="75447" y="1523999"/>
                  </a:lnTo>
                  <a:lnTo>
                    <a:pt x="59789" y="1473199"/>
                  </a:lnTo>
                  <a:lnTo>
                    <a:pt x="45911" y="1422399"/>
                  </a:lnTo>
                  <a:lnTo>
                    <a:pt x="33830" y="1384299"/>
                  </a:lnTo>
                  <a:lnTo>
                    <a:pt x="23562" y="1333499"/>
                  </a:lnTo>
                  <a:lnTo>
                    <a:pt x="15124" y="1282699"/>
                  </a:lnTo>
                  <a:lnTo>
                    <a:pt x="8532" y="1231899"/>
                  </a:lnTo>
                  <a:lnTo>
                    <a:pt x="3803" y="1181099"/>
                  </a:lnTo>
                  <a:lnTo>
                    <a:pt x="953" y="1130299"/>
                  </a:lnTo>
                  <a:lnTo>
                    <a:pt x="0" y="1079499"/>
                  </a:lnTo>
                  <a:lnTo>
                    <a:pt x="1167" y="1028699"/>
                  </a:lnTo>
                  <a:lnTo>
                    <a:pt x="4653" y="977899"/>
                  </a:lnTo>
                  <a:lnTo>
                    <a:pt x="10432" y="927099"/>
                  </a:lnTo>
                  <a:lnTo>
                    <a:pt x="18478" y="876299"/>
                  </a:lnTo>
                  <a:lnTo>
                    <a:pt x="28767" y="825499"/>
                  </a:lnTo>
                  <a:lnTo>
                    <a:pt x="41272" y="774699"/>
                  </a:lnTo>
                  <a:lnTo>
                    <a:pt x="55969" y="736599"/>
                  </a:lnTo>
                  <a:lnTo>
                    <a:pt x="72832" y="685799"/>
                  </a:lnTo>
                  <a:lnTo>
                    <a:pt x="91836" y="634999"/>
                  </a:lnTo>
                  <a:lnTo>
                    <a:pt x="112955" y="596899"/>
                  </a:lnTo>
                  <a:lnTo>
                    <a:pt x="136165" y="546099"/>
                  </a:lnTo>
                  <a:lnTo>
                    <a:pt x="161439" y="507999"/>
                  </a:lnTo>
                  <a:lnTo>
                    <a:pt x="188752" y="469899"/>
                  </a:lnTo>
                  <a:lnTo>
                    <a:pt x="218079" y="419099"/>
                  </a:lnTo>
                  <a:lnTo>
                    <a:pt x="249395" y="380999"/>
                  </a:lnTo>
                  <a:lnTo>
                    <a:pt x="282674" y="342899"/>
                  </a:lnTo>
                  <a:lnTo>
                    <a:pt x="317891" y="304799"/>
                  </a:lnTo>
                  <a:lnTo>
                    <a:pt x="354666" y="279399"/>
                  </a:lnTo>
                  <a:lnTo>
                    <a:pt x="392783" y="241299"/>
                  </a:lnTo>
                  <a:lnTo>
                    <a:pt x="432181" y="215899"/>
                  </a:lnTo>
                  <a:lnTo>
                    <a:pt x="472798" y="177799"/>
                  </a:lnTo>
                  <a:lnTo>
                    <a:pt x="514571" y="152399"/>
                  </a:lnTo>
                  <a:lnTo>
                    <a:pt x="557439" y="126999"/>
                  </a:lnTo>
                  <a:lnTo>
                    <a:pt x="601341" y="101599"/>
                  </a:lnTo>
                  <a:lnTo>
                    <a:pt x="646214" y="88899"/>
                  </a:lnTo>
                  <a:lnTo>
                    <a:pt x="691997" y="63499"/>
                  </a:lnTo>
                  <a:lnTo>
                    <a:pt x="738628" y="50799"/>
                  </a:lnTo>
                  <a:lnTo>
                    <a:pt x="932396" y="0"/>
                  </a:lnTo>
                  <a:lnTo>
                    <a:pt x="1084131" y="0"/>
                  </a:lnTo>
                  <a:lnTo>
                    <a:pt x="1036415" y="12699"/>
                  </a:lnTo>
                  <a:lnTo>
                    <a:pt x="942613" y="12699"/>
                  </a:lnTo>
                  <a:lnTo>
                    <a:pt x="896616" y="25399"/>
                  </a:lnTo>
                  <a:lnTo>
                    <a:pt x="851279" y="25399"/>
                  </a:lnTo>
                  <a:lnTo>
                    <a:pt x="719668" y="63499"/>
                  </a:lnTo>
                  <a:lnTo>
                    <a:pt x="677411" y="88899"/>
                  </a:lnTo>
                  <a:lnTo>
                    <a:pt x="636033" y="101599"/>
                  </a:lnTo>
                  <a:lnTo>
                    <a:pt x="595578" y="126999"/>
                  </a:lnTo>
                  <a:lnTo>
                    <a:pt x="556090" y="139699"/>
                  </a:lnTo>
                  <a:lnTo>
                    <a:pt x="517613" y="165099"/>
                  </a:lnTo>
                  <a:lnTo>
                    <a:pt x="480191" y="190499"/>
                  </a:lnTo>
                  <a:lnTo>
                    <a:pt x="443866" y="215899"/>
                  </a:lnTo>
                  <a:lnTo>
                    <a:pt x="408684" y="241299"/>
                  </a:lnTo>
                  <a:lnTo>
                    <a:pt x="374687" y="279399"/>
                  </a:lnTo>
                  <a:lnTo>
                    <a:pt x="341920" y="304799"/>
                  </a:lnTo>
                  <a:lnTo>
                    <a:pt x="310426" y="330199"/>
                  </a:lnTo>
                  <a:lnTo>
                    <a:pt x="280250" y="368299"/>
                  </a:lnTo>
                  <a:lnTo>
                    <a:pt x="251434" y="406399"/>
                  </a:lnTo>
                  <a:lnTo>
                    <a:pt x="224023" y="431799"/>
                  </a:lnTo>
                  <a:lnTo>
                    <a:pt x="198060" y="469899"/>
                  </a:lnTo>
                  <a:lnTo>
                    <a:pt x="173590" y="507999"/>
                  </a:lnTo>
                  <a:lnTo>
                    <a:pt x="150655" y="546099"/>
                  </a:lnTo>
                  <a:lnTo>
                    <a:pt x="129301" y="584199"/>
                  </a:lnTo>
                  <a:lnTo>
                    <a:pt x="109569" y="634999"/>
                  </a:lnTo>
                  <a:lnTo>
                    <a:pt x="91506" y="673099"/>
                  </a:lnTo>
                  <a:lnTo>
                    <a:pt x="75153" y="711199"/>
                  </a:lnTo>
                  <a:lnTo>
                    <a:pt x="60555" y="749299"/>
                  </a:lnTo>
                  <a:lnTo>
                    <a:pt x="47755" y="800099"/>
                  </a:lnTo>
                  <a:lnTo>
                    <a:pt x="36798" y="838199"/>
                  </a:lnTo>
                  <a:lnTo>
                    <a:pt x="27728" y="888999"/>
                  </a:lnTo>
                  <a:lnTo>
                    <a:pt x="20587" y="939799"/>
                  </a:lnTo>
                  <a:lnTo>
                    <a:pt x="15420" y="977899"/>
                  </a:lnTo>
                  <a:lnTo>
                    <a:pt x="12270" y="1028699"/>
                  </a:lnTo>
                  <a:lnTo>
                    <a:pt x="11182" y="1079499"/>
                  </a:lnTo>
                  <a:lnTo>
                    <a:pt x="12128" y="1130299"/>
                  </a:lnTo>
                  <a:lnTo>
                    <a:pt x="14956" y="1181099"/>
                  </a:lnTo>
                  <a:lnTo>
                    <a:pt x="19649" y="1231899"/>
                  </a:lnTo>
                  <a:lnTo>
                    <a:pt x="26190" y="1282699"/>
                  </a:lnTo>
                  <a:lnTo>
                    <a:pt x="34563" y="1333499"/>
                  </a:lnTo>
                  <a:lnTo>
                    <a:pt x="44751" y="1371599"/>
                  </a:lnTo>
                  <a:lnTo>
                    <a:pt x="56738" y="1422399"/>
                  </a:lnTo>
                  <a:lnTo>
                    <a:pt x="70508" y="1473199"/>
                  </a:lnTo>
                  <a:lnTo>
                    <a:pt x="86043" y="1523999"/>
                  </a:lnTo>
                  <a:lnTo>
                    <a:pt x="103327" y="1562099"/>
                  </a:lnTo>
                  <a:lnTo>
                    <a:pt x="122343" y="1612899"/>
                  </a:lnTo>
                  <a:lnTo>
                    <a:pt x="143076" y="1650999"/>
                  </a:lnTo>
                  <a:lnTo>
                    <a:pt x="165507" y="1701799"/>
                  </a:lnTo>
                  <a:lnTo>
                    <a:pt x="189622" y="1739899"/>
                  </a:lnTo>
                  <a:lnTo>
                    <a:pt x="215403" y="1790699"/>
                  </a:lnTo>
                  <a:lnTo>
                    <a:pt x="242834" y="1828799"/>
                  </a:lnTo>
                  <a:lnTo>
                    <a:pt x="271897" y="1866899"/>
                  </a:lnTo>
                  <a:lnTo>
                    <a:pt x="302578" y="1904999"/>
                  </a:lnTo>
                  <a:lnTo>
                    <a:pt x="334858" y="1943099"/>
                  </a:lnTo>
                  <a:lnTo>
                    <a:pt x="368722" y="1981199"/>
                  </a:lnTo>
                  <a:lnTo>
                    <a:pt x="404153" y="2019299"/>
                  </a:lnTo>
                  <a:lnTo>
                    <a:pt x="440924" y="2057399"/>
                  </a:lnTo>
                  <a:lnTo>
                    <a:pt x="478791" y="2095499"/>
                  </a:lnTo>
                  <a:lnTo>
                    <a:pt x="517716" y="2120899"/>
                  </a:lnTo>
                  <a:lnTo>
                    <a:pt x="557657" y="2158999"/>
                  </a:lnTo>
                  <a:lnTo>
                    <a:pt x="598573" y="2184399"/>
                  </a:lnTo>
                  <a:lnTo>
                    <a:pt x="640426" y="2209799"/>
                  </a:lnTo>
                  <a:lnTo>
                    <a:pt x="683173" y="2235199"/>
                  </a:lnTo>
                  <a:lnTo>
                    <a:pt x="726776" y="2260599"/>
                  </a:lnTo>
                  <a:lnTo>
                    <a:pt x="816383" y="2311399"/>
                  </a:lnTo>
                  <a:lnTo>
                    <a:pt x="908927" y="2336799"/>
                  </a:lnTo>
                  <a:lnTo>
                    <a:pt x="956198" y="2362199"/>
                  </a:lnTo>
                  <a:lnTo>
                    <a:pt x="1052538" y="2387599"/>
                  </a:lnTo>
                  <a:lnTo>
                    <a:pt x="1101526" y="2387599"/>
                  </a:lnTo>
                  <a:lnTo>
                    <a:pt x="1200937" y="2412999"/>
                  </a:lnTo>
                  <a:close/>
                </a:path>
                <a:path w="1952625" h="2647950">
                  <a:moveTo>
                    <a:pt x="1441328" y="1536699"/>
                  </a:moveTo>
                  <a:lnTo>
                    <a:pt x="1353264" y="1536699"/>
                  </a:lnTo>
                  <a:lnTo>
                    <a:pt x="1445771" y="1511299"/>
                  </a:lnTo>
                  <a:lnTo>
                    <a:pt x="1533239" y="1485899"/>
                  </a:lnTo>
                  <a:lnTo>
                    <a:pt x="1574791" y="1460499"/>
                  </a:lnTo>
                  <a:lnTo>
                    <a:pt x="1614732" y="1447799"/>
                  </a:lnTo>
                  <a:lnTo>
                    <a:pt x="1652945" y="1422399"/>
                  </a:lnTo>
                  <a:lnTo>
                    <a:pt x="1689313" y="1384299"/>
                  </a:lnTo>
                  <a:lnTo>
                    <a:pt x="1723718" y="1358899"/>
                  </a:lnTo>
                  <a:lnTo>
                    <a:pt x="1756044" y="1320799"/>
                  </a:lnTo>
                  <a:lnTo>
                    <a:pt x="1786174" y="1295399"/>
                  </a:lnTo>
                  <a:lnTo>
                    <a:pt x="1813990" y="1257299"/>
                  </a:lnTo>
                  <a:lnTo>
                    <a:pt x="1839375" y="1219199"/>
                  </a:lnTo>
                  <a:lnTo>
                    <a:pt x="1862212" y="1181099"/>
                  </a:lnTo>
                  <a:lnTo>
                    <a:pt x="1882384" y="1142999"/>
                  </a:lnTo>
                  <a:lnTo>
                    <a:pt x="1899774" y="1092199"/>
                  </a:lnTo>
                  <a:lnTo>
                    <a:pt x="1914265" y="1054099"/>
                  </a:lnTo>
                  <a:lnTo>
                    <a:pt x="1925740" y="1003299"/>
                  </a:lnTo>
                  <a:lnTo>
                    <a:pt x="1934081" y="952499"/>
                  </a:lnTo>
                  <a:lnTo>
                    <a:pt x="1939171" y="914399"/>
                  </a:lnTo>
                  <a:lnTo>
                    <a:pt x="1940894" y="863599"/>
                  </a:lnTo>
                  <a:lnTo>
                    <a:pt x="1939539" y="812799"/>
                  </a:lnTo>
                  <a:lnTo>
                    <a:pt x="1935496" y="761999"/>
                  </a:lnTo>
                  <a:lnTo>
                    <a:pt x="1928801" y="711199"/>
                  </a:lnTo>
                  <a:lnTo>
                    <a:pt x="1919489" y="673099"/>
                  </a:lnTo>
                  <a:lnTo>
                    <a:pt x="1907595" y="622299"/>
                  </a:lnTo>
                  <a:lnTo>
                    <a:pt x="1893152" y="571499"/>
                  </a:lnTo>
                  <a:lnTo>
                    <a:pt x="1876198" y="533399"/>
                  </a:lnTo>
                  <a:lnTo>
                    <a:pt x="1856765" y="495299"/>
                  </a:lnTo>
                  <a:lnTo>
                    <a:pt x="1834890" y="444499"/>
                  </a:lnTo>
                  <a:lnTo>
                    <a:pt x="1810607" y="406399"/>
                  </a:lnTo>
                  <a:lnTo>
                    <a:pt x="1783951" y="368299"/>
                  </a:lnTo>
                  <a:lnTo>
                    <a:pt x="1754957" y="330199"/>
                  </a:lnTo>
                  <a:lnTo>
                    <a:pt x="1723660" y="292099"/>
                  </a:lnTo>
                  <a:lnTo>
                    <a:pt x="1690095" y="253999"/>
                  </a:lnTo>
                  <a:lnTo>
                    <a:pt x="1654607" y="215899"/>
                  </a:lnTo>
                  <a:lnTo>
                    <a:pt x="1617575" y="190499"/>
                  </a:lnTo>
                  <a:lnTo>
                    <a:pt x="1579086" y="165099"/>
                  </a:lnTo>
                  <a:lnTo>
                    <a:pt x="1539225" y="139699"/>
                  </a:lnTo>
                  <a:lnTo>
                    <a:pt x="1498078" y="114299"/>
                  </a:lnTo>
                  <a:lnTo>
                    <a:pt x="1455732" y="88899"/>
                  </a:lnTo>
                  <a:lnTo>
                    <a:pt x="1412273" y="76199"/>
                  </a:lnTo>
                  <a:lnTo>
                    <a:pt x="1367787" y="50799"/>
                  </a:lnTo>
                  <a:lnTo>
                    <a:pt x="1229030" y="12699"/>
                  </a:lnTo>
                  <a:lnTo>
                    <a:pt x="1132970" y="12699"/>
                  </a:lnTo>
                  <a:lnTo>
                    <a:pt x="1084131" y="0"/>
                  </a:lnTo>
                  <a:lnTo>
                    <a:pt x="1224385" y="0"/>
                  </a:lnTo>
                  <a:lnTo>
                    <a:pt x="1358002" y="38099"/>
                  </a:lnTo>
                  <a:lnTo>
                    <a:pt x="1400636" y="50799"/>
                  </a:lnTo>
                  <a:lnTo>
                    <a:pt x="1442206" y="76199"/>
                  </a:lnTo>
                  <a:lnTo>
                    <a:pt x="1482647" y="88899"/>
                  </a:lnTo>
                  <a:lnTo>
                    <a:pt x="1521890" y="114299"/>
                  </a:lnTo>
                  <a:lnTo>
                    <a:pt x="1559870" y="139699"/>
                  </a:lnTo>
                  <a:lnTo>
                    <a:pt x="1596519" y="165099"/>
                  </a:lnTo>
                  <a:lnTo>
                    <a:pt x="1631771" y="190499"/>
                  </a:lnTo>
                  <a:lnTo>
                    <a:pt x="1665559" y="215899"/>
                  </a:lnTo>
                  <a:lnTo>
                    <a:pt x="1697816" y="253999"/>
                  </a:lnTo>
                  <a:lnTo>
                    <a:pt x="1728476" y="279399"/>
                  </a:lnTo>
                  <a:lnTo>
                    <a:pt x="1757472" y="317499"/>
                  </a:lnTo>
                  <a:lnTo>
                    <a:pt x="1784736" y="342899"/>
                  </a:lnTo>
                  <a:lnTo>
                    <a:pt x="1810203" y="380999"/>
                  </a:lnTo>
                  <a:lnTo>
                    <a:pt x="1833806" y="419099"/>
                  </a:lnTo>
                  <a:lnTo>
                    <a:pt x="1855478" y="457199"/>
                  </a:lnTo>
                  <a:lnTo>
                    <a:pt x="1875151" y="507999"/>
                  </a:lnTo>
                  <a:lnTo>
                    <a:pt x="1892760" y="546099"/>
                  </a:lnTo>
                  <a:lnTo>
                    <a:pt x="1908238" y="584199"/>
                  </a:lnTo>
                  <a:lnTo>
                    <a:pt x="1921518" y="634999"/>
                  </a:lnTo>
                  <a:lnTo>
                    <a:pt x="1932532" y="673099"/>
                  </a:lnTo>
                  <a:lnTo>
                    <a:pt x="1941216" y="723899"/>
                  </a:lnTo>
                  <a:lnTo>
                    <a:pt x="1947501" y="761999"/>
                  </a:lnTo>
                  <a:lnTo>
                    <a:pt x="1951320" y="812799"/>
                  </a:lnTo>
                  <a:lnTo>
                    <a:pt x="1952609" y="863599"/>
                  </a:lnTo>
                  <a:lnTo>
                    <a:pt x="1950998" y="914399"/>
                  </a:lnTo>
                  <a:lnTo>
                    <a:pt x="1946237" y="952499"/>
                  </a:lnTo>
                  <a:lnTo>
                    <a:pt x="1938429" y="1003299"/>
                  </a:lnTo>
                  <a:lnTo>
                    <a:pt x="1927681" y="1041399"/>
                  </a:lnTo>
                  <a:lnTo>
                    <a:pt x="1914096" y="1092199"/>
                  </a:lnTo>
                  <a:lnTo>
                    <a:pt x="1897780" y="1130299"/>
                  </a:lnTo>
                  <a:lnTo>
                    <a:pt x="1878837" y="1168399"/>
                  </a:lnTo>
                  <a:lnTo>
                    <a:pt x="1857373" y="1206499"/>
                  </a:lnTo>
                  <a:lnTo>
                    <a:pt x="1833493" y="1244599"/>
                  </a:lnTo>
                  <a:lnTo>
                    <a:pt x="1807301" y="1282699"/>
                  </a:lnTo>
                  <a:lnTo>
                    <a:pt x="1778902" y="1320799"/>
                  </a:lnTo>
                  <a:lnTo>
                    <a:pt x="1748402" y="1346199"/>
                  </a:lnTo>
                  <a:lnTo>
                    <a:pt x="1715905" y="1384299"/>
                  </a:lnTo>
                  <a:lnTo>
                    <a:pt x="1681516" y="1409699"/>
                  </a:lnTo>
                  <a:lnTo>
                    <a:pt x="1645340" y="1435099"/>
                  </a:lnTo>
                  <a:lnTo>
                    <a:pt x="1607482" y="1460499"/>
                  </a:lnTo>
                  <a:lnTo>
                    <a:pt x="1568047" y="1485899"/>
                  </a:lnTo>
                  <a:lnTo>
                    <a:pt x="1527139" y="1498599"/>
                  </a:lnTo>
                  <a:lnTo>
                    <a:pt x="1484865" y="1511299"/>
                  </a:lnTo>
                  <a:lnTo>
                    <a:pt x="1441328" y="1536699"/>
                  </a:lnTo>
                  <a:close/>
                </a:path>
                <a:path w="1952625" h="2647950">
                  <a:moveTo>
                    <a:pt x="1195115" y="558799"/>
                  </a:moveTo>
                  <a:lnTo>
                    <a:pt x="1097681" y="558799"/>
                  </a:lnTo>
                  <a:lnTo>
                    <a:pt x="1146432" y="546099"/>
                  </a:lnTo>
                  <a:lnTo>
                    <a:pt x="1195115" y="558799"/>
                  </a:lnTo>
                  <a:close/>
                </a:path>
                <a:path w="1952625" h="2647950">
                  <a:moveTo>
                    <a:pt x="1256656" y="1549399"/>
                  </a:moveTo>
                  <a:lnTo>
                    <a:pt x="1158881" y="1549399"/>
                  </a:lnTo>
                  <a:lnTo>
                    <a:pt x="1065471" y="1523999"/>
                  </a:lnTo>
                  <a:lnTo>
                    <a:pt x="1020928" y="1498599"/>
                  </a:lnTo>
                  <a:lnTo>
                    <a:pt x="978109" y="1485899"/>
                  </a:lnTo>
                  <a:lnTo>
                    <a:pt x="937221" y="1460499"/>
                  </a:lnTo>
                  <a:lnTo>
                    <a:pt x="898477" y="1422399"/>
                  </a:lnTo>
                  <a:lnTo>
                    <a:pt x="862087" y="1396999"/>
                  </a:lnTo>
                  <a:lnTo>
                    <a:pt x="828713" y="1358899"/>
                  </a:lnTo>
                  <a:lnTo>
                    <a:pt x="798937" y="1320799"/>
                  </a:lnTo>
                  <a:lnTo>
                    <a:pt x="772847" y="1282699"/>
                  </a:lnTo>
                  <a:lnTo>
                    <a:pt x="750530" y="1231899"/>
                  </a:lnTo>
                  <a:lnTo>
                    <a:pt x="732074" y="1193799"/>
                  </a:lnTo>
                  <a:lnTo>
                    <a:pt x="717567" y="1142999"/>
                  </a:lnTo>
                  <a:lnTo>
                    <a:pt x="707097" y="1092199"/>
                  </a:lnTo>
                  <a:lnTo>
                    <a:pt x="700750" y="1054099"/>
                  </a:lnTo>
                  <a:lnTo>
                    <a:pt x="698615" y="1003299"/>
                  </a:lnTo>
                  <a:lnTo>
                    <a:pt x="701246" y="952499"/>
                  </a:lnTo>
                  <a:lnTo>
                    <a:pt x="708955" y="901699"/>
                  </a:lnTo>
                  <a:lnTo>
                    <a:pt x="721469" y="863599"/>
                  </a:lnTo>
                  <a:lnTo>
                    <a:pt x="738512" y="812799"/>
                  </a:lnTo>
                  <a:lnTo>
                    <a:pt x="759811" y="774699"/>
                  </a:lnTo>
                  <a:lnTo>
                    <a:pt x="785090" y="736599"/>
                  </a:lnTo>
                  <a:lnTo>
                    <a:pt x="814075" y="698499"/>
                  </a:lnTo>
                  <a:lnTo>
                    <a:pt x="846492" y="673099"/>
                  </a:lnTo>
                  <a:lnTo>
                    <a:pt x="882066" y="634999"/>
                  </a:lnTo>
                  <a:lnTo>
                    <a:pt x="920522" y="609599"/>
                  </a:lnTo>
                  <a:lnTo>
                    <a:pt x="961586" y="596899"/>
                  </a:lnTo>
                  <a:lnTo>
                    <a:pt x="1004984" y="571499"/>
                  </a:lnTo>
                  <a:lnTo>
                    <a:pt x="1050440" y="558799"/>
                  </a:lnTo>
                  <a:lnTo>
                    <a:pt x="1146964" y="558799"/>
                  </a:lnTo>
                  <a:lnTo>
                    <a:pt x="1099576" y="571499"/>
                  </a:lnTo>
                  <a:lnTo>
                    <a:pt x="1053646" y="571499"/>
                  </a:lnTo>
                  <a:lnTo>
                    <a:pt x="1009444" y="584199"/>
                  </a:lnTo>
                  <a:lnTo>
                    <a:pt x="967235" y="596899"/>
                  </a:lnTo>
                  <a:lnTo>
                    <a:pt x="927286" y="622299"/>
                  </a:lnTo>
                  <a:lnTo>
                    <a:pt x="889865" y="647699"/>
                  </a:lnTo>
                  <a:lnTo>
                    <a:pt x="855239" y="673099"/>
                  </a:lnTo>
                  <a:lnTo>
                    <a:pt x="823674" y="711199"/>
                  </a:lnTo>
                  <a:lnTo>
                    <a:pt x="795437" y="736599"/>
                  </a:lnTo>
                  <a:lnTo>
                    <a:pt x="770796" y="774699"/>
                  </a:lnTo>
                  <a:lnTo>
                    <a:pt x="750017" y="812799"/>
                  </a:lnTo>
                  <a:lnTo>
                    <a:pt x="733367" y="863599"/>
                  </a:lnTo>
                  <a:lnTo>
                    <a:pt x="721113" y="901699"/>
                  </a:lnTo>
                  <a:lnTo>
                    <a:pt x="713523" y="952499"/>
                  </a:lnTo>
                  <a:lnTo>
                    <a:pt x="710862" y="1003299"/>
                  </a:lnTo>
                  <a:lnTo>
                    <a:pt x="712957" y="1041399"/>
                  </a:lnTo>
                  <a:lnTo>
                    <a:pt x="719180" y="1092199"/>
                  </a:lnTo>
                  <a:lnTo>
                    <a:pt x="729440" y="1142999"/>
                  </a:lnTo>
                  <a:lnTo>
                    <a:pt x="743644" y="1181099"/>
                  </a:lnTo>
                  <a:lnTo>
                    <a:pt x="761700" y="1231899"/>
                  </a:lnTo>
                  <a:lnTo>
                    <a:pt x="783516" y="1269999"/>
                  </a:lnTo>
                  <a:lnTo>
                    <a:pt x="809001" y="1308099"/>
                  </a:lnTo>
                  <a:lnTo>
                    <a:pt x="838062" y="1346199"/>
                  </a:lnTo>
                  <a:lnTo>
                    <a:pt x="870607" y="1384299"/>
                  </a:lnTo>
                  <a:lnTo>
                    <a:pt x="906249" y="1422399"/>
                  </a:lnTo>
                  <a:lnTo>
                    <a:pt x="944175" y="1447799"/>
                  </a:lnTo>
                  <a:lnTo>
                    <a:pt x="984183" y="1473199"/>
                  </a:lnTo>
                  <a:lnTo>
                    <a:pt x="1026071" y="1498599"/>
                  </a:lnTo>
                  <a:lnTo>
                    <a:pt x="1114680" y="1523999"/>
                  </a:lnTo>
                  <a:lnTo>
                    <a:pt x="1160999" y="1536699"/>
                  </a:lnTo>
                  <a:lnTo>
                    <a:pt x="1208391" y="1536699"/>
                  </a:lnTo>
                  <a:lnTo>
                    <a:pt x="1256656" y="1549399"/>
                  </a:lnTo>
                  <a:close/>
                </a:path>
                <a:path w="1952625" h="2647950">
                  <a:moveTo>
                    <a:pt x="1307872" y="1181099"/>
                  </a:moveTo>
                  <a:lnTo>
                    <a:pt x="1266997" y="1181099"/>
                  </a:lnTo>
                  <a:lnTo>
                    <a:pt x="1313828" y="1168399"/>
                  </a:lnTo>
                  <a:lnTo>
                    <a:pt x="1356959" y="1142999"/>
                  </a:lnTo>
                  <a:lnTo>
                    <a:pt x="1395608" y="1117599"/>
                  </a:lnTo>
                  <a:lnTo>
                    <a:pt x="1428988" y="1092199"/>
                  </a:lnTo>
                  <a:lnTo>
                    <a:pt x="1456316" y="1054099"/>
                  </a:lnTo>
                  <a:lnTo>
                    <a:pt x="1476808" y="1003299"/>
                  </a:lnTo>
                  <a:lnTo>
                    <a:pt x="1489678" y="965199"/>
                  </a:lnTo>
                  <a:lnTo>
                    <a:pt x="1494142" y="914399"/>
                  </a:lnTo>
                  <a:lnTo>
                    <a:pt x="1490962" y="863599"/>
                  </a:lnTo>
                  <a:lnTo>
                    <a:pt x="1481700" y="812799"/>
                  </a:lnTo>
                  <a:lnTo>
                    <a:pt x="1466778" y="774699"/>
                  </a:lnTo>
                  <a:lnTo>
                    <a:pt x="1446613" y="736599"/>
                  </a:lnTo>
                  <a:lnTo>
                    <a:pt x="1421627" y="698499"/>
                  </a:lnTo>
                  <a:lnTo>
                    <a:pt x="1392239" y="660399"/>
                  </a:lnTo>
                  <a:lnTo>
                    <a:pt x="1358868" y="634999"/>
                  </a:lnTo>
                  <a:lnTo>
                    <a:pt x="1321934" y="609599"/>
                  </a:lnTo>
                  <a:lnTo>
                    <a:pt x="1281857" y="584199"/>
                  </a:lnTo>
                  <a:lnTo>
                    <a:pt x="1239057" y="571499"/>
                  </a:lnTo>
                  <a:lnTo>
                    <a:pt x="1193953" y="571499"/>
                  </a:lnTo>
                  <a:lnTo>
                    <a:pt x="1146964" y="558799"/>
                  </a:lnTo>
                  <a:lnTo>
                    <a:pt x="1241832" y="558799"/>
                  </a:lnTo>
                  <a:lnTo>
                    <a:pt x="1286150" y="584199"/>
                  </a:lnTo>
                  <a:lnTo>
                    <a:pt x="1327633" y="596899"/>
                  </a:lnTo>
                  <a:lnTo>
                    <a:pt x="1365848" y="622299"/>
                  </a:lnTo>
                  <a:lnTo>
                    <a:pt x="1400359" y="660399"/>
                  </a:lnTo>
                  <a:lnTo>
                    <a:pt x="1430732" y="685799"/>
                  </a:lnTo>
                  <a:lnTo>
                    <a:pt x="1456533" y="723899"/>
                  </a:lnTo>
                  <a:lnTo>
                    <a:pt x="1477327" y="774699"/>
                  </a:lnTo>
                  <a:lnTo>
                    <a:pt x="1492680" y="812799"/>
                  </a:lnTo>
                  <a:lnTo>
                    <a:pt x="1502157" y="863599"/>
                  </a:lnTo>
                  <a:lnTo>
                    <a:pt x="1505324" y="914399"/>
                  </a:lnTo>
                  <a:lnTo>
                    <a:pt x="1501542" y="952499"/>
                  </a:lnTo>
                  <a:lnTo>
                    <a:pt x="1490594" y="1003299"/>
                  </a:lnTo>
                  <a:lnTo>
                    <a:pt x="1473077" y="1041399"/>
                  </a:lnTo>
                  <a:lnTo>
                    <a:pt x="1449588" y="1079499"/>
                  </a:lnTo>
                  <a:lnTo>
                    <a:pt x="1420726" y="1117599"/>
                  </a:lnTo>
                  <a:lnTo>
                    <a:pt x="1387088" y="1142999"/>
                  </a:lnTo>
                  <a:lnTo>
                    <a:pt x="1349271" y="1168399"/>
                  </a:lnTo>
                  <a:lnTo>
                    <a:pt x="1307872" y="1181099"/>
                  </a:lnTo>
                  <a:close/>
                </a:path>
                <a:path w="1952625" h="2647950">
                  <a:moveTo>
                    <a:pt x="1263489" y="1193799"/>
                  </a:moveTo>
                  <a:lnTo>
                    <a:pt x="1170052" y="1193799"/>
                  </a:lnTo>
                  <a:lnTo>
                    <a:pt x="1126530" y="1181099"/>
                  </a:lnTo>
                  <a:lnTo>
                    <a:pt x="1087102" y="1155699"/>
                  </a:lnTo>
                  <a:lnTo>
                    <a:pt x="1052715" y="1130299"/>
                  </a:lnTo>
                  <a:lnTo>
                    <a:pt x="1024319" y="1092199"/>
                  </a:lnTo>
                  <a:lnTo>
                    <a:pt x="1002862" y="1054099"/>
                  </a:lnTo>
                  <a:lnTo>
                    <a:pt x="989292" y="1015999"/>
                  </a:lnTo>
                  <a:lnTo>
                    <a:pt x="984558" y="965199"/>
                  </a:lnTo>
                  <a:lnTo>
                    <a:pt x="988185" y="927099"/>
                  </a:lnTo>
                  <a:lnTo>
                    <a:pt x="1016007" y="863599"/>
                  </a:lnTo>
                  <a:lnTo>
                    <a:pt x="1067824" y="812799"/>
                  </a:lnTo>
                  <a:lnTo>
                    <a:pt x="1134651" y="787399"/>
                  </a:lnTo>
                  <a:lnTo>
                    <a:pt x="1171459" y="774699"/>
                  </a:lnTo>
                  <a:lnTo>
                    <a:pt x="1171459" y="787399"/>
                  </a:lnTo>
                  <a:lnTo>
                    <a:pt x="1137030" y="800099"/>
                  </a:lnTo>
                  <a:lnTo>
                    <a:pt x="1104499" y="800099"/>
                  </a:lnTo>
                  <a:lnTo>
                    <a:pt x="1074564" y="825499"/>
                  </a:lnTo>
                  <a:lnTo>
                    <a:pt x="1047923" y="838199"/>
                  </a:lnTo>
                  <a:lnTo>
                    <a:pt x="1026008" y="876299"/>
                  </a:lnTo>
                  <a:lnTo>
                    <a:pt x="1009984" y="901699"/>
                  </a:lnTo>
                  <a:lnTo>
                    <a:pt x="1000149" y="927099"/>
                  </a:lnTo>
                  <a:lnTo>
                    <a:pt x="996805" y="965199"/>
                  </a:lnTo>
                  <a:lnTo>
                    <a:pt x="1001297" y="1015999"/>
                  </a:lnTo>
                  <a:lnTo>
                    <a:pt x="1014177" y="1054099"/>
                  </a:lnTo>
                  <a:lnTo>
                    <a:pt x="1034544" y="1092199"/>
                  </a:lnTo>
                  <a:lnTo>
                    <a:pt x="1094149" y="1142999"/>
                  </a:lnTo>
                  <a:lnTo>
                    <a:pt x="1131589" y="1168399"/>
                  </a:lnTo>
                  <a:lnTo>
                    <a:pt x="1172923" y="1181099"/>
                  </a:lnTo>
                  <a:lnTo>
                    <a:pt x="1307872" y="1181099"/>
                  </a:lnTo>
                  <a:lnTo>
                    <a:pt x="1263489" y="1193799"/>
                  </a:lnTo>
                  <a:close/>
                </a:path>
                <a:path w="1952625" h="2647950">
                  <a:moveTo>
                    <a:pt x="1350887" y="1549399"/>
                  </a:moveTo>
                  <a:lnTo>
                    <a:pt x="1256656" y="1549399"/>
                  </a:lnTo>
                  <a:lnTo>
                    <a:pt x="1305414" y="1536699"/>
                  </a:lnTo>
                  <a:lnTo>
                    <a:pt x="1396634" y="1536699"/>
                  </a:lnTo>
                  <a:lnTo>
                    <a:pt x="1350887" y="1549399"/>
                  </a:lnTo>
                  <a:close/>
                </a:path>
                <a:path w="1952625" h="2647950">
                  <a:moveTo>
                    <a:pt x="1256655" y="1562099"/>
                  </a:moveTo>
                  <a:lnTo>
                    <a:pt x="1207328" y="1549399"/>
                  </a:lnTo>
                  <a:lnTo>
                    <a:pt x="1304192" y="1549399"/>
                  </a:lnTo>
                  <a:lnTo>
                    <a:pt x="1256655" y="1562099"/>
                  </a:lnTo>
                  <a:close/>
                </a:path>
                <a:path w="1952625" h="2647950">
                  <a:moveTo>
                    <a:pt x="1504259" y="2311399"/>
                  </a:moveTo>
                  <a:lnTo>
                    <a:pt x="1492545" y="2311399"/>
                  </a:lnTo>
                  <a:lnTo>
                    <a:pt x="1492545" y="2197099"/>
                  </a:lnTo>
                  <a:lnTo>
                    <a:pt x="1504259" y="2197099"/>
                  </a:lnTo>
                  <a:lnTo>
                    <a:pt x="1504259" y="2311399"/>
                  </a:lnTo>
                  <a:close/>
                </a:path>
                <a:path w="1952625" h="2647950">
                  <a:moveTo>
                    <a:pt x="1391373" y="2425699"/>
                  </a:moveTo>
                  <a:lnTo>
                    <a:pt x="1229118" y="2425699"/>
                  </a:lnTo>
                  <a:lnTo>
                    <a:pt x="1179597" y="2412999"/>
                  </a:lnTo>
                  <a:lnTo>
                    <a:pt x="1391373" y="2412999"/>
                  </a:lnTo>
                  <a:lnTo>
                    <a:pt x="1391373" y="2425699"/>
                  </a:lnTo>
                  <a:close/>
                </a:path>
                <a:path w="1952625" h="2647950">
                  <a:moveTo>
                    <a:pt x="1512246" y="2438399"/>
                  </a:moveTo>
                  <a:lnTo>
                    <a:pt x="1485622" y="2438399"/>
                  </a:lnTo>
                  <a:lnTo>
                    <a:pt x="1485622" y="2412999"/>
                  </a:lnTo>
                  <a:lnTo>
                    <a:pt x="1512246" y="2412999"/>
                  </a:lnTo>
                  <a:lnTo>
                    <a:pt x="1512246" y="2438399"/>
                  </a:lnTo>
                  <a:close/>
                </a:path>
                <a:path w="1952625" h="2647950">
                  <a:moveTo>
                    <a:pt x="1718317" y="2425699"/>
                  </a:moveTo>
                  <a:lnTo>
                    <a:pt x="1605431" y="2425699"/>
                  </a:lnTo>
                  <a:lnTo>
                    <a:pt x="1605431" y="2412999"/>
                  </a:lnTo>
                  <a:lnTo>
                    <a:pt x="1718317" y="2412999"/>
                  </a:lnTo>
                  <a:lnTo>
                    <a:pt x="1718317" y="2425699"/>
                  </a:lnTo>
                  <a:close/>
                </a:path>
                <a:path w="1952625" h="2647950">
                  <a:moveTo>
                    <a:pt x="1504259" y="2647949"/>
                  </a:moveTo>
                  <a:lnTo>
                    <a:pt x="1492545" y="2647949"/>
                  </a:lnTo>
                  <a:lnTo>
                    <a:pt x="1492545" y="2535225"/>
                  </a:lnTo>
                  <a:lnTo>
                    <a:pt x="1504259" y="2535225"/>
                  </a:lnTo>
                  <a:lnTo>
                    <a:pt x="1504259" y="2647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Présentation</a:t>
            </a:r>
            <a:r>
              <a:rPr spc="-80" dirty="0"/>
              <a:t> </a:t>
            </a:r>
            <a:r>
              <a:rPr spc="10" dirty="0"/>
              <a:t>du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629800" y="3524567"/>
            <a:ext cx="11028680" cy="1492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600" b="1" spc="10" dirty="0">
                <a:latin typeface="Courier New"/>
                <a:cs typeface="Courier New"/>
              </a:rPr>
              <a:t>projet</a:t>
            </a:r>
            <a:r>
              <a:rPr sz="9600" b="1" spc="-80" dirty="0">
                <a:latin typeface="Courier New"/>
                <a:cs typeface="Courier New"/>
              </a:rPr>
              <a:t> </a:t>
            </a:r>
            <a:r>
              <a:rPr sz="9600" b="1" spc="10" dirty="0">
                <a:latin typeface="Courier New"/>
                <a:cs typeface="Courier New"/>
              </a:rPr>
              <a:t>Dolibarr</a:t>
            </a:r>
            <a:endParaRPr sz="96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270337" y="241110"/>
            <a:ext cx="3458210" cy="1371600"/>
            <a:chOff x="13270337" y="241110"/>
            <a:chExt cx="3458210" cy="137160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03263" y="574291"/>
              <a:ext cx="692958" cy="10099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92624" y="566007"/>
              <a:ext cx="845187" cy="104644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3270337" y="241110"/>
              <a:ext cx="3458210" cy="1371600"/>
            </a:xfrm>
            <a:custGeom>
              <a:avLst/>
              <a:gdLst/>
              <a:ahLst/>
              <a:cxnLst/>
              <a:rect l="l" t="t" r="r" b="b"/>
              <a:pathLst>
                <a:path w="3458209" h="1371600">
                  <a:moveTo>
                    <a:pt x="3188393" y="317500"/>
                  </a:moveTo>
                  <a:lnTo>
                    <a:pt x="3179123" y="279400"/>
                  </a:lnTo>
                  <a:lnTo>
                    <a:pt x="3164018" y="266700"/>
                  </a:lnTo>
                  <a:lnTo>
                    <a:pt x="3143469" y="241300"/>
                  </a:lnTo>
                  <a:lnTo>
                    <a:pt x="3117862" y="228600"/>
                  </a:lnTo>
                  <a:lnTo>
                    <a:pt x="3109565" y="228600"/>
                  </a:lnTo>
                  <a:lnTo>
                    <a:pt x="3339135" y="12700"/>
                  </a:lnTo>
                  <a:lnTo>
                    <a:pt x="3354520" y="0"/>
                  </a:lnTo>
                  <a:lnTo>
                    <a:pt x="3388143" y="0"/>
                  </a:lnTo>
                  <a:lnTo>
                    <a:pt x="3402750" y="12700"/>
                  </a:lnTo>
                  <a:lnTo>
                    <a:pt x="3412582" y="25400"/>
                  </a:lnTo>
                  <a:lnTo>
                    <a:pt x="3416061" y="38100"/>
                  </a:lnTo>
                  <a:lnTo>
                    <a:pt x="3413058" y="50800"/>
                  </a:lnTo>
                  <a:lnTo>
                    <a:pt x="3403442" y="76200"/>
                  </a:lnTo>
                  <a:lnTo>
                    <a:pt x="3188393" y="317500"/>
                  </a:lnTo>
                  <a:close/>
                </a:path>
                <a:path w="3458209" h="1371600">
                  <a:moveTo>
                    <a:pt x="865157" y="304800"/>
                  </a:moveTo>
                  <a:lnTo>
                    <a:pt x="827004" y="304800"/>
                  </a:lnTo>
                  <a:lnTo>
                    <a:pt x="872974" y="279400"/>
                  </a:lnTo>
                  <a:lnTo>
                    <a:pt x="919861" y="254000"/>
                  </a:lnTo>
                  <a:lnTo>
                    <a:pt x="1015406" y="203200"/>
                  </a:lnTo>
                  <a:lnTo>
                    <a:pt x="1253181" y="139700"/>
                  </a:lnTo>
                  <a:lnTo>
                    <a:pt x="1394039" y="139700"/>
                  </a:lnTo>
                  <a:lnTo>
                    <a:pt x="1442044" y="152400"/>
                  </a:lnTo>
                  <a:lnTo>
                    <a:pt x="1254839" y="152400"/>
                  </a:lnTo>
                  <a:lnTo>
                    <a:pt x="1025214" y="215900"/>
                  </a:lnTo>
                  <a:lnTo>
                    <a:pt x="932783" y="266700"/>
                  </a:lnTo>
                  <a:lnTo>
                    <a:pt x="887406" y="292100"/>
                  </a:lnTo>
                  <a:lnTo>
                    <a:pt x="865157" y="304800"/>
                  </a:lnTo>
                  <a:close/>
                </a:path>
                <a:path w="3458209" h="1371600">
                  <a:moveTo>
                    <a:pt x="1766720" y="1333500"/>
                  </a:moveTo>
                  <a:lnTo>
                    <a:pt x="1674599" y="1333500"/>
                  </a:lnTo>
                  <a:lnTo>
                    <a:pt x="1632746" y="1308100"/>
                  </a:lnTo>
                  <a:lnTo>
                    <a:pt x="1593774" y="1295400"/>
                  </a:lnTo>
                  <a:lnTo>
                    <a:pt x="1557913" y="1257300"/>
                  </a:lnTo>
                  <a:lnTo>
                    <a:pt x="1525394" y="1231900"/>
                  </a:lnTo>
                  <a:lnTo>
                    <a:pt x="1499090" y="1193800"/>
                  </a:lnTo>
                  <a:lnTo>
                    <a:pt x="1476507" y="1143000"/>
                  </a:lnTo>
                  <a:lnTo>
                    <a:pt x="1457783" y="1104900"/>
                  </a:lnTo>
                  <a:lnTo>
                    <a:pt x="1443055" y="1054100"/>
                  </a:lnTo>
                  <a:lnTo>
                    <a:pt x="1432458" y="1016000"/>
                  </a:lnTo>
                  <a:lnTo>
                    <a:pt x="1426129" y="965200"/>
                  </a:lnTo>
                  <a:lnTo>
                    <a:pt x="1424206" y="914400"/>
                  </a:lnTo>
                  <a:lnTo>
                    <a:pt x="1426824" y="863600"/>
                  </a:lnTo>
                  <a:lnTo>
                    <a:pt x="1434120" y="812800"/>
                  </a:lnTo>
                  <a:lnTo>
                    <a:pt x="1445784" y="762000"/>
                  </a:lnTo>
                  <a:lnTo>
                    <a:pt x="1461357" y="711200"/>
                  </a:lnTo>
                  <a:lnTo>
                    <a:pt x="1480756" y="673100"/>
                  </a:lnTo>
                  <a:lnTo>
                    <a:pt x="1503893" y="622300"/>
                  </a:lnTo>
                  <a:lnTo>
                    <a:pt x="1530684" y="584200"/>
                  </a:lnTo>
                  <a:lnTo>
                    <a:pt x="1561044" y="533400"/>
                  </a:lnTo>
                  <a:lnTo>
                    <a:pt x="1594886" y="495300"/>
                  </a:lnTo>
                  <a:lnTo>
                    <a:pt x="1632126" y="457200"/>
                  </a:lnTo>
                  <a:lnTo>
                    <a:pt x="1672679" y="419100"/>
                  </a:lnTo>
                  <a:lnTo>
                    <a:pt x="1701602" y="393700"/>
                  </a:lnTo>
                  <a:lnTo>
                    <a:pt x="1731368" y="368300"/>
                  </a:lnTo>
                  <a:lnTo>
                    <a:pt x="1762041" y="342900"/>
                  </a:lnTo>
                  <a:lnTo>
                    <a:pt x="1793687" y="330200"/>
                  </a:lnTo>
                  <a:lnTo>
                    <a:pt x="1751904" y="292100"/>
                  </a:lnTo>
                  <a:lnTo>
                    <a:pt x="1708906" y="266700"/>
                  </a:lnTo>
                  <a:lnTo>
                    <a:pt x="1664882" y="241300"/>
                  </a:lnTo>
                  <a:lnTo>
                    <a:pt x="1620023" y="228600"/>
                  </a:lnTo>
                  <a:lnTo>
                    <a:pt x="1574519" y="203200"/>
                  </a:lnTo>
                  <a:lnTo>
                    <a:pt x="1389852" y="152400"/>
                  </a:lnTo>
                  <a:lnTo>
                    <a:pt x="1442044" y="152400"/>
                  </a:lnTo>
                  <a:lnTo>
                    <a:pt x="1585123" y="190500"/>
                  </a:lnTo>
                  <a:lnTo>
                    <a:pt x="1631842" y="215900"/>
                  </a:lnTo>
                  <a:lnTo>
                    <a:pt x="1677766" y="228600"/>
                  </a:lnTo>
                  <a:lnTo>
                    <a:pt x="1722709" y="254000"/>
                  </a:lnTo>
                  <a:lnTo>
                    <a:pt x="1766482" y="292100"/>
                  </a:lnTo>
                  <a:lnTo>
                    <a:pt x="1808899" y="317500"/>
                  </a:lnTo>
                  <a:lnTo>
                    <a:pt x="1839468" y="317500"/>
                  </a:lnTo>
                  <a:lnTo>
                    <a:pt x="1819271" y="330200"/>
                  </a:lnTo>
                  <a:lnTo>
                    <a:pt x="1804751" y="330200"/>
                  </a:lnTo>
                  <a:lnTo>
                    <a:pt x="1755804" y="368300"/>
                  </a:lnTo>
                  <a:lnTo>
                    <a:pt x="1710281" y="406400"/>
                  </a:lnTo>
                  <a:lnTo>
                    <a:pt x="1668206" y="444500"/>
                  </a:lnTo>
                  <a:lnTo>
                    <a:pt x="1629603" y="482600"/>
                  </a:lnTo>
                  <a:lnTo>
                    <a:pt x="1594495" y="520700"/>
                  </a:lnTo>
                  <a:lnTo>
                    <a:pt x="1562907" y="558800"/>
                  </a:lnTo>
                  <a:lnTo>
                    <a:pt x="1534863" y="609600"/>
                  </a:lnTo>
                  <a:lnTo>
                    <a:pt x="1510387" y="647700"/>
                  </a:lnTo>
                  <a:lnTo>
                    <a:pt x="1489503" y="685800"/>
                  </a:lnTo>
                  <a:lnTo>
                    <a:pt x="1472234" y="736600"/>
                  </a:lnTo>
                  <a:lnTo>
                    <a:pt x="1458606" y="774700"/>
                  </a:lnTo>
                  <a:lnTo>
                    <a:pt x="1448641" y="812800"/>
                  </a:lnTo>
                  <a:lnTo>
                    <a:pt x="1441728" y="863600"/>
                  </a:lnTo>
                  <a:lnTo>
                    <a:pt x="1439334" y="914400"/>
                  </a:lnTo>
                  <a:lnTo>
                    <a:pt x="1441316" y="965200"/>
                  </a:lnTo>
                  <a:lnTo>
                    <a:pt x="1447533" y="1003300"/>
                  </a:lnTo>
                  <a:lnTo>
                    <a:pt x="1457842" y="1054100"/>
                  </a:lnTo>
                  <a:lnTo>
                    <a:pt x="1472100" y="1104900"/>
                  </a:lnTo>
                  <a:lnTo>
                    <a:pt x="1490165" y="1143000"/>
                  </a:lnTo>
                  <a:lnTo>
                    <a:pt x="1511896" y="1181100"/>
                  </a:lnTo>
                  <a:lnTo>
                    <a:pt x="1537150" y="1219200"/>
                  </a:lnTo>
                  <a:lnTo>
                    <a:pt x="1574832" y="1257300"/>
                  </a:lnTo>
                  <a:lnTo>
                    <a:pt x="1617062" y="1282700"/>
                  </a:lnTo>
                  <a:lnTo>
                    <a:pt x="1663408" y="1308100"/>
                  </a:lnTo>
                  <a:lnTo>
                    <a:pt x="1713437" y="1320800"/>
                  </a:lnTo>
                  <a:lnTo>
                    <a:pt x="1766720" y="1333500"/>
                  </a:lnTo>
                  <a:close/>
                </a:path>
                <a:path w="3458209" h="1371600">
                  <a:moveTo>
                    <a:pt x="2422335" y="190500"/>
                  </a:moveTo>
                  <a:lnTo>
                    <a:pt x="2182284" y="190500"/>
                  </a:lnTo>
                  <a:lnTo>
                    <a:pt x="2229664" y="177800"/>
                  </a:lnTo>
                  <a:lnTo>
                    <a:pt x="2373832" y="177800"/>
                  </a:lnTo>
                  <a:lnTo>
                    <a:pt x="2422335" y="190500"/>
                  </a:lnTo>
                  <a:close/>
                </a:path>
                <a:path w="3458209" h="1371600">
                  <a:moveTo>
                    <a:pt x="1839468" y="317500"/>
                  </a:moveTo>
                  <a:lnTo>
                    <a:pt x="1808899" y="317500"/>
                  </a:lnTo>
                  <a:lnTo>
                    <a:pt x="1853173" y="292100"/>
                  </a:lnTo>
                  <a:lnTo>
                    <a:pt x="1898714" y="266700"/>
                  </a:lnTo>
                  <a:lnTo>
                    <a:pt x="1945293" y="254000"/>
                  </a:lnTo>
                  <a:lnTo>
                    <a:pt x="1992678" y="228600"/>
                  </a:lnTo>
                  <a:lnTo>
                    <a:pt x="2088947" y="203200"/>
                  </a:lnTo>
                  <a:lnTo>
                    <a:pt x="2135355" y="190500"/>
                  </a:lnTo>
                  <a:lnTo>
                    <a:pt x="2276992" y="190500"/>
                  </a:lnTo>
                  <a:lnTo>
                    <a:pt x="2229862" y="203200"/>
                  </a:lnTo>
                  <a:lnTo>
                    <a:pt x="2183115" y="203200"/>
                  </a:lnTo>
                  <a:lnTo>
                    <a:pt x="2136813" y="215900"/>
                  </a:lnTo>
                  <a:lnTo>
                    <a:pt x="2091021" y="215900"/>
                  </a:lnTo>
                  <a:lnTo>
                    <a:pt x="2040832" y="228600"/>
                  </a:lnTo>
                  <a:lnTo>
                    <a:pt x="1992601" y="241300"/>
                  </a:lnTo>
                  <a:lnTo>
                    <a:pt x="1946330" y="266700"/>
                  </a:lnTo>
                  <a:lnTo>
                    <a:pt x="1902018" y="279400"/>
                  </a:lnTo>
                  <a:lnTo>
                    <a:pt x="1859665" y="304800"/>
                  </a:lnTo>
                  <a:lnTo>
                    <a:pt x="1839468" y="317500"/>
                  </a:lnTo>
                  <a:close/>
                </a:path>
                <a:path w="3458209" h="1371600">
                  <a:moveTo>
                    <a:pt x="2895207" y="355600"/>
                  </a:moveTo>
                  <a:lnTo>
                    <a:pt x="2802252" y="304800"/>
                  </a:lnTo>
                  <a:lnTo>
                    <a:pt x="2755160" y="292100"/>
                  </a:lnTo>
                  <a:lnTo>
                    <a:pt x="2707743" y="266700"/>
                  </a:lnTo>
                  <a:lnTo>
                    <a:pt x="2468043" y="203200"/>
                  </a:lnTo>
                  <a:lnTo>
                    <a:pt x="2372139" y="203200"/>
                  </a:lnTo>
                  <a:lnTo>
                    <a:pt x="2324439" y="190500"/>
                  </a:lnTo>
                  <a:lnTo>
                    <a:pt x="2470949" y="190500"/>
                  </a:lnTo>
                  <a:lnTo>
                    <a:pt x="2713268" y="254000"/>
                  </a:lnTo>
                  <a:lnTo>
                    <a:pt x="2761103" y="279400"/>
                  </a:lnTo>
                  <a:lnTo>
                    <a:pt x="2808570" y="292100"/>
                  </a:lnTo>
                  <a:lnTo>
                    <a:pt x="2902122" y="342900"/>
                  </a:lnTo>
                  <a:lnTo>
                    <a:pt x="2895207" y="355600"/>
                  </a:lnTo>
                  <a:close/>
                </a:path>
                <a:path w="3458209" h="1371600">
                  <a:moveTo>
                    <a:pt x="10372" y="444500"/>
                  </a:moveTo>
                  <a:lnTo>
                    <a:pt x="32580" y="406400"/>
                  </a:lnTo>
                  <a:lnTo>
                    <a:pt x="68007" y="381000"/>
                  </a:lnTo>
                  <a:lnTo>
                    <a:pt x="106154" y="355600"/>
                  </a:lnTo>
                  <a:lnTo>
                    <a:pt x="146896" y="330200"/>
                  </a:lnTo>
                  <a:lnTo>
                    <a:pt x="190108" y="317500"/>
                  </a:lnTo>
                  <a:lnTo>
                    <a:pt x="235665" y="304800"/>
                  </a:lnTo>
                  <a:lnTo>
                    <a:pt x="283441" y="292100"/>
                  </a:lnTo>
                  <a:lnTo>
                    <a:pt x="385151" y="266700"/>
                  </a:lnTo>
                  <a:lnTo>
                    <a:pt x="434337" y="254000"/>
                  </a:lnTo>
                  <a:lnTo>
                    <a:pt x="583978" y="254000"/>
                  </a:lnTo>
                  <a:lnTo>
                    <a:pt x="633812" y="266700"/>
                  </a:lnTo>
                  <a:lnTo>
                    <a:pt x="434522" y="266700"/>
                  </a:lnTo>
                  <a:lnTo>
                    <a:pt x="387226" y="279400"/>
                  </a:lnTo>
                  <a:lnTo>
                    <a:pt x="330306" y="292100"/>
                  </a:lnTo>
                  <a:lnTo>
                    <a:pt x="275833" y="304800"/>
                  </a:lnTo>
                  <a:lnTo>
                    <a:pt x="223986" y="317500"/>
                  </a:lnTo>
                  <a:lnTo>
                    <a:pt x="174943" y="342900"/>
                  </a:lnTo>
                  <a:lnTo>
                    <a:pt x="128881" y="355600"/>
                  </a:lnTo>
                  <a:lnTo>
                    <a:pt x="85980" y="393700"/>
                  </a:lnTo>
                  <a:lnTo>
                    <a:pt x="46417" y="419100"/>
                  </a:lnTo>
                  <a:lnTo>
                    <a:pt x="10372" y="444500"/>
                  </a:lnTo>
                  <a:close/>
                </a:path>
                <a:path w="3458209" h="1371600">
                  <a:moveTo>
                    <a:pt x="893148" y="1371600"/>
                  </a:moveTo>
                  <a:lnTo>
                    <a:pt x="780570" y="1371600"/>
                  </a:lnTo>
                  <a:lnTo>
                    <a:pt x="688245" y="1346200"/>
                  </a:lnTo>
                  <a:lnTo>
                    <a:pt x="644709" y="1333500"/>
                  </a:lnTo>
                  <a:lnTo>
                    <a:pt x="603571" y="1308100"/>
                  </a:lnTo>
                  <a:lnTo>
                    <a:pt x="565317" y="1270000"/>
                  </a:lnTo>
                  <a:lnTo>
                    <a:pt x="530431" y="1244600"/>
                  </a:lnTo>
                  <a:lnTo>
                    <a:pt x="499400" y="1206500"/>
                  </a:lnTo>
                  <a:lnTo>
                    <a:pt x="472708" y="1168400"/>
                  </a:lnTo>
                  <a:lnTo>
                    <a:pt x="450842" y="1117600"/>
                  </a:lnTo>
                  <a:lnTo>
                    <a:pt x="435153" y="1079500"/>
                  </a:lnTo>
                  <a:lnTo>
                    <a:pt x="423909" y="1028700"/>
                  </a:lnTo>
                  <a:lnTo>
                    <a:pt x="417097" y="990600"/>
                  </a:lnTo>
                  <a:lnTo>
                    <a:pt x="414706" y="939800"/>
                  </a:lnTo>
                  <a:lnTo>
                    <a:pt x="416722" y="889000"/>
                  </a:lnTo>
                  <a:lnTo>
                    <a:pt x="423134" y="850900"/>
                  </a:lnTo>
                  <a:lnTo>
                    <a:pt x="433928" y="800100"/>
                  </a:lnTo>
                  <a:lnTo>
                    <a:pt x="449092" y="749300"/>
                  </a:lnTo>
                  <a:lnTo>
                    <a:pt x="468614" y="711200"/>
                  </a:lnTo>
                  <a:lnTo>
                    <a:pt x="492481" y="660400"/>
                  </a:lnTo>
                  <a:lnTo>
                    <a:pt x="520681" y="609600"/>
                  </a:lnTo>
                  <a:lnTo>
                    <a:pt x="548874" y="571500"/>
                  </a:lnTo>
                  <a:lnTo>
                    <a:pt x="579888" y="533400"/>
                  </a:lnTo>
                  <a:lnTo>
                    <a:pt x="613495" y="495300"/>
                  </a:lnTo>
                  <a:lnTo>
                    <a:pt x="649468" y="457200"/>
                  </a:lnTo>
                  <a:lnTo>
                    <a:pt x="687580" y="419100"/>
                  </a:lnTo>
                  <a:lnTo>
                    <a:pt x="727605" y="381000"/>
                  </a:lnTo>
                  <a:lnTo>
                    <a:pt x="769315" y="355600"/>
                  </a:lnTo>
                  <a:lnTo>
                    <a:pt x="812483" y="317500"/>
                  </a:lnTo>
                  <a:lnTo>
                    <a:pt x="673650" y="279400"/>
                  </a:lnTo>
                  <a:lnTo>
                    <a:pt x="626098" y="279400"/>
                  </a:lnTo>
                  <a:lnTo>
                    <a:pt x="578221" y="266700"/>
                  </a:lnTo>
                  <a:lnTo>
                    <a:pt x="683254" y="266700"/>
                  </a:lnTo>
                  <a:lnTo>
                    <a:pt x="827004" y="304800"/>
                  </a:lnTo>
                  <a:lnTo>
                    <a:pt x="865157" y="304800"/>
                  </a:lnTo>
                  <a:lnTo>
                    <a:pt x="842908" y="317500"/>
                  </a:lnTo>
                  <a:lnTo>
                    <a:pt x="868772" y="330200"/>
                  </a:lnTo>
                  <a:lnTo>
                    <a:pt x="828387" y="330200"/>
                  </a:lnTo>
                  <a:lnTo>
                    <a:pt x="784671" y="355600"/>
                  </a:lnTo>
                  <a:lnTo>
                    <a:pt x="742374" y="393700"/>
                  </a:lnTo>
                  <a:lnTo>
                    <a:pt x="701746" y="431800"/>
                  </a:lnTo>
                  <a:lnTo>
                    <a:pt x="663038" y="457200"/>
                  </a:lnTo>
                  <a:lnTo>
                    <a:pt x="626502" y="495300"/>
                  </a:lnTo>
                  <a:lnTo>
                    <a:pt x="592389" y="533400"/>
                  </a:lnTo>
                  <a:lnTo>
                    <a:pt x="560949" y="584200"/>
                  </a:lnTo>
                  <a:lnTo>
                    <a:pt x="532436" y="622300"/>
                  </a:lnTo>
                  <a:lnTo>
                    <a:pt x="512045" y="660400"/>
                  </a:lnTo>
                  <a:lnTo>
                    <a:pt x="492440" y="685800"/>
                  </a:lnTo>
                  <a:lnTo>
                    <a:pt x="474303" y="723900"/>
                  </a:lnTo>
                  <a:lnTo>
                    <a:pt x="458317" y="774700"/>
                  </a:lnTo>
                  <a:lnTo>
                    <a:pt x="445165" y="812800"/>
                  </a:lnTo>
                  <a:lnTo>
                    <a:pt x="435528" y="863600"/>
                  </a:lnTo>
                  <a:lnTo>
                    <a:pt x="430090" y="914400"/>
                  </a:lnTo>
                  <a:lnTo>
                    <a:pt x="429534" y="952500"/>
                  </a:lnTo>
                  <a:lnTo>
                    <a:pt x="434542" y="1003300"/>
                  </a:lnTo>
                  <a:lnTo>
                    <a:pt x="445796" y="1054100"/>
                  </a:lnTo>
                  <a:lnTo>
                    <a:pt x="463979" y="1117600"/>
                  </a:lnTo>
                  <a:lnTo>
                    <a:pt x="484707" y="1155700"/>
                  </a:lnTo>
                  <a:lnTo>
                    <a:pt x="509940" y="1193800"/>
                  </a:lnTo>
                  <a:lnTo>
                    <a:pt x="539231" y="1231900"/>
                  </a:lnTo>
                  <a:lnTo>
                    <a:pt x="572131" y="1257300"/>
                  </a:lnTo>
                  <a:lnTo>
                    <a:pt x="608191" y="1295400"/>
                  </a:lnTo>
                  <a:lnTo>
                    <a:pt x="646961" y="1308100"/>
                  </a:lnTo>
                  <a:lnTo>
                    <a:pt x="687993" y="1333500"/>
                  </a:lnTo>
                  <a:lnTo>
                    <a:pt x="775046" y="1358900"/>
                  </a:lnTo>
                  <a:lnTo>
                    <a:pt x="914822" y="1358900"/>
                  </a:lnTo>
                  <a:lnTo>
                    <a:pt x="893148" y="1371600"/>
                  </a:lnTo>
                  <a:close/>
                </a:path>
                <a:path w="3458209" h="1371600">
                  <a:moveTo>
                    <a:pt x="3104033" y="431800"/>
                  </a:moveTo>
                  <a:lnTo>
                    <a:pt x="2906530" y="431800"/>
                  </a:lnTo>
                  <a:lnTo>
                    <a:pt x="2917777" y="419100"/>
                  </a:lnTo>
                  <a:lnTo>
                    <a:pt x="2931164" y="419100"/>
                  </a:lnTo>
                  <a:lnTo>
                    <a:pt x="2936004" y="406400"/>
                  </a:lnTo>
                  <a:lnTo>
                    <a:pt x="2944994" y="406400"/>
                  </a:lnTo>
                  <a:lnTo>
                    <a:pt x="2955009" y="393700"/>
                  </a:lnTo>
                  <a:lnTo>
                    <a:pt x="2963923" y="381000"/>
                  </a:lnTo>
                  <a:lnTo>
                    <a:pt x="2971151" y="368300"/>
                  </a:lnTo>
                  <a:lnTo>
                    <a:pt x="2976110" y="355600"/>
                  </a:lnTo>
                  <a:lnTo>
                    <a:pt x="2991539" y="317500"/>
                  </a:lnTo>
                  <a:lnTo>
                    <a:pt x="3013968" y="292100"/>
                  </a:lnTo>
                  <a:lnTo>
                    <a:pt x="3041843" y="266700"/>
                  </a:lnTo>
                  <a:lnTo>
                    <a:pt x="3101959" y="266700"/>
                  </a:lnTo>
                  <a:lnTo>
                    <a:pt x="3136662" y="292100"/>
                  </a:lnTo>
                  <a:lnTo>
                    <a:pt x="3148287" y="342900"/>
                  </a:lnTo>
                  <a:lnTo>
                    <a:pt x="3138131" y="381000"/>
                  </a:lnTo>
                  <a:lnTo>
                    <a:pt x="3107490" y="419100"/>
                  </a:lnTo>
                  <a:lnTo>
                    <a:pt x="3104033" y="431800"/>
                  </a:lnTo>
                  <a:close/>
                </a:path>
                <a:path w="3458209" h="1371600">
                  <a:moveTo>
                    <a:pt x="914822" y="1358900"/>
                  </a:moveTo>
                  <a:lnTo>
                    <a:pt x="865758" y="1358900"/>
                  </a:lnTo>
                  <a:lnTo>
                    <a:pt x="911364" y="1346200"/>
                  </a:lnTo>
                  <a:lnTo>
                    <a:pt x="954930" y="1333500"/>
                  </a:lnTo>
                  <a:lnTo>
                    <a:pt x="996721" y="1320800"/>
                  </a:lnTo>
                  <a:lnTo>
                    <a:pt x="1036459" y="1295400"/>
                  </a:lnTo>
                  <a:lnTo>
                    <a:pt x="1073866" y="1270000"/>
                  </a:lnTo>
                  <a:lnTo>
                    <a:pt x="1108666" y="1244600"/>
                  </a:lnTo>
                  <a:lnTo>
                    <a:pt x="1140580" y="1206500"/>
                  </a:lnTo>
                  <a:lnTo>
                    <a:pt x="1169331" y="1168400"/>
                  </a:lnTo>
                  <a:lnTo>
                    <a:pt x="1194642" y="1130300"/>
                  </a:lnTo>
                  <a:lnTo>
                    <a:pt x="1216234" y="1092200"/>
                  </a:lnTo>
                  <a:lnTo>
                    <a:pt x="1233830" y="1041400"/>
                  </a:lnTo>
                  <a:lnTo>
                    <a:pt x="1247153" y="1003300"/>
                  </a:lnTo>
                  <a:lnTo>
                    <a:pt x="1255925" y="952500"/>
                  </a:lnTo>
                  <a:lnTo>
                    <a:pt x="1259868" y="901700"/>
                  </a:lnTo>
                  <a:lnTo>
                    <a:pt x="1259378" y="850900"/>
                  </a:lnTo>
                  <a:lnTo>
                    <a:pt x="1254618" y="800100"/>
                  </a:lnTo>
                  <a:lnTo>
                    <a:pt x="1245635" y="762000"/>
                  </a:lnTo>
                  <a:lnTo>
                    <a:pt x="1232474" y="711200"/>
                  </a:lnTo>
                  <a:lnTo>
                    <a:pt x="1215181" y="660400"/>
                  </a:lnTo>
                  <a:lnTo>
                    <a:pt x="1193801" y="622300"/>
                  </a:lnTo>
                  <a:lnTo>
                    <a:pt x="1168381" y="584200"/>
                  </a:lnTo>
                  <a:lnTo>
                    <a:pt x="1138965" y="546100"/>
                  </a:lnTo>
                  <a:lnTo>
                    <a:pt x="1105599" y="508000"/>
                  </a:lnTo>
                  <a:lnTo>
                    <a:pt x="1068329" y="469900"/>
                  </a:lnTo>
                  <a:lnTo>
                    <a:pt x="1033269" y="444500"/>
                  </a:lnTo>
                  <a:lnTo>
                    <a:pt x="995980" y="406400"/>
                  </a:lnTo>
                  <a:lnTo>
                    <a:pt x="956656" y="393700"/>
                  </a:lnTo>
                  <a:lnTo>
                    <a:pt x="915487" y="368300"/>
                  </a:lnTo>
                  <a:lnTo>
                    <a:pt x="872667" y="342900"/>
                  </a:lnTo>
                  <a:lnTo>
                    <a:pt x="828387" y="330200"/>
                  </a:lnTo>
                  <a:lnTo>
                    <a:pt x="868772" y="330200"/>
                  </a:lnTo>
                  <a:lnTo>
                    <a:pt x="944240" y="368300"/>
                  </a:lnTo>
                  <a:lnTo>
                    <a:pt x="991420" y="393700"/>
                  </a:lnTo>
                  <a:lnTo>
                    <a:pt x="1035880" y="419100"/>
                  </a:lnTo>
                  <a:lnTo>
                    <a:pt x="1077318" y="457200"/>
                  </a:lnTo>
                  <a:lnTo>
                    <a:pt x="1115583" y="495300"/>
                  </a:lnTo>
                  <a:lnTo>
                    <a:pt x="1149857" y="533400"/>
                  </a:lnTo>
                  <a:lnTo>
                    <a:pt x="1180090" y="571500"/>
                  </a:lnTo>
                  <a:lnTo>
                    <a:pt x="1206231" y="609600"/>
                  </a:lnTo>
                  <a:lnTo>
                    <a:pt x="1228233" y="660400"/>
                  </a:lnTo>
                  <a:lnTo>
                    <a:pt x="1246044" y="711200"/>
                  </a:lnTo>
                  <a:lnTo>
                    <a:pt x="1259615" y="749300"/>
                  </a:lnTo>
                  <a:lnTo>
                    <a:pt x="1268896" y="800100"/>
                  </a:lnTo>
                  <a:lnTo>
                    <a:pt x="1273837" y="850900"/>
                  </a:lnTo>
                  <a:lnTo>
                    <a:pt x="1274389" y="901700"/>
                  </a:lnTo>
                  <a:lnTo>
                    <a:pt x="1270225" y="952500"/>
                  </a:lnTo>
                  <a:lnTo>
                    <a:pt x="1261115" y="1003300"/>
                  </a:lnTo>
                  <a:lnTo>
                    <a:pt x="1247337" y="1054100"/>
                  </a:lnTo>
                  <a:lnTo>
                    <a:pt x="1229175" y="1092200"/>
                  </a:lnTo>
                  <a:lnTo>
                    <a:pt x="1206909" y="1143000"/>
                  </a:lnTo>
                  <a:lnTo>
                    <a:pt x="1180822" y="1181100"/>
                  </a:lnTo>
                  <a:lnTo>
                    <a:pt x="1151193" y="1219200"/>
                  </a:lnTo>
                  <a:lnTo>
                    <a:pt x="1118305" y="1244600"/>
                  </a:lnTo>
                  <a:lnTo>
                    <a:pt x="1082439" y="1282700"/>
                  </a:lnTo>
                  <a:lnTo>
                    <a:pt x="1043876" y="1308100"/>
                  </a:lnTo>
                  <a:lnTo>
                    <a:pt x="1002898" y="1333500"/>
                  </a:lnTo>
                  <a:lnTo>
                    <a:pt x="959786" y="1346200"/>
                  </a:lnTo>
                  <a:lnTo>
                    <a:pt x="914822" y="1358900"/>
                  </a:lnTo>
                  <a:close/>
                </a:path>
                <a:path w="3458209" h="1371600">
                  <a:moveTo>
                    <a:pt x="1821154" y="1346200"/>
                  </a:moveTo>
                  <a:lnTo>
                    <a:pt x="1766028" y="1346200"/>
                  </a:lnTo>
                  <a:lnTo>
                    <a:pt x="1719103" y="1333500"/>
                  </a:lnTo>
                  <a:lnTo>
                    <a:pt x="1772943" y="1333500"/>
                  </a:lnTo>
                  <a:lnTo>
                    <a:pt x="1824604" y="1320800"/>
                  </a:lnTo>
                  <a:lnTo>
                    <a:pt x="1872781" y="1320800"/>
                  </a:lnTo>
                  <a:lnTo>
                    <a:pt x="1917294" y="1295400"/>
                  </a:lnTo>
                  <a:lnTo>
                    <a:pt x="1957960" y="1282700"/>
                  </a:lnTo>
                  <a:lnTo>
                    <a:pt x="1994598" y="1244600"/>
                  </a:lnTo>
                  <a:lnTo>
                    <a:pt x="2027027" y="1219200"/>
                  </a:lnTo>
                  <a:lnTo>
                    <a:pt x="2055065" y="1168400"/>
                  </a:lnTo>
                  <a:lnTo>
                    <a:pt x="2077637" y="1130300"/>
                  </a:lnTo>
                  <a:lnTo>
                    <a:pt x="2095045" y="1079500"/>
                  </a:lnTo>
                  <a:lnTo>
                    <a:pt x="2107541" y="1028700"/>
                  </a:lnTo>
                  <a:lnTo>
                    <a:pt x="2115377" y="977900"/>
                  </a:lnTo>
                  <a:lnTo>
                    <a:pt x="2118804" y="927100"/>
                  </a:lnTo>
                  <a:lnTo>
                    <a:pt x="2118075" y="876300"/>
                  </a:lnTo>
                  <a:lnTo>
                    <a:pt x="2113443" y="825500"/>
                  </a:lnTo>
                  <a:lnTo>
                    <a:pt x="2105158" y="774700"/>
                  </a:lnTo>
                  <a:lnTo>
                    <a:pt x="2093474" y="723900"/>
                  </a:lnTo>
                  <a:lnTo>
                    <a:pt x="2078642" y="673100"/>
                  </a:lnTo>
                  <a:lnTo>
                    <a:pt x="2060915" y="635000"/>
                  </a:lnTo>
                  <a:lnTo>
                    <a:pt x="2040544" y="596900"/>
                  </a:lnTo>
                  <a:lnTo>
                    <a:pt x="2013729" y="558800"/>
                  </a:lnTo>
                  <a:lnTo>
                    <a:pt x="1984363" y="508000"/>
                  </a:lnTo>
                  <a:lnTo>
                    <a:pt x="1952601" y="469900"/>
                  </a:lnTo>
                  <a:lnTo>
                    <a:pt x="1918602" y="431800"/>
                  </a:lnTo>
                  <a:lnTo>
                    <a:pt x="1882522" y="406400"/>
                  </a:lnTo>
                  <a:lnTo>
                    <a:pt x="1844520" y="368300"/>
                  </a:lnTo>
                  <a:lnTo>
                    <a:pt x="1804751" y="330200"/>
                  </a:lnTo>
                  <a:lnTo>
                    <a:pt x="1819271" y="330200"/>
                  </a:lnTo>
                  <a:lnTo>
                    <a:pt x="1858198" y="355600"/>
                  </a:lnTo>
                  <a:lnTo>
                    <a:pt x="1895467" y="393700"/>
                  </a:lnTo>
                  <a:lnTo>
                    <a:pt x="1930946" y="431800"/>
                  </a:lnTo>
                  <a:lnTo>
                    <a:pt x="1964501" y="469900"/>
                  </a:lnTo>
                  <a:lnTo>
                    <a:pt x="1996001" y="508000"/>
                  </a:lnTo>
                  <a:lnTo>
                    <a:pt x="2025311" y="546100"/>
                  </a:lnTo>
                  <a:lnTo>
                    <a:pt x="2052299" y="584200"/>
                  </a:lnTo>
                  <a:lnTo>
                    <a:pt x="2071646" y="622300"/>
                  </a:lnTo>
                  <a:lnTo>
                    <a:pt x="2088704" y="660400"/>
                  </a:lnTo>
                  <a:lnTo>
                    <a:pt x="2103266" y="711200"/>
                  </a:lnTo>
                  <a:lnTo>
                    <a:pt x="2115130" y="749300"/>
                  </a:lnTo>
                  <a:lnTo>
                    <a:pt x="2124092" y="800100"/>
                  </a:lnTo>
                  <a:lnTo>
                    <a:pt x="2129947" y="850900"/>
                  </a:lnTo>
                  <a:lnTo>
                    <a:pt x="2132491" y="901700"/>
                  </a:lnTo>
                  <a:lnTo>
                    <a:pt x="2131522" y="952500"/>
                  </a:lnTo>
                  <a:lnTo>
                    <a:pt x="2126834" y="1003300"/>
                  </a:lnTo>
                  <a:lnTo>
                    <a:pt x="2118223" y="1041400"/>
                  </a:lnTo>
                  <a:lnTo>
                    <a:pt x="2105487" y="1092200"/>
                  </a:lnTo>
                  <a:lnTo>
                    <a:pt x="2088420" y="1143000"/>
                  </a:lnTo>
                  <a:lnTo>
                    <a:pt x="2066820" y="1181100"/>
                  </a:lnTo>
                  <a:lnTo>
                    <a:pt x="2037094" y="1219200"/>
                  </a:lnTo>
                  <a:lnTo>
                    <a:pt x="2002591" y="1257300"/>
                  </a:lnTo>
                  <a:lnTo>
                    <a:pt x="1963528" y="1295400"/>
                  </a:lnTo>
                  <a:lnTo>
                    <a:pt x="1920122" y="1308100"/>
                  </a:lnTo>
                  <a:lnTo>
                    <a:pt x="1872592" y="1333500"/>
                  </a:lnTo>
                  <a:lnTo>
                    <a:pt x="1821154" y="1346200"/>
                  </a:lnTo>
                  <a:close/>
                </a:path>
                <a:path w="3458209" h="1371600">
                  <a:moveTo>
                    <a:pt x="3387538" y="419100"/>
                  </a:moveTo>
                  <a:lnTo>
                    <a:pt x="3360570" y="419100"/>
                  </a:lnTo>
                  <a:lnTo>
                    <a:pt x="3317007" y="355600"/>
                  </a:lnTo>
                  <a:lnTo>
                    <a:pt x="3345358" y="342900"/>
                  </a:lnTo>
                  <a:lnTo>
                    <a:pt x="3374400" y="406400"/>
                  </a:lnTo>
                  <a:lnTo>
                    <a:pt x="3396389" y="406400"/>
                  </a:lnTo>
                  <a:lnTo>
                    <a:pt x="3387538" y="419100"/>
                  </a:lnTo>
                  <a:close/>
                </a:path>
                <a:path w="3458209" h="1371600">
                  <a:moveTo>
                    <a:pt x="3396389" y="406400"/>
                  </a:moveTo>
                  <a:lnTo>
                    <a:pt x="3375091" y="406400"/>
                  </a:lnTo>
                  <a:lnTo>
                    <a:pt x="3403442" y="342900"/>
                  </a:lnTo>
                  <a:lnTo>
                    <a:pt x="3431792" y="355600"/>
                  </a:lnTo>
                  <a:lnTo>
                    <a:pt x="3396389" y="406400"/>
                  </a:lnTo>
                  <a:close/>
                </a:path>
                <a:path w="3458209" h="1371600">
                  <a:moveTo>
                    <a:pt x="3292114" y="444500"/>
                  </a:moveTo>
                  <a:lnTo>
                    <a:pt x="3292114" y="406400"/>
                  </a:lnTo>
                  <a:lnTo>
                    <a:pt x="3360570" y="419100"/>
                  </a:lnTo>
                  <a:lnTo>
                    <a:pt x="3458068" y="419100"/>
                  </a:lnTo>
                  <a:lnTo>
                    <a:pt x="3458068" y="431800"/>
                  </a:lnTo>
                  <a:lnTo>
                    <a:pt x="3361262" y="431800"/>
                  </a:lnTo>
                  <a:lnTo>
                    <a:pt x="3292114" y="444500"/>
                  </a:lnTo>
                  <a:close/>
                </a:path>
                <a:path w="3458209" h="1371600">
                  <a:moveTo>
                    <a:pt x="3458068" y="419100"/>
                  </a:moveTo>
                  <a:lnTo>
                    <a:pt x="3387538" y="419100"/>
                  </a:lnTo>
                  <a:lnTo>
                    <a:pt x="3458068" y="406400"/>
                  </a:lnTo>
                  <a:lnTo>
                    <a:pt x="3458068" y="419100"/>
                  </a:lnTo>
                  <a:close/>
                </a:path>
                <a:path w="3458209" h="1371600">
                  <a:moveTo>
                    <a:pt x="3085752" y="444500"/>
                  </a:moveTo>
                  <a:lnTo>
                    <a:pt x="2905234" y="444500"/>
                  </a:lnTo>
                  <a:lnTo>
                    <a:pt x="2895899" y="431800"/>
                  </a:lnTo>
                  <a:lnTo>
                    <a:pt x="3097118" y="431800"/>
                  </a:lnTo>
                  <a:lnTo>
                    <a:pt x="3085752" y="444500"/>
                  </a:lnTo>
                  <a:close/>
                </a:path>
                <a:path w="3458209" h="1371600">
                  <a:moveTo>
                    <a:pt x="3343283" y="508000"/>
                  </a:moveTo>
                  <a:lnTo>
                    <a:pt x="3317007" y="495300"/>
                  </a:lnTo>
                  <a:lnTo>
                    <a:pt x="3361262" y="431800"/>
                  </a:lnTo>
                  <a:lnTo>
                    <a:pt x="3387538" y="431800"/>
                  </a:lnTo>
                  <a:lnTo>
                    <a:pt x="3396527" y="444500"/>
                  </a:lnTo>
                  <a:lnTo>
                    <a:pt x="3373708" y="444500"/>
                  </a:lnTo>
                  <a:lnTo>
                    <a:pt x="3343283" y="508000"/>
                  </a:lnTo>
                  <a:close/>
                </a:path>
                <a:path w="3458209" h="1371600">
                  <a:moveTo>
                    <a:pt x="3458068" y="444500"/>
                  </a:moveTo>
                  <a:lnTo>
                    <a:pt x="3387538" y="431800"/>
                  </a:lnTo>
                  <a:lnTo>
                    <a:pt x="3458068" y="431800"/>
                  </a:lnTo>
                  <a:lnTo>
                    <a:pt x="3458068" y="444500"/>
                  </a:lnTo>
                  <a:close/>
                </a:path>
                <a:path w="3458209" h="1371600">
                  <a:moveTo>
                    <a:pt x="3060945" y="457200"/>
                  </a:moveTo>
                  <a:lnTo>
                    <a:pt x="2965911" y="457200"/>
                  </a:lnTo>
                  <a:lnTo>
                    <a:pt x="2930127" y="444500"/>
                  </a:lnTo>
                  <a:lnTo>
                    <a:pt x="3073608" y="444500"/>
                  </a:lnTo>
                  <a:lnTo>
                    <a:pt x="3060945" y="457200"/>
                  </a:lnTo>
                  <a:close/>
                </a:path>
                <a:path w="3458209" h="1371600">
                  <a:moveTo>
                    <a:pt x="3402750" y="508000"/>
                  </a:moveTo>
                  <a:lnTo>
                    <a:pt x="3374400" y="444500"/>
                  </a:lnTo>
                  <a:lnTo>
                    <a:pt x="3396527" y="444500"/>
                  </a:lnTo>
                  <a:lnTo>
                    <a:pt x="3432484" y="495300"/>
                  </a:lnTo>
                  <a:lnTo>
                    <a:pt x="3402750" y="508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842956" y="6207742"/>
            <a:ext cx="5015230" cy="2747010"/>
          </a:xfrm>
          <a:prstGeom prst="rect">
            <a:avLst/>
          </a:prstGeom>
        </p:spPr>
        <p:txBody>
          <a:bodyPr vert="horz" wrap="square" lIns="0" tIns="327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75"/>
              </a:spcBef>
            </a:pPr>
            <a:r>
              <a:rPr sz="3500" spc="-5" dirty="0">
                <a:solidFill>
                  <a:srgbClr val="FFFFFF"/>
                </a:solidFill>
                <a:latin typeface="Courier New"/>
                <a:cs typeface="Courier New"/>
              </a:rPr>
              <a:t>Presented</a:t>
            </a:r>
            <a:r>
              <a:rPr sz="35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35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3500">
              <a:latin typeface="Courier New"/>
              <a:cs typeface="Courier New"/>
            </a:endParaRPr>
          </a:p>
          <a:p>
            <a:pPr marL="1028700" marR="374015" indent="-647065">
              <a:lnSpc>
                <a:spcPct val="117200"/>
              </a:lnSpc>
              <a:spcBef>
                <a:spcPts val="1245"/>
              </a:spcBef>
            </a:pP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Daniel André Sogo DIEME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Marie</a:t>
            </a:r>
            <a:r>
              <a:rPr sz="2400" spc="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Waly</a:t>
            </a:r>
            <a:r>
              <a:rPr sz="2400" spc="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FALL 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Mame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Ndella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FAYE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Serigne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Modou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Mbacké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FEDIOR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61803" y="338074"/>
            <a:ext cx="3903345" cy="825500"/>
            <a:chOff x="761803" y="338074"/>
            <a:chExt cx="3903345" cy="825500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1430" y="346149"/>
              <a:ext cx="3320141" cy="79129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38307" y="340986"/>
              <a:ext cx="3383915" cy="802005"/>
            </a:xfrm>
            <a:custGeom>
              <a:avLst/>
              <a:gdLst/>
              <a:ahLst/>
              <a:cxnLst/>
              <a:rect l="l" t="t" r="r" b="b"/>
              <a:pathLst>
                <a:path w="3383915" h="802005">
                  <a:moveTo>
                    <a:pt x="2245174" y="801774"/>
                  </a:moveTo>
                  <a:lnTo>
                    <a:pt x="2191004" y="799593"/>
                  </a:lnTo>
                  <a:lnTo>
                    <a:pt x="2138516" y="793100"/>
                  </a:lnTo>
                  <a:lnTo>
                    <a:pt x="2087639" y="782366"/>
                  </a:lnTo>
                  <a:lnTo>
                    <a:pt x="2038299" y="767466"/>
                  </a:lnTo>
                  <a:lnTo>
                    <a:pt x="1989901" y="748085"/>
                  </a:lnTo>
                  <a:lnTo>
                    <a:pt x="1945349" y="725440"/>
                  </a:lnTo>
                  <a:lnTo>
                    <a:pt x="1904231" y="699820"/>
                  </a:lnTo>
                  <a:lnTo>
                    <a:pt x="1866137" y="671519"/>
                  </a:lnTo>
                  <a:lnTo>
                    <a:pt x="1830654" y="640828"/>
                  </a:lnTo>
                  <a:lnTo>
                    <a:pt x="1797370" y="608038"/>
                  </a:lnTo>
                  <a:lnTo>
                    <a:pt x="1765874" y="573441"/>
                  </a:lnTo>
                  <a:lnTo>
                    <a:pt x="1735753" y="537330"/>
                  </a:lnTo>
                  <a:lnTo>
                    <a:pt x="1706598" y="499995"/>
                  </a:lnTo>
                  <a:lnTo>
                    <a:pt x="1677994" y="461729"/>
                  </a:lnTo>
                  <a:lnTo>
                    <a:pt x="1621713" y="384714"/>
                  </a:lnTo>
                  <a:lnTo>
                    <a:pt x="1593364" y="346727"/>
                  </a:lnTo>
                  <a:lnTo>
                    <a:pt x="1564107" y="309181"/>
                  </a:lnTo>
                  <a:lnTo>
                    <a:pt x="1533565" y="272390"/>
                  </a:lnTo>
                  <a:lnTo>
                    <a:pt x="1501362" y="236671"/>
                  </a:lnTo>
                  <a:lnTo>
                    <a:pt x="1467121" y="202340"/>
                  </a:lnTo>
                  <a:lnTo>
                    <a:pt x="1430467" y="169714"/>
                  </a:lnTo>
                  <a:lnTo>
                    <a:pt x="1391021" y="139109"/>
                  </a:lnTo>
                  <a:lnTo>
                    <a:pt x="1348409" y="110842"/>
                  </a:lnTo>
                  <a:lnTo>
                    <a:pt x="1302253" y="85229"/>
                  </a:lnTo>
                  <a:lnTo>
                    <a:pt x="1252176" y="62585"/>
                  </a:lnTo>
                  <a:lnTo>
                    <a:pt x="1216372" y="49285"/>
                  </a:lnTo>
                  <a:lnTo>
                    <a:pt x="1179744" y="37973"/>
                  </a:lnTo>
                  <a:lnTo>
                    <a:pt x="1142294" y="28648"/>
                  </a:lnTo>
                  <a:lnTo>
                    <a:pt x="1104026" y="21310"/>
                  </a:lnTo>
                  <a:lnTo>
                    <a:pt x="1064945" y="15958"/>
                  </a:lnTo>
                  <a:lnTo>
                    <a:pt x="1025055" y="12590"/>
                  </a:lnTo>
                  <a:lnTo>
                    <a:pt x="984358" y="11206"/>
                  </a:lnTo>
                  <a:lnTo>
                    <a:pt x="942859" y="11805"/>
                  </a:lnTo>
                  <a:lnTo>
                    <a:pt x="900562" y="14386"/>
                  </a:lnTo>
                  <a:lnTo>
                    <a:pt x="857470" y="18948"/>
                  </a:lnTo>
                  <a:lnTo>
                    <a:pt x="813587" y="25489"/>
                  </a:lnTo>
                  <a:lnTo>
                    <a:pt x="768917" y="34010"/>
                  </a:lnTo>
                  <a:lnTo>
                    <a:pt x="723464" y="44508"/>
                  </a:lnTo>
                  <a:lnTo>
                    <a:pt x="677232" y="56984"/>
                  </a:lnTo>
                  <a:lnTo>
                    <a:pt x="630225" y="71436"/>
                  </a:lnTo>
                  <a:lnTo>
                    <a:pt x="582445" y="87863"/>
                  </a:lnTo>
                  <a:lnTo>
                    <a:pt x="533898" y="106264"/>
                  </a:lnTo>
                  <a:lnTo>
                    <a:pt x="484586" y="126639"/>
                  </a:lnTo>
                  <a:lnTo>
                    <a:pt x="434514" y="148986"/>
                  </a:lnTo>
                  <a:lnTo>
                    <a:pt x="383686" y="173304"/>
                  </a:lnTo>
                  <a:lnTo>
                    <a:pt x="332105" y="199593"/>
                  </a:lnTo>
                  <a:lnTo>
                    <a:pt x="279775" y="227851"/>
                  </a:lnTo>
                  <a:lnTo>
                    <a:pt x="226700" y="258078"/>
                  </a:lnTo>
                  <a:lnTo>
                    <a:pt x="172884" y="290272"/>
                  </a:lnTo>
                  <a:lnTo>
                    <a:pt x="118330" y="324433"/>
                  </a:lnTo>
                  <a:lnTo>
                    <a:pt x="63043" y="360560"/>
                  </a:lnTo>
                  <a:lnTo>
                    <a:pt x="7025" y="398651"/>
                  </a:lnTo>
                  <a:lnTo>
                    <a:pt x="0" y="388514"/>
                  </a:lnTo>
                  <a:lnTo>
                    <a:pt x="54444" y="351586"/>
                  </a:lnTo>
                  <a:lnTo>
                    <a:pt x="108204" y="316490"/>
                  </a:lnTo>
                  <a:lnTo>
                    <a:pt x="161277" y="283230"/>
                  </a:lnTo>
                  <a:lnTo>
                    <a:pt x="213659" y="251806"/>
                  </a:lnTo>
                  <a:lnTo>
                    <a:pt x="265347" y="222220"/>
                  </a:lnTo>
                  <a:lnTo>
                    <a:pt x="316338" y="194474"/>
                  </a:lnTo>
                  <a:lnTo>
                    <a:pt x="366629" y="168568"/>
                  </a:lnTo>
                  <a:lnTo>
                    <a:pt x="416216" y="144505"/>
                  </a:lnTo>
                  <a:lnTo>
                    <a:pt x="465096" y="122286"/>
                  </a:lnTo>
                  <a:lnTo>
                    <a:pt x="513267" y="101912"/>
                  </a:lnTo>
                  <a:lnTo>
                    <a:pt x="560725" y="83385"/>
                  </a:lnTo>
                  <a:lnTo>
                    <a:pt x="607466" y="66707"/>
                  </a:lnTo>
                  <a:lnTo>
                    <a:pt x="653488" y="51878"/>
                  </a:lnTo>
                  <a:lnTo>
                    <a:pt x="698787" y="38901"/>
                  </a:lnTo>
                  <a:lnTo>
                    <a:pt x="743360" y="27776"/>
                  </a:lnTo>
                  <a:lnTo>
                    <a:pt x="787204" y="18506"/>
                  </a:lnTo>
                  <a:lnTo>
                    <a:pt x="830316" y="11092"/>
                  </a:lnTo>
                  <a:lnTo>
                    <a:pt x="872692" y="5535"/>
                  </a:lnTo>
                  <a:lnTo>
                    <a:pt x="914330" y="1837"/>
                  </a:lnTo>
                  <a:lnTo>
                    <a:pt x="955225" y="0"/>
                  </a:lnTo>
                  <a:lnTo>
                    <a:pt x="995376" y="24"/>
                  </a:lnTo>
                  <a:lnTo>
                    <a:pt x="1034778" y="1911"/>
                  </a:lnTo>
                  <a:lnTo>
                    <a:pt x="1073429" y="5663"/>
                  </a:lnTo>
                  <a:lnTo>
                    <a:pt x="1111325" y="11282"/>
                  </a:lnTo>
                  <a:lnTo>
                    <a:pt x="1184841" y="28124"/>
                  </a:lnTo>
                  <a:lnTo>
                    <a:pt x="1255299" y="52449"/>
                  </a:lnTo>
                  <a:lnTo>
                    <a:pt x="1306189" y="75517"/>
                  </a:lnTo>
                  <a:lnTo>
                    <a:pt x="1353085" y="101551"/>
                  </a:lnTo>
                  <a:lnTo>
                    <a:pt x="1396366" y="130233"/>
                  </a:lnTo>
                  <a:lnTo>
                    <a:pt x="1436414" y="161241"/>
                  </a:lnTo>
                  <a:lnTo>
                    <a:pt x="1473608" y="194257"/>
                  </a:lnTo>
                  <a:lnTo>
                    <a:pt x="1508327" y="228959"/>
                  </a:lnTo>
                  <a:lnTo>
                    <a:pt x="1540953" y="265029"/>
                  </a:lnTo>
                  <a:lnTo>
                    <a:pt x="1571865" y="302147"/>
                  </a:lnTo>
                  <a:lnTo>
                    <a:pt x="1601443" y="339992"/>
                  </a:lnTo>
                  <a:lnTo>
                    <a:pt x="1630068" y="378244"/>
                  </a:lnTo>
                  <a:lnTo>
                    <a:pt x="1686349" y="455242"/>
                  </a:lnTo>
                  <a:lnTo>
                    <a:pt x="1714677" y="493196"/>
                  </a:lnTo>
                  <a:lnTo>
                    <a:pt x="1743512" y="530169"/>
                  </a:lnTo>
                  <a:lnTo>
                    <a:pt x="1773262" y="565884"/>
                  </a:lnTo>
                  <a:lnTo>
                    <a:pt x="1804335" y="600063"/>
                  </a:lnTo>
                  <a:lnTo>
                    <a:pt x="1837140" y="632428"/>
                  </a:lnTo>
                  <a:lnTo>
                    <a:pt x="1872084" y="662702"/>
                  </a:lnTo>
                  <a:lnTo>
                    <a:pt x="1909577" y="690606"/>
                  </a:lnTo>
                  <a:lnTo>
                    <a:pt x="1950025" y="715864"/>
                  </a:lnTo>
                  <a:lnTo>
                    <a:pt x="1993837" y="738198"/>
                  </a:lnTo>
                  <a:lnTo>
                    <a:pt x="2041422" y="757329"/>
                  </a:lnTo>
                  <a:lnTo>
                    <a:pt x="2109921" y="776748"/>
                  </a:lnTo>
                  <a:lnTo>
                    <a:pt x="2181577" y="787891"/>
                  </a:lnTo>
                  <a:lnTo>
                    <a:pt x="2256366" y="790765"/>
                  </a:lnTo>
                  <a:lnTo>
                    <a:pt x="2294929" y="789103"/>
                  </a:lnTo>
                  <a:lnTo>
                    <a:pt x="2334267" y="785377"/>
                  </a:lnTo>
                  <a:lnTo>
                    <a:pt x="2374378" y="779587"/>
                  </a:lnTo>
                  <a:lnTo>
                    <a:pt x="2415258" y="771733"/>
                  </a:lnTo>
                  <a:lnTo>
                    <a:pt x="2456905" y="761818"/>
                  </a:lnTo>
                  <a:lnTo>
                    <a:pt x="2499316" y="749841"/>
                  </a:lnTo>
                  <a:lnTo>
                    <a:pt x="2542489" y="735804"/>
                  </a:lnTo>
                  <a:lnTo>
                    <a:pt x="2586420" y="719707"/>
                  </a:lnTo>
                  <a:lnTo>
                    <a:pt x="2631106" y="701551"/>
                  </a:lnTo>
                  <a:lnTo>
                    <a:pt x="2676546" y="681338"/>
                  </a:lnTo>
                  <a:lnTo>
                    <a:pt x="2722736" y="659067"/>
                  </a:lnTo>
                  <a:lnTo>
                    <a:pt x="2769674" y="634741"/>
                  </a:lnTo>
                  <a:lnTo>
                    <a:pt x="2817356" y="608359"/>
                  </a:lnTo>
                  <a:lnTo>
                    <a:pt x="2865780" y="579922"/>
                  </a:lnTo>
                  <a:lnTo>
                    <a:pt x="2914943" y="549432"/>
                  </a:lnTo>
                  <a:lnTo>
                    <a:pt x="2964842" y="516889"/>
                  </a:lnTo>
                  <a:lnTo>
                    <a:pt x="3015475" y="482295"/>
                  </a:lnTo>
                  <a:lnTo>
                    <a:pt x="3066839" y="445649"/>
                  </a:lnTo>
                  <a:lnTo>
                    <a:pt x="3118931" y="406953"/>
                  </a:lnTo>
                  <a:lnTo>
                    <a:pt x="3171748" y="366207"/>
                  </a:lnTo>
                  <a:lnTo>
                    <a:pt x="3225288" y="323413"/>
                  </a:lnTo>
                  <a:lnTo>
                    <a:pt x="3279547" y="278572"/>
                  </a:lnTo>
                  <a:lnTo>
                    <a:pt x="3276424" y="270774"/>
                  </a:lnTo>
                  <a:lnTo>
                    <a:pt x="3274082" y="262977"/>
                  </a:lnTo>
                  <a:lnTo>
                    <a:pt x="3274082" y="254400"/>
                  </a:lnTo>
                  <a:lnTo>
                    <a:pt x="3278449" y="233043"/>
                  </a:lnTo>
                  <a:lnTo>
                    <a:pt x="3290281" y="215706"/>
                  </a:lnTo>
                  <a:lnTo>
                    <a:pt x="3307675" y="204071"/>
                  </a:lnTo>
                  <a:lnTo>
                    <a:pt x="3328728" y="199819"/>
                  </a:lnTo>
                  <a:lnTo>
                    <a:pt x="3350111" y="204058"/>
                  </a:lnTo>
                  <a:lnTo>
                    <a:pt x="3367469" y="215608"/>
                  </a:lnTo>
                  <a:lnTo>
                    <a:pt x="3379117" y="232714"/>
                  </a:lnTo>
                  <a:lnTo>
                    <a:pt x="3383374" y="253620"/>
                  </a:lnTo>
                  <a:lnTo>
                    <a:pt x="3379007" y="274978"/>
                  </a:lnTo>
                  <a:lnTo>
                    <a:pt x="3367176" y="292315"/>
                  </a:lnTo>
                  <a:lnTo>
                    <a:pt x="3349782" y="303950"/>
                  </a:lnTo>
                  <a:lnTo>
                    <a:pt x="3328728" y="308202"/>
                  </a:lnTo>
                  <a:lnTo>
                    <a:pt x="3316323" y="306788"/>
                  </a:lnTo>
                  <a:lnTo>
                    <a:pt x="3305016" y="302744"/>
                  </a:lnTo>
                  <a:lnTo>
                    <a:pt x="3295026" y="296360"/>
                  </a:lnTo>
                  <a:lnTo>
                    <a:pt x="3286573" y="287929"/>
                  </a:lnTo>
                  <a:lnTo>
                    <a:pt x="3235940" y="329738"/>
                  </a:lnTo>
                  <a:lnTo>
                    <a:pt x="3185920" y="369783"/>
                  </a:lnTo>
                  <a:lnTo>
                    <a:pt x="3136514" y="408063"/>
                  </a:lnTo>
                  <a:lnTo>
                    <a:pt x="3087725" y="444576"/>
                  </a:lnTo>
                  <a:lnTo>
                    <a:pt x="3039556" y="479321"/>
                  </a:lnTo>
                  <a:lnTo>
                    <a:pt x="2992008" y="512297"/>
                  </a:lnTo>
                  <a:lnTo>
                    <a:pt x="2945085" y="543503"/>
                  </a:lnTo>
                  <a:lnTo>
                    <a:pt x="2898788" y="572936"/>
                  </a:lnTo>
                  <a:lnTo>
                    <a:pt x="2853120" y="600596"/>
                  </a:lnTo>
                  <a:lnTo>
                    <a:pt x="2808083" y="626482"/>
                  </a:lnTo>
                  <a:lnTo>
                    <a:pt x="2763679" y="650591"/>
                  </a:lnTo>
                  <a:lnTo>
                    <a:pt x="2719912" y="672923"/>
                  </a:lnTo>
                  <a:lnTo>
                    <a:pt x="2676783" y="693476"/>
                  </a:lnTo>
                  <a:lnTo>
                    <a:pt x="2634295" y="712249"/>
                  </a:lnTo>
                  <a:lnTo>
                    <a:pt x="2592450" y="729240"/>
                  </a:lnTo>
                  <a:lnTo>
                    <a:pt x="2551250" y="744449"/>
                  </a:lnTo>
                  <a:lnTo>
                    <a:pt x="2510698" y="757874"/>
                  </a:lnTo>
                  <a:lnTo>
                    <a:pt x="2470796" y="769513"/>
                  </a:lnTo>
                  <a:lnTo>
                    <a:pt x="2431547" y="779365"/>
                  </a:lnTo>
                  <a:lnTo>
                    <a:pt x="2392953" y="787428"/>
                  </a:lnTo>
                  <a:lnTo>
                    <a:pt x="2355017" y="793703"/>
                  </a:lnTo>
                  <a:lnTo>
                    <a:pt x="2281124" y="800877"/>
                  </a:lnTo>
                  <a:lnTo>
                    <a:pt x="2245174" y="8017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7267" y="343533"/>
              <a:ext cx="2165985" cy="814069"/>
            </a:xfrm>
            <a:custGeom>
              <a:avLst/>
              <a:gdLst/>
              <a:ahLst/>
              <a:cxnLst/>
              <a:rect l="l" t="t" r="r" b="b"/>
              <a:pathLst>
                <a:path w="2165985" h="814069">
                  <a:moveTo>
                    <a:pt x="54646" y="453805"/>
                  </a:moveTo>
                  <a:lnTo>
                    <a:pt x="33592" y="449553"/>
                  </a:lnTo>
                  <a:lnTo>
                    <a:pt x="16198" y="437918"/>
                  </a:lnTo>
                  <a:lnTo>
                    <a:pt x="4366" y="420581"/>
                  </a:lnTo>
                  <a:lnTo>
                    <a:pt x="0" y="399224"/>
                  </a:lnTo>
                  <a:lnTo>
                    <a:pt x="4257" y="377866"/>
                  </a:lnTo>
                  <a:lnTo>
                    <a:pt x="15905" y="360530"/>
                  </a:lnTo>
                  <a:lnTo>
                    <a:pt x="33263" y="348894"/>
                  </a:lnTo>
                  <a:lnTo>
                    <a:pt x="54646" y="344642"/>
                  </a:lnTo>
                  <a:lnTo>
                    <a:pt x="76028" y="348894"/>
                  </a:lnTo>
                  <a:lnTo>
                    <a:pt x="93386" y="360530"/>
                  </a:lnTo>
                  <a:lnTo>
                    <a:pt x="105035" y="377866"/>
                  </a:lnTo>
                  <a:lnTo>
                    <a:pt x="109292" y="399224"/>
                  </a:lnTo>
                  <a:lnTo>
                    <a:pt x="105035" y="420581"/>
                  </a:lnTo>
                  <a:lnTo>
                    <a:pt x="93386" y="437918"/>
                  </a:lnTo>
                  <a:lnTo>
                    <a:pt x="76028" y="449553"/>
                  </a:lnTo>
                  <a:lnTo>
                    <a:pt x="54646" y="453805"/>
                  </a:lnTo>
                  <a:close/>
                </a:path>
                <a:path w="2165985" h="814069">
                  <a:moveTo>
                    <a:pt x="1324777" y="109162"/>
                  </a:moveTo>
                  <a:lnTo>
                    <a:pt x="1303395" y="104910"/>
                  </a:lnTo>
                  <a:lnTo>
                    <a:pt x="1286037" y="93275"/>
                  </a:lnTo>
                  <a:lnTo>
                    <a:pt x="1274388" y="75938"/>
                  </a:lnTo>
                  <a:lnTo>
                    <a:pt x="1270131" y="54581"/>
                  </a:lnTo>
                  <a:lnTo>
                    <a:pt x="1274498" y="33224"/>
                  </a:lnTo>
                  <a:lnTo>
                    <a:pt x="1286330" y="15887"/>
                  </a:lnTo>
                  <a:lnTo>
                    <a:pt x="1303724" y="4251"/>
                  </a:lnTo>
                  <a:lnTo>
                    <a:pt x="1324777" y="0"/>
                  </a:lnTo>
                  <a:lnTo>
                    <a:pt x="1346160" y="4361"/>
                  </a:lnTo>
                  <a:lnTo>
                    <a:pt x="1363517" y="16179"/>
                  </a:lnTo>
                  <a:lnTo>
                    <a:pt x="1375166" y="33552"/>
                  </a:lnTo>
                  <a:lnTo>
                    <a:pt x="1379423" y="54581"/>
                  </a:lnTo>
                  <a:lnTo>
                    <a:pt x="1375166" y="75938"/>
                  </a:lnTo>
                  <a:lnTo>
                    <a:pt x="1363517" y="93275"/>
                  </a:lnTo>
                  <a:lnTo>
                    <a:pt x="1346160" y="104910"/>
                  </a:lnTo>
                  <a:lnTo>
                    <a:pt x="1324777" y="109162"/>
                  </a:lnTo>
                  <a:close/>
                </a:path>
                <a:path w="2165985" h="814069">
                  <a:moveTo>
                    <a:pt x="2110901" y="814043"/>
                  </a:moveTo>
                  <a:lnTo>
                    <a:pt x="2089518" y="809791"/>
                  </a:lnTo>
                  <a:lnTo>
                    <a:pt x="2072161" y="798156"/>
                  </a:lnTo>
                  <a:lnTo>
                    <a:pt x="2060512" y="780819"/>
                  </a:lnTo>
                  <a:lnTo>
                    <a:pt x="2056255" y="759461"/>
                  </a:lnTo>
                  <a:lnTo>
                    <a:pt x="2060621" y="738104"/>
                  </a:lnTo>
                  <a:lnTo>
                    <a:pt x="2072453" y="720767"/>
                  </a:lnTo>
                  <a:lnTo>
                    <a:pt x="2089847" y="709132"/>
                  </a:lnTo>
                  <a:lnTo>
                    <a:pt x="2110901" y="704880"/>
                  </a:lnTo>
                  <a:lnTo>
                    <a:pt x="2132283" y="709242"/>
                  </a:lnTo>
                  <a:lnTo>
                    <a:pt x="2149641" y="721059"/>
                  </a:lnTo>
                  <a:lnTo>
                    <a:pt x="2161290" y="738433"/>
                  </a:lnTo>
                  <a:lnTo>
                    <a:pt x="2165547" y="759461"/>
                  </a:lnTo>
                  <a:lnTo>
                    <a:pt x="2161290" y="780819"/>
                  </a:lnTo>
                  <a:lnTo>
                    <a:pt x="2149641" y="798156"/>
                  </a:lnTo>
                  <a:lnTo>
                    <a:pt x="2132283" y="809791"/>
                  </a:lnTo>
                  <a:lnTo>
                    <a:pt x="2110901" y="8140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1803" y="338074"/>
              <a:ext cx="3903345" cy="825500"/>
            </a:xfrm>
            <a:custGeom>
              <a:avLst/>
              <a:gdLst/>
              <a:ahLst/>
              <a:cxnLst/>
              <a:rect l="l" t="t" r="r" b="b"/>
              <a:pathLst>
                <a:path w="3903345" h="825500">
                  <a:moveTo>
                    <a:pt x="60110" y="465501"/>
                  </a:moveTo>
                  <a:lnTo>
                    <a:pt x="36556" y="460725"/>
                  </a:lnTo>
                  <a:lnTo>
                    <a:pt x="17467" y="447762"/>
                  </a:lnTo>
                  <a:lnTo>
                    <a:pt x="4671" y="428659"/>
                  </a:lnTo>
                  <a:lnTo>
                    <a:pt x="0" y="405462"/>
                  </a:lnTo>
                  <a:lnTo>
                    <a:pt x="4781" y="381936"/>
                  </a:lnTo>
                  <a:lnTo>
                    <a:pt x="17759" y="362869"/>
                  </a:lnTo>
                  <a:lnTo>
                    <a:pt x="36886" y="350088"/>
                  </a:lnTo>
                  <a:lnTo>
                    <a:pt x="60110" y="345422"/>
                  </a:lnTo>
                  <a:lnTo>
                    <a:pt x="83335" y="350198"/>
                  </a:lnTo>
                  <a:lnTo>
                    <a:pt x="92395" y="356338"/>
                  </a:lnTo>
                  <a:lnTo>
                    <a:pt x="60110" y="356338"/>
                  </a:lnTo>
                  <a:lnTo>
                    <a:pt x="41350" y="360164"/>
                  </a:lnTo>
                  <a:lnTo>
                    <a:pt x="25956" y="370569"/>
                  </a:lnTo>
                  <a:lnTo>
                    <a:pt x="15539" y="385944"/>
                  </a:lnTo>
                  <a:lnTo>
                    <a:pt x="11709" y="404682"/>
                  </a:lnTo>
                  <a:lnTo>
                    <a:pt x="15539" y="423420"/>
                  </a:lnTo>
                  <a:lnTo>
                    <a:pt x="25956" y="438795"/>
                  </a:lnTo>
                  <a:lnTo>
                    <a:pt x="41350" y="449200"/>
                  </a:lnTo>
                  <a:lnTo>
                    <a:pt x="60110" y="453026"/>
                  </a:lnTo>
                  <a:lnTo>
                    <a:pt x="95003" y="453026"/>
                  </a:lnTo>
                  <a:lnTo>
                    <a:pt x="83664" y="460725"/>
                  </a:lnTo>
                  <a:lnTo>
                    <a:pt x="60110" y="465501"/>
                  </a:lnTo>
                  <a:close/>
                </a:path>
                <a:path w="3903345" h="825500">
                  <a:moveTo>
                    <a:pt x="95003" y="453026"/>
                  </a:moveTo>
                  <a:lnTo>
                    <a:pt x="60110" y="453026"/>
                  </a:lnTo>
                  <a:lnTo>
                    <a:pt x="78870" y="449200"/>
                  </a:lnTo>
                  <a:lnTo>
                    <a:pt x="94264" y="438795"/>
                  </a:lnTo>
                  <a:lnTo>
                    <a:pt x="104681" y="423420"/>
                  </a:lnTo>
                  <a:lnTo>
                    <a:pt x="108511" y="404682"/>
                  </a:lnTo>
                  <a:lnTo>
                    <a:pt x="104681" y="385944"/>
                  </a:lnTo>
                  <a:lnTo>
                    <a:pt x="94264" y="370569"/>
                  </a:lnTo>
                  <a:lnTo>
                    <a:pt x="78870" y="360164"/>
                  </a:lnTo>
                  <a:lnTo>
                    <a:pt x="60110" y="356338"/>
                  </a:lnTo>
                  <a:lnTo>
                    <a:pt x="92395" y="356338"/>
                  </a:lnTo>
                  <a:lnTo>
                    <a:pt x="102461" y="363161"/>
                  </a:lnTo>
                  <a:lnTo>
                    <a:pt x="115439" y="382265"/>
                  </a:lnTo>
                  <a:lnTo>
                    <a:pt x="120221" y="405462"/>
                  </a:lnTo>
                  <a:lnTo>
                    <a:pt x="115549" y="428659"/>
                  </a:lnTo>
                  <a:lnTo>
                    <a:pt x="102754" y="447762"/>
                  </a:lnTo>
                  <a:lnTo>
                    <a:pt x="95003" y="453026"/>
                  </a:lnTo>
                  <a:close/>
                </a:path>
                <a:path w="3903345" h="825500">
                  <a:moveTo>
                    <a:pt x="1331023" y="120079"/>
                  </a:moveTo>
                  <a:lnTo>
                    <a:pt x="1307469" y="115303"/>
                  </a:lnTo>
                  <a:lnTo>
                    <a:pt x="1288379" y="102340"/>
                  </a:lnTo>
                  <a:lnTo>
                    <a:pt x="1275584" y="83236"/>
                  </a:lnTo>
                  <a:lnTo>
                    <a:pt x="1270912" y="60039"/>
                  </a:lnTo>
                  <a:lnTo>
                    <a:pt x="1275693" y="36842"/>
                  </a:lnTo>
                  <a:lnTo>
                    <a:pt x="1288672" y="17738"/>
                  </a:lnTo>
                  <a:lnTo>
                    <a:pt x="1307798" y="4775"/>
                  </a:lnTo>
                  <a:lnTo>
                    <a:pt x="1331023" y="0"/>
                  </a:lnTo>
                  <a:lnTo>
                    <a:pt x="1354247" y="4775"/>
                  </a:lnTo>
                  <a:lnTo>
                    <a:pt x="1364457" y="11696"/>
                  </a:lnTo>
                  <a:lnTo>
                    <a:pt x="1331023" y="11696"/>
                  </a:lnTo>
                  <a:lnTo>
                    <a:pt x="1312262" y="15521"/>
                  </a:lnTo>
                  <a:lnTo>
                    <a:pt x="1296869" y="25926"/>
                  </a:lnTo>
                  <a:lnTo>
                    <a:pt x="1286452" y="41301"/>
                  </a:lnTo>
                  <a:lnTo>
                    <a:pt x="1282622" y="60039"/>
                  </a:lnTo>
                  <a:lnTo>
                    <a:pt x="1286452" y="78777"/>
                  </a:lnTo>
                  <a:lnTo>
                    <a:pt x="1296869" y="94153"/>
                  </a:lnTo>
                  <a:lnTo>
                    <a:pt x="1312262" y="104557"/>
                  </a:lnTo>
                  <a:lnTo>
                    <a:pt x="1331023" y="108383"/>
                  </a:lnTo>
                  <a:lnTo>
                    <a:pt x="1364457" y="108383"/>
                  </a:lnTo>
                  <a:lnTo>
                    <a:pt x="1354247" y="115303"/>
                  </a:lnTo>
                  <a:lnTo>
                    <a:pt x="1331023" y="120079"/>
                  </a:lnTo>
                  <a:close/>
                </a:path>
                <a:path w="3903345" h="825500">
                  <a:moveTo>
                    <a:pt x="1364457" y="108383"/>
                  </a:moveTo>
                  <a:lnTo>
                    <a:pt x="1331023" y="108383"/>
                  </a:lnTo>
                  <a:lnTo>
                    <a:pt x="1349783" y="104557"/>
                  </a:lnTo>
                  <a:lnTo>
                    <a:pt x="1365176" y="94153"/>
                  </a:lnTo>
                  <a:lnTo>
                    <a:pt x="1375593" y="78777"/>
                  </a:lnTo>
                  <a:lnTo>
                    <a:pt x="1379423" y="60039"/>
                  </a:lnTo>
                  <a:lnTo>
                    <a:pt x="1375593" y="41301"/>
                  </a:lnTo>
                  <a:lnTo>
                    <a:pt x="1365176" y="25926"/>
                  </a:lnTo>
                  <a:lnTo>
                    <a:pt x="1349783" y="15521"/>
                  </a:lnTo>
                  <a:lnTo>
                    <a:pt x="1331023" y="11696"/>
                  </a:lnTo>
                  <a:lnTo>
                    <a:pt x="1364457" y="11696"/>
                  </a:lnTo>
                  <a:lnTo>
                    <a:pt x="1373373" y="17738"/>
                  </a:lnTo>
                  <a:lnTo>
                    <a:pt x="1386352" y="36842"/>
                  </a:lnTo>
                  <a:lnTo>
                    <a:pt x="1391133" y="60039"/>
                  </a:lnTo>
                  <a:lnTo>
                    <a:pt x="1386352" y="83236"/>
                  </a:lnTo>
                  <a:lnTo>
                    <a:pt x="1373373" y="102340"/>
                  </a:lnTo>
                  <a:lnTo>
                    <a:pt x="1364457" y="108383"/>
                  </a:lnTo>
                  <a:close/>
                </a:path>
                <a:path w="3903345" h="825500">
                  <a:moveTo>
                    <a:pt x="2116365" y="824959"/>
                  </a:moveTo>
                  <a:lnTo>
                    <a:pt x="2092811" y="820183"/>
                  </a:lnTo>
                  <a:lnTo>
                    <a:pt x="2073722" y="807220"/>
                  </a:lnTo>
                  <a:lnTo>
                    <a:pt x="2060926" y="788117"/>
                  </a:lnTo>
                  <a:lnTo>
                    <a:pt x="2056254" y="764920"/>
                  </a:lnTo>
                  <a:lnTo>
                    <a:pt x="2061036" y="741394"/>
                  </a:lnTo>
                  <a:lnTo>
                    <a:pt x="2074014" y="722327"/>
                  </a:lnTo>
                  <a:lnTo>
                    <a:pt x="2093141" y="709546"/>
                  </a:lnTo>
                  <a:lnTo>
                    <a:pt x="2116365" y="704880"/>
                  </a:lnTo>
                  <a:lnTo>
                    <a:pt x="2139919" y="709656"/>
                  </a:lnTo>
                  <a:lnTo>
                    <a:pt x="2150110" y="716576"/>
                  </a:lnTo>
                  <a:lnTo>
                    <a:pt x="2116365" y="716576"/>
                  </a:lnTo>
                  <a:lnTo>
                    <a:pt x="2097605" y="720402"/>
                  </a:lnTo>
                  <a:lnTo>
                    <a:pt x="2082211" y="730806"/>
                  </a:lnTo>
                  <a:lnTo>
                    <a:pt x="2071794" y="746182"/>
                  </a:lnTo>
                  <a:lnTo>
                    <a:pt x="2067964" y="764920"/>
                  </a:lnTo>
                  <a:lnTo>
                    <a:pt x="2071794" y="783658"/>
                  </a:lnTo>
                  <a:lnTo>
                    <a:pt x="2082211" y="799033"/>
                  </a:lnTo>
                  <a:lnTo>
                    <a:pt x="2097605" y="809438"/>
                  </a:lnTo>
                  <a:lnTo>
                    <a:pt x="2116365" y="813263"/>
                  </a:lnTo>
                  <a:lnTo>
                    <a:pt x="2150419" y="813263"/>
                  </a:lnTo>
                  <a:lnTo>
                    <a:pt x="2139919" y="820293"/>
                  </a:lnTo>
                  <a:lnTo>
                    <a:pt x="2116365" y="824959"/>
                  </a:lnTo>
                  <a:close/>
                </a:path>
                <a:path w="3903345" h="825500">
                  <a:moveTo>
                    <a:pt x="2150419" y="813263"/>
                  </a:moveTo>
                  <a:lnTo>
                    <a:pt x="2116365" y="813263"/>
                  </a:lnTo>
                  <a:lnTo>
                    <a:pt x="2135126" y="809438"/>
                  </a:lnTo>
                  <a:lnTo>
                    <a:pt x="2150519" y="799033"/>
                  </a:lnTo>
                  <a:lnTo>
                    <a:pt x="2160936" y="783658"/>
                  </a:lnTo>
                  <a:lnTo>
                    <a:pt x="2164766" y="764920"/>
                  </a:lnTo>
                  <a:lnTo>
                    <a:pt x="2160936" y="746182"/>
                  </a:lnTo>
                  <a:lnTo>
                    <a:pt x="2150519" y="730806"/>
                  </a:lnTo>
                  <a:lnTo>
                    <a:pt x="2135125" y="720402"/>
                  </a:lnTo>
                  <a:lnTo>
                    <a:pt x="2116365" y="716576"/>
                  </a:lnTo>
                  <a:lnTo>
                    <a:pt x="2150110" y="716576"/>
                  </a:lnTo>
                  <a:lnTo>
                    <a:pt x="2159009" y="722619"/>
                  </a:lnTo>
                  <a:lnTo>
                    <a:pt x="2171804" y="741723"/>
                  </a:lnTo>
                  <a:lnTo>
                    <a:pt x="2176476" y="764920"/>
                  </a:lnTo>
                  <a:lnTo>
                    <a:pt x="2171804" y="788446"/>
                  </a:lnTo>
                  <a:lnTo>
                    <a:pt x="2159009" y="807513"/>
                  </a:lnTo>
                  <a:lnTo>
                    <a:pt x="2150419" y="813263"/>
                  </a:lnTo>
                  <a:close/>
                </a:path>
                <a:path w="3903345" h="825500">
                  <a:moveTo>
                    <a:pt x="3438310" y="262770"/>
                  </a:moveTo>
                  <a:lnTo>
                    <a:pt x="3413820" y="262770"/>
                  </a:lnTo>
                  <a:lnTo>
                    <a:pt x="3443656" y="244800"/>
                  </a:lnTo>
                  <a:lnTo>
                    <a:pt x="3471003" y="234212"/>
                  </a:lnTo>
                  <a:lnTo>
                    <a:pt x="3495716" y="231081"/>
                  </a:lnTo>
                  <a:lnTo>
                    <a:pt x="3517647" y="235480"/>
                  </a:lnTo>
                  <a:lnTo>
                    <a:pt x="3529162" y="241656"/>
                  </a:lnTo>
                  <a:lnTo>
                    <a:pt x="3531777" y="243813"/>
                  </a:lnTo>
                  <a:lnTo>
                    <a:pt x="3495118" y="243813"/>
                  </a:lnTo>
                  <a:lnTo>
                    <a:pt x="3474419" y="246591"/>
                  </a:lnTo>
                  <a:lnTo>
                    <a:pt x="3450938" y="255509"/>
                  </a:lnTo>
                  <a:lnTo>
                    <a:pt x="3438310" y="262770"/>
                  </a:lnTo>
                  <a:close/>
                </a:path>
                <a:path w="3903345" h="825500">
                  <a:moveTo>
                    <a:pt x="3594152" y="305656"/>
                  </a:moveTo>
                  <a:lnTo>
                    <a:pt x="3587126" y="305656"/>
                  </a:lnTo>
                  <a:lnTo>
                    <a:pt x="3581662" y="304876"/>
                  </a:lnTo>
                  <a:lnTo>
                    <a:pt x="3548411" y="282361"/>
                  </a:lnTo>
                  <a:lnTo>
                    <a:pt x="3535908" y="265706"/>
                  </a:lnTo>
                  <a:lnTo>
                    <a:pt x="3529455" y="258384"/>
                  </a:lnTo>
                  <a:lnTo>
                    <a:pt x="3521978" y="252085"/>
                  </a:lnTo>
                  <a:lnTo>
                    <a:pt x="3512964" y="247176"/>
                  </a:lnTo>
                  <a:lnTo>
                    <a:pt x="3495118" y="243813"/>
                  </a:lnTo>
                  <a:lnTo>
                    <a:pt x="3531777" y="243813"/>
                  </a:lnTo>
                  <a:lnTo>
                    <a:pt x="3538335" y="249222"/>
                  </a:lnTo>
                  <a:lnTo>
                    <a:pt x="3545751" y="257519"/>
                  </a:lnTo>
                  <a:lnTo>
                    <a:pt x="3551996" y="265889"/>
                  </a:lnTo>
                  <a:lnTo>
                    <a:pt x="3557473" y="273735"/>
                  </a:lnTo>
                  <a:lnTo>
                    <a:pt x="3563609" y="280704"/>
                  </a:lnTo>
                  <a:lnTo>
                    <a:pt x="3570769" y="286503"/>
                  </a:lnTo>
                  <a:lnTo>
                    <a:pt x="3579319" y="290841"/>
                  </a:lnTo>
                  <a:lnTo>
                    <a:pt x="3598482" y="293192"/>
                  </a:lnTo>
                  <a:lnTo>
                    <a:pt x="3636697" y="293192"/>
                  </a:lnTo>
                  <a:lnTo>
                    <a:pt x="3634454" y="294544"/>
                  </a:lnTo>
                  <a:lnTo>
                    <a:pt x="3613315" y="302878"/>
                  </a:lnTo>
                  <a:lnTo>
                    <a:pt x="3594152" y="305656"/>
                  </a:lnTo>
                  <a:close/>
                </a:path>
                <a:path w="3903345" h="825500">
                  <a:moveTo>
                    <a:pt x="3636697" y="293192"/>
                  </a:moveTo>
                  <a:lnTo>
                    <a:pt x="3598482" y="293192"/>
                  </a:lnTo>
                  <a:lnTo>
                    <a:pt x="3620792" y="287429"/>
                  </a:lnTo>
                  <a:lnTo>
                    <a:pt x="3646176" y="273626"/>
                  </a:lnTo>
                  <a:lnTo>
                    <a:pt x="3674560" y="251854"/>
                  </a:lnTo>
                  <a:lnTo>
                    <a:pt x="3682366" y="261211"/>
                  </a:lnTo>
                  <a:lnTo>
                    <a:pt x="3657414" y="280704"/>
                  </a:lnTo>
                  <a:lnTo>
                    <a:pt x="3636697" y="293192"/>
                  </a:lnTo>
                  <a:close/>
                </a:path>
                <a:path w="3903345" h="825500">
                  <a:moveTo>
                    <a:pt x="3565268" y="709558"/>
                  </a:moveTo>
                  <a:lnTo>
                    <a:pt x="3520770" y="632365"/>
                  </a:lnTo>
                  <a:lnTo>
                    <a:pt x="3530919" y="626127"/>
                  </a:lnTo>
                  <a:lnTo>
                    <a:pt x="3416943" y="534118"/>
                  </a:lnTo>
                  <a:lnTo>
                    <a:pt x="3403671" y="257312"/>
                  </a:lnTo>
                  <a:lnTo>
                    <a:pt x="3413820" y="262770"/>
                  </a:lnTo>
                  <a:lnTo>
                    <a:pt x="3438310" y="262770"/>
                  </a:lnTo>
                  <a:lnTo>
                    <a:pt x="3424749" y="270568"/>
                  </a:lnTo>
                  <a:lnTo>
                    <a:pt x="3639430" y="405462"/>
                  </a:lnTo>
                  <a:lnTo>
                    <a:pt x="3662070" y="549713"/>
                  </a:lnTo>
                  <a:lnTo>
                    <a:pt x="3676145" y="549713"/>
                  </a:lnTo>
                  <a:lnTo>
                    <a:pt x="3717497" y="621448"/>
                  </a:lnTo>
                  <a:lnTo>
                    <a:pt x="3565268" y="709558"/>
                  </a:lnTo>
                  <a:close/>
                </a:path>
                <a:path w="3903345" h="825500">
                  <a:moveTo>
                    <a:pt x="3676145" y="549713"/>
                  </a:moveTo>
                  <a:lnTo>
                    <a:pt x="3662070" y="549713"/>
                  </a:lnTo>
                  <a:lnTo>
                    <a:pt x="3672999" y="544255"/>
                  </a:lnTo>
                  <a:lnTo>
                    <a:pt x="3676145" y="549713"/>
                  </a:lnTo>
                  <a:close/>
                </a:path>
                <a:path w="3903345" h="825500">
                  <a:moveTo>
                    <a:pt x="3846305" y="678369"/>
                  </a:moveTo>
                  <a:lnTo>
                    <a:pt x="3824447" y="678369"/>
                  </a:lnTo>
                  <a:lnTo>
                    <a:pt x="3824447" y="676810"/>
                  </a:lnTo>
                  <a:lnTo>
                    <a:pt x="3788536" y="630805"/>
                  </a:lnTo>
                  <a:lnTo>
                    <a:pt x="3811956" y="617550"/>
                  </a:lnTo>
                  <a:lnTo>
                    <a:pt x="3835376" y="670572"/>
                  </a:lnTo>
                  <a:lnTo>
                    <a:pt x="3852192" y="670572"/>
                  </a:lnTo>
                  <a:lnTo>
                    <a:pt x="3846305" y="678369"/>
                  </a:lnTo>
                  <a:close/>
                </a:path>
                <a:path w="3903345" h="825500">
                  <a:moveTo>
                    <a:pt x="3852192" y="670572"/>
                  </a:moveTo>
                  <a:lnTo>
                    <a:pt x="3836157" y="670572"/>
                  </a:lnTo>
                  <a:lnTo>
                    <a:pt x="3859576" y="617550"/>
                  </a:lnTo>
                  <a:lnTo>
                    <a:pt x="3882215" y="630805"/>
                  </a:lnTo>
                  <a:lnTo>
                    <a:pt x="3852192" y="670572"/>
                  </a:lnTo>
                  <a:close/>
                </a:path>
                <a:path w="3903345" h="825500">
                  <a:moveTo>
                    <a:pt x="3769020" y="697083"/>
                  </a:moveTo>
                  <a:lnTo>
                    <a:pt x="3769020" y="671351"/>
                  </a:lnTo>
                  <a:lnTo>
                    <a:pt x="3824447" y="678369"/>
                  </a:lnTo>
                  <a:lnTo>
                    <a:pt x="3846305" y="678369"/>
                  </a:lnTo>
                  <a:lnTo>
                    <a:pt x="3846305" y="679149"/>
                  </a:lnTo>
                  <a:lnTo>
                    <a:pt x="3903293" y="679149"/>
                  </a:lnTo>
                  <a:lnTo>
                    <a:pt x="3903293" y="690065"/>
                  </a:lnTo>
                  <a:lnTo>
                    <a:pt x="3825227" y="690065"/>
                  </a:lnTo>
                  <a:lnTo>
                    <a:pt x="3769020" y="697083"/>
                  </a:lnTo>
                  <a:close/>
                </a:path>
                <a:path w="3903345" h="825500">
                  <a:moveTo>
                    <a:pt x="3903293" y="679149"/>
                  </a:moveTo>
                  <a:lnTo>
                    <a:pt x="3846305" y="679149"/>
                  </a:lnTo>
                  <a:lnTo>
                    <a:pt x="3903293" y="671351"/>
                  </a:lnTo>
                  <a:lnTo>
                    <a:pt x="3903293" y="679149"/>
                  </a:lnTo>
                  <a:close/>
                </a:path>
                <a:path w="3903345" h="825500">
                  <a:moveTo>
                    <a:pt x="3811175" y="750884"/>
                  </a:moveTo>
                  <a:lnTo>
                    <a:pt x="3789317" y="736849"/>
                  </a:lnTo>
                  <a:lnTo>
                    <a:pt x="3825227" y="690845"/>
                  </a:lnTo>
                  <a:lnTo>
                    <a:pt x="3825227" y="690065"/>
                  </a:lnTo>
                  <a:lnTo>
                    <a:pt x="3903293" y="690065"/>
                  </a:lnTo>
                  <a:lnTo>
                    <a:pt x="3903293" y="690845"/>
                  </a:lnTo>
                  <a:lnTo>
                    <a:pt x="3847086" y="690845"/>
                  </a:lnTo>
                  <a:lnTo>
                    <a:pt x="3847086" y="691625"/>
                  </a:lnTo>
                  <a:lnTo>
                    <a:pt x="3851514" y="697083"/>
                  </a:lnTo>
                  <a:lnTo>
                    <a:pt x="3836157" y="697083"/>
                  </a:lnTo>
                  <a:lnTo>
                    <a:pt x="3811175" y="750884"/>
                  </a:lnTo>
                  <a:close/>
                </a:path>
                <a:path w="3903345" h="825500">
                  <a:moveTo>
                    <a:pt x="3903293" y="697083"/>
                  </a:moveTo>
                  <a:lnTo>
                    <a:pt x="3847086" y="690845"/>
                  </a:lnTo>
                  <a:lnTo>
                    <a:pt x="3903293" y="690845"/>
                  </a:lnTo>
                  <a:lnTo>
                    <a:pt x="3903293" y="697083"/>
                  </a:lnTo>
                  <a:close/>
                </a:path>
                <a:path w="3903345" h="825500">
                  <a:moveTo>
                    <a:pt x="3859576" y="750105"/>
                  </a:moveTo>
                  <a:lnTo>
                    <a:pt x="3836937" y="697083"/>
                  </a:lnTo>
                  <a:lnTo>
                    <a:pt x="3851514" y="697083"/>
                  </a:lnTo>
                  <a:lnTo>
                    <a:pt x="3883777" y="736849"/>
                  </a:lnTo>
                  <a:lnTo>
                    <a:pt x="3859576" y="750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65475" y="595387"/>
              <a:ext cx="274320" cy="384175"/>
            </a:xfrm>
            <a:custGeom>
              <a:avLst/>
              <a:gdLst/>
              <a:ahLst/>
              <a:cxnLst/>
              <a:rect l="l" t="t" r="r" b="b"/>
              <a:pathLst>
                <a:path w="274320" h="384175">
                  <a:moveTo>
                    <a:pt x="135224" y="250429"/>
                  </a:moveTo>
                  <a:lnTo>
                    <a:pt x="107828" y="221834"/>
                  </a:lnTo>
                  <a:lnTo>
                    <a:pt x="110085" y="214354"/>
                  </a:lnTo>
                  <a:lnTo>
                    <a:pt x="114756" y="208189"/>
                  </a:lnTo>
                  <a:lnTo>
                    <a:pt x="0" y="9356"/>
                  </a:lnTo>
                  <a:lnTo>
                    <a:pt x="0" y="0"/>
                  </a:lnTo>
                  <a:lnTo>
                    <a:pt x="13271" y="8577"/>
                  </a:lnTo>
                  <a:lnTo>
                    <a:pt x="125686" y="202731"/>
                  </a:lnTo>
                  <a:lnTo>
                    <a:pt x="138190" y="202731"/>
                  </a:lnTo>
                  <a:lnTo>
                    <a:pt x="141787" y="203510"/>
                  </a:lnTo>
                  <a:lnTo>
                    <a:pt x="148630" y="207555"/>
                  </a:lnTo>
                  <a:lnTo>
                    <a:pt x="153789" y="213647"/>
                  </a:lnTo>
                  <a:lnTo>
                    <a:pt x="157046" y="222833"/>
                  </a:lnTo>
                  <a:lnTo>
                    <a:pt x="156424" y="232166"/>
                  </a:lnTo>
                  <a:lnTo>
                    <a:pt x="152143" y="240621"/>
                  </a:lnTo>
                  <a:lnTo>
                    <a:pt x="144421" y="247176"/>
                  </a:lnTo>
                  <a:lnTo>
                    <a:pt x="135224" y="250429"/>
                  </a:lnTo>
                  <a:close/>
                </a:path>
                <a:path w="274320" h="384175">
                  <a:moveTo>
                    <a:pt x="138190" y="202731"/>
                  </a:moveTo>
                  <a:lnTo>
                    <a:pt x="125686" y="202731"/>
                  </a:lnTo>
                  <a:lnTo>
                    <a:pt x="133919" y="201805"/>
                  </a:lnTo>
                  <a:lnTo>
                    <a:pt x="138190" y="202731"/>
                  </a:lnTo>
                  <a:close/>
                </a:path>
                <a:path w="274320" h="384175">
                  <a:moveTo>
                    <a:pt x="121782" y="383629"/>
                  </a:moveTo>
                  <a:lnTo>
                    <a:pt x="115537" y="373493"/>
                  </a:lnTo>
                  <a:lnTo>
                    <a:pt x="267766" y="283823"/>
                  </a:lnTo>
                  <a:lnTo>
                    <a:pt x="274011" y="293960"/>
                  </a:lnTo>
                  <a:lnTo>
                    <a:pt x="121782" y="3836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6381" y="566990"/>
            <a:ext cx="5324475" cy="87820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3743" y="3085713"/>
            <a:ext cx="4539615" cy="360299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9380"/>
              </a:lnSpc>
              <a:spcBef>
                <a:spcPts val="245"/>
              </a:spcBef>
            </a:pPr>
            <a:r>
              <a:rPr sz="7850" b="0" spc="-20" dirty="0">
                <a:solidFill>
                  <a:srgbClr val="FFFFFF"/>
                </a:solidFill>
                <a:latin typeface="Trebuchet MS"/>
                <a:cs typeface="Trebuchet MS"/>
              </a:rPr>
              <a:t>Détails </a:t>
            </a:r>
            <a:r>
              <a:rPr sz="7850" b="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850" b="0" spc="225" dirty="0">
                <a:solidFill>
                  <a:srgbClr val="FFFFFF"/>
                </a:solidFill>
                <a:latin typeface="Trebuchet MS"/>
                <a:cs typeface="Trebuchet MS"/>
              </a:rPr>
              <a:t>d'un </a:t>
            </a:r>
            <a:r>
              <a:rPr sz="7850" b="0" spc="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850" b="0" spc="8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7850" b="0" spc="-3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7850" b="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7850" b="0" spc="-1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7850" b="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7850" b="0" spc="3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7850" b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7850" b="0" spc="-3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7850" b="0" spc="-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7850" b="0" spc="8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7850" b="0" spc="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7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7084" y="1065601"/>
            <a:ext cx="5048250" cy="77819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3743" y="3681026"/>
            <a:ext cx="3915410" cy="241236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9380"/>
              </a:lnSpc>
              <a:spcBef>
                <a:spcPts val="245"/>
              </a:spcBef>
            </a:pPr>
            <a:r>
              <a:rPr sz="7850" b="0" spc="-1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7850" b="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7850" b="0" spc="3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7850" b="0" spc="-3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7850" b="0" spc="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7850" b="0" spc="-7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850" b="0" spc="16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7850" b="0" spc="-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7850" b="0" spc="459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7850" b="0" spc="65" dirty="0">
                <a:solidFill>
                  <a:srgbClr val="FFFFFF"/>
                </a:solidFill>
                <a:latin typeface="Trebuchet MS"/>
                <a:cs typeface="Trebuchet MS"/>
              </a:rPr>
              <a:t>produits</a:t>
            </a:r>
            <a:endParaRPr sz="78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766810"/>
            <a:ext cx="6105524" cy="8381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3743" y="3681027"/>
            <a:ext cx="3756660" cy="241236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9380"/>
              </a:lnSpc>
              <a:spcBef>
                <a:spcPts val="245"/>
              </a:spcBef>
            </a:pPr>
            <a:r>
              <a:rPr sz="7850" b="0" spc="-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7850" b="0" spc="-835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7850" b="0" spc="2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7850" b="0" spc="8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7850" b="0" spc="-1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7850" b="0" spc="-7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850" b="0" spc="16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7850" b="0" spc="1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7850" b="0" spc="14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7850" b="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7850" b="0" spc="2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7850" b="0" spc="16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7850" b="0" spc="8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7850" b="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7850" b="0" spc="-3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7850" b="0" spc="5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7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064" y="609843"/>
            <a:ext cx="10342245" cy="19011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300" b="1" spc="-5" dirty="0">
                <a:latin typeface="Courier New"/>
                <a:cs typeface="Courier New"/>
              </a:rPr>
              <a:t>Perspective</a:t>
            </a:r>
            <a:endParaRPr sz="123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9064" y="2943247"/>
            <a:ext cx="15771494" cy="1577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7100"/>
              </a:lnSpc>
              <a:spcBef>
                <a:spcPts val="90"/>
              </a:spcBef>
            </a:pPr>
            <a:r>
              <a:rPr sz="2900" b="1" spc="25" dirty="0">
                <a:latin typeface="Tahoma"/>
                <a:cs typeface="Tahoma"/>
              </a:rPr>
              <a:t>Ce </a:t>
            </a:r>
            <a:r>
              <a:rPr sz="2900" b="1" spc="60" dirty="0">
                <a:latin typeface="Tahoma"/>
                <a:cs typeface="Tahoma"/>
              </a:rPr>
              <a:t>projet </a:t>
            </a:r>
            <a:r>
              <a:rPr sz="2900" b="1" spc="95" dirty="0">
                <a:latin typeface="Tahoma"/>
                <a:cs typeface="Tahoma"/>
              </a:rPr>
              <a:t>portait sur l'implémentation </a:t>
            </a:r>
            <a:r>
              <a:rPr sz="2900" b="1" spc="70" dirty="0">
                <a:latin typeface="Tahoma"/>
                <a:cs typeface="Tahoma"/>
              </a:rPr>
              <a:t>des </a:t>
            </a:r>
            <a:r>
              <a:rPr sz="2900" b="1" spc="85" dirty="0">
                <a:latin typeface="Tahoma"/>
                <a:cs typeface="Tahoma"/>
              </a:rPr>
              <a:t>modules </a:t>
            </a:r>
            <a:r>
              <a:rPr sz="2900" b="1" spc="70" dirty="0">
                <a:latin typeface="Tahoma"/>
                <a:cs typeface="Tahoma"/>
              </a:rPr>
              <a:t>de gestion de </a:t>
            </a:r>
            <a:r>
              <a:rPr sz="2900" b="1" spc="85" dirty="0">
                <a:latin typeface="Tahoma"/>
                <a:cs typeface="Tahoma"/>
              </a:rPr>
              <a:t>produits </a:t>
            </a:r>
            <a:r>
              <a:rPr sz="2900" b="1" spc="110" dirty="0">
                <a:latin typeface="Tahoma"/>
                <a:cs typeface="Tahoma"/>
              </a:rPr>
              <a:t>et </a:t>
            </a:r>
            <a:r>
              <a:rPr sz="2900" b="1" spc="114" dirty="0">
                <a:latin typeface="Tahoma"/>
                <a:cs typeface="Tahoma"/>
              </a:rPr>
              <a:t> </a:t>
            </a:r>
            <a:r>
              <a:rPr sz="2900" b="1" spc="75" dirty="0">
                <a:latin typeface="Tahoma"/>
                <a:cs typeface="Tahoma"/>
              </a:rPr>
              <a:t>d'utilisateurs. </a:t>
            </a:r>
            <a:r>
              <a:rPr sz="2900" b="1" spc="140" dirty="0">
                <a:latin typeface="Tahoma"/>
                <a:cs typeface="Tahoma"/>
              </a:rPr>
              <a:t>A </a:t>
            </a:r>
            <a:r>
              <a:rPr sz="2900" b="1" spc="75" dirty="0">
                <a:latin typeface="Tahoma"/>
                <a:cs typeface="Tahoma"/>
              </a:rPr>
              <a:t>l'avenir, il </a:t>
            </a:r>
            <a:r>
              <a:rPr sz="2900" b="1" spc="95" dirty="0">
                <a:latin typeface="Tahoma"/>
                <a:cs typeface="Tahoma"/>
              </a:rPr>
              <a:t>serait </a:t>
            </a:r>
            <a:r>
              <a:rPr sz="2900" b="1" spc="55" dirty="0">
                <a:latin typeface="Tahoma"/>
                <a:cs typeface="Tahoma"/>
              </a:rPr>
              <a:t>judicieux </a:t>
            </a:r>
            <a:r>
              <a:rPr sz="2900" b="1" spc="65" dirty="0">
                <a:latin typeface="Tahoma"/>
                <a:cs typeface="Tahoma"/>
              </a:rPr>
              <a:t>d'ajouter </a:t>
            </a:r>
            <a:r>
              <a:rPr sz="2900" b="1" spc="75" dirty="0">
                <a:latin typeface="Tahoma"/>
                <a:cs typeface="Tahoma"/>
              </a:rPr>
              <a:t>les </a:t>
            </a:r>
            <a:r>
              <a:rPr sz="2900" b="1" spc="85" dirty="0">
                <a:latin typeface="Tahoma"/>
                <a:cs typeface="Tahoma"/>
              </a:rPr>
              <a:t>modules concernant </a:t>
            </a:r>
            <a:r>
              <a:rPr sz="2900" b="1" spc="75" dirty="0">
                <a:latin typeface="Tahoma"/>
                <a:cs typeface="Tahoma"/>
              </a:rPr>
              <a:t>les </a:t>
            </a:r>
            <a:r>
              <a:rPr sz="2900" b="1" spc="80" dirty="0">
                <a:latin typeface="Tahoma"/>
                <a:cs typeface="Tahoma"/>
              </a:rPr>
              <a:t> </a:t>
            </a:r>
            <a:r>
              <a:rPr sz="2900" b="1" spc="90" dirty="0">
                <a:latin typeface="Tahoma"/>
                <a:cs typeface="Tahoma"/>
              </a:rPr>
              <a:t>commandes</a:t>
            </a:r>
            <a:r>
              <a:rPr sz="2900" b="1" spc="-95" dirty="0">
                <a:latin typeface="Tahoma"/>
                <a:cs typeface="Tahoma"/>
              </a:rPr>
              <a:t> </a:t>
            </a:r>
            <a:r>
              <a:rPr sz="2900" b="1" spc="110" dirty="0">
                <a:latin typeface="Tahoma"/>
                <a:cs typeface="Tahoma"/>
              </a:rPr>
              <a:t>et</a:t>
            </a:r>
            <a:r>
              <a:rPr sz="2900" b="1" spc="-90" dirty="0">
                <a:latin typeface="Tahoma"/>
                <a:cs typeface="Tahoma"/>
              </a:rPr>
              <a:t> </a:t>
            </a:r>
            <a:r>
              <a:rPr sz="2900" b="1" spc="75" dirty="0">
                <a:latin typeface="Tahoma"/>
                <a:cs typeface="Tahoma"/>
              </a:rPr>
              <a:t>les</a:t>
            </a:r>
            <a:r>
              <a:rPr sz="2900" b="1" spc="-90" dirty="0">
                <a:latin typeface="Tahoma"/>
                <a:cs typeface="Tahoma"/>
              </a:rPr>
              <a:t> </a:t>
            </a:r>
            <a:r>
              <a:rPr sz="2900" b="1" spc="75" dirty="0">
                <a:latin typeface="Tahoma"/>
                <a:cs typeface="Tahoma"/>
              </a:rPr>
              <a:t>fournisseurs.</a:t>
            </a:r>
            <a:endParaRPr sz="29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75319"/>
            <a:ext cx="4977765" cy="1702435"/>
          </a:xfrm>
          <a:custGeom>
            <a:avLst/>
            <a:gdLst/>
            <a:ahLst/>
            <a:cxnLst/>
            <a:rect l="l" t="t" r="r" b="b"/>
            <a:pathLst>
              <a:path w="4977765" h="1702435">
                <a:moveTo>
                  <a:pt x="0" y="0"/>
                </a:moveTo>
                <a:lnTo>
                  <a:pt x="4485892" y="0"/>
                </a:lnTo>
                <a:lnTo>
                  <a:pt x="4977169" y="850983"/>
                </a:lnTo>
                <a:lnTo>
                  <a:pt x="4485893" y="1701966"/>
                </a:lnTo>
                <a:lnTo>
                  <a:pt x="0" y="1701966"/>
                </a:lnTo>
                <a:lnTo>
                  <a:pt x="0" y="0"/>
                </a:lnTo>
                <a:close/>
              </a:path>
            </a:pathLst>
          </a:custGeom>
          <a:solidFill>
            <a:srgbClr val="091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0445" y="9532837"/>
            <a:ext cx="18058130" cy="754380"/>
          </a:xfrm>
          <a:custGeom>
            <a:avLst/>
            <a:gdLst/>
            <a:ahLst/>
            <a:cxnLst/>
            <a:rect l="l" t="t" r="r" b="b"/>
            <a:pathLst>
              <a:path w="18058130" h="754379">
                <a:moveTo>
                  <a:pt x="434546" y="0"/>
                </a:moveTo>
                <a:lnTo>
                  <a:pt x="17622195" y="0"/>
                </a:lnTo>
                <a:lnTo>
                  <a:pt x="18057501" y="754028"/>
                </a:lnTo>
                <a:lnTo>
                  <a:pt x="18057424" y="754162"/>
                </a:lnTo>
                <a:lnTo>
                  <a:pt x="0" y="754162"/>
                </a:lnTo>
                <a:lnTo>
                  <a:pt x="0" y="752713"/>
                </a:lnTo>
                <a:lnTo>
                  <a:pt x="434546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312" y="1197832"/>
            <a:ext cx="2388870" cy="1221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850" b="0" spc="-80" dirty="0">
                <a:solidFill>
                  <a:srgbClr val="FFFFFF"/>
                </a:solidFill>
                <a:latin typeface="Courier New"/>
                <a:cs typeface="Courier New"/>
              </a:rPr>
              <a:t>PLA</a:t>
            </a:r>
            <a:r>
              <a:rPr sz="7850" b="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endParaRPr sz="78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0710" y="4830553"/>
            <a:ext cx="233362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7800"/>
              </a:lnSpc>
              <a:spcBef>
                <a:spcPts val="95"/>
              </a:spcBef>
            </a:pPr>
            <a:r>
              <a:rPr sz="2550" b="1" spc="-25" dirty="0">
                <a:solidFill>
                  <a:srgbClr val="1736B1"/>
                </a:solidFill>
                <a:latin typeface="Courier New"/>
                <a:cs typeface="Courier New"/>
              </a:rPr>
              <a:t>Introductio</a:t>
            </a:r>
            <a:r>
              <a:rPr sz="2550" b="1" spc="5" dirty="0">
                <a:solidFill>
                  <a:srgbClr val="1736B1"/>
                </a:solidFill>
                <a:latin typeface="Courier New"/>
                <a:cs typeface="Courier New"/>
              </a:rPr>
              <a:t>n  </a:t>
            </a:r>
            <a:r>
              <a:rPr sz="2550" b="1" spc="-10" dirty="0">
                <a:solidFill>
                  <a:srgbClr val="1736B1"/>
                </a:solidFill>
                <a:latin typeface="Courier New"/>
                <a:cs typeface="Courier New"/>
              </a:rPr>
              <a:t>et </a:t>
            </a:r>
            <a:r>
              <a:rPr sz="2550" b="1" spc="-5" dirty="0">
                <a:solidFill>
                  <a:srgbClr val="1736B1"/>
                </a:solidFill>
                <a:latin typeface="Courier New"/>
                <a:cs typeface="Courier New"/>
              </a:rPr>
              <a:t> </a:t>
            </a:r>
            <a:r>
              <a:rPr sz="2550" b="1" spc="-25" dirty="0">
                <a:solidFill>
                  <a:srgbClr val="1736B1"/>
                </a:solidFill>
                <a:latin typeface="Courier New"/>
                <a:cs typeface="Courier New"/>
              </a:rPr>
              <a:t>présentatio</a:t>
            </a:r>
            <a:r>
              <a:rPr sz="2550" b="1" spc="5" dirty="0">
                <a:solidFill>
                  <a:srgbClr val="1736B1"/>
                </a:solidFill>
                <a:latin typeface="Courier New"/>
                <a:cs typeface="Courier New"/>
              </a:rPr>
              <a:t>n  </a:t>
            </a:r>
            <a:r>
              <a:rPr sz="2550" b="1" spc="-10" dirty="0">
                <a:solidFill>
                  <a:srgbClr val="1736B1"/>
                </a:solidFill>
                <a:latin typeface="Courier New"/>
                <a:cs typeface="Courier New"/>
              </a:rPr>
              <a:t>du</a:t>
            </a:r>
            <a:r>
              <a:rPr sz="2550" b="1" spc="-65" dirty="0">
                <a:solidFill>
                  <a:srgbClr val="1736B1"/>
                </a:solidFill>
                <a:latin typeface="Courier New"/>
                <a:cs typeface="Courier New"/>
              </a:rPr>
              <a:t> </a:t>
            </a:r>
            <a:r>
              <a:rPr sz="2550" b="1" spc="-20" dirty="0">
                <a:solidFill>
                  <a:srgbClr val="1736B1"/>
                </a:solidFill>
                <a:latin typeface="Courier New"/>
                <a:cs typeface="Courier New"/>
              </a:rPr>
              <a:t>projet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8162" y="4837296"/>
            <a:ext cx="2652395" cy="1454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7800"/>
              </a:lnSpc>
              <a:spcBef>
                <a:spcPts val="95"/>
              </a:spcBef>
            </a:pPr>
            <a:r>
              <a:rPr sz="2900" spc="-15" dirty="0">
                <a:solidFill>
                  <a:srgbClr val="1736B1"/>
                </a:solidFill>
                <a:latin typeface="Courier New"/>
                <a:cs typeface="Courier New"/>
              </a:rPr>
              <a:t>Outils </a:t>
            </a:r>
            <a:r>
              <a:rPr sz="2900" spc="-5" dirty="0">
                <a:solidFill>
                  <a:srgbClr val="1736B1"/>
                </a:solidFill>
                <a:latin typeface="Courier New"/>
                <a:cs typeface="Courier New"/>
              </a:rPr>
              <a:t>et </a:t>
            </a:r>
            <a:r>
              <a:rPr sz="2900" dirty="0">
                <a:solidFill>
                  <a:srgbClr val="1736B1"/>
                </a:solidFill>
                <a:latin typeface="Courier New"/>
                <a:cs typeface="Courier New"/>
              </a:rPr>
              <a:t> </a:t>
            </a:r>
            <a:r>
              <a:rPr sz="2900" spc="-20" dirty="0">
                <a:solidFill>
                  <a:srgbClr val="1736B1"/>
                </a:solidFill>
                <a:latin typeface="Courier New"/>
                <a:cs typeface="Courier New"/>
              </a:rPr>
              <a:t>technologie</a:t>
            </a:r>
            <a:r>
              <a:rPr sz="2900" spc="10" dirty="0">
                <a:solidFill>
                  <a:srgbClr val="1736B1"/>
                </a:solidFill>
                <a:latin typeface="Courier New"/>
                <a:cs typeface="Courier New"/>
              </a:rPr>
              <a:t>s  </a:t>
            </a:r>
            <a:r>
              <a:rPr sz="2900" spc="-20" dirty="0">
                <a:solidFill>
                  <a:srgbClr val="1736B1"/>
                </a:solidFill>
                <a:latin typeface="Courier New"/>
                <a:cs typeface="Courier New"/>
              </a:rPr>
              <a:t>utilisés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71596" y="4697087"/>
            <a:ext cx="3122930" cy="1597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9100"/>
              </a:lnSpc>
              <a:spcBef>
                <a:spcPts val="95"/>
              </a:spcBef>
            </a:pPr>
            <a:r>
              <a:rPr sz="3150" spc="-20" dirty="0">
                <a:solidFill>
                  <a:srgbClr val="1736B1"/>
                </a:solidFill>
                <a:latin typeface="Courier New"/>
                <a:cs typeface="Courier New"/>
              </a:rPr>
              <a:t>Présentation </a:t>
            </a:r>
            <a:r>
              <a:rPr sz="3150" spc="-1880" dirty="0">
                <a:solidFill>
                  <a:srgbClr val="1736B1"/>
                </a:solidFill>
                <a:latin typeface="Courier New"/>
                <a:cs typeface="Courier New"/>
              </a:rPr>
              <a:t> </a:t>
            </a:r>
            <a:r>
              <a:rPr sz="3150" spc="-5" dirty="0">
                <a:solidFill>
                  <a:srgbClr val="1736B1"/>
                </a:solidFill>
                <a:latin typeface="Courier New"/>
                <a:cs typeface="Courier New"/>
              </a:rPr>
              <a:t>de </a:t>
            </a:r>
            <a:r>
              <a:rPr sz="3150" dirty="0">
                <a:solidFill>
                  <a:srgbClr val="1736B1"/>
                </a:solidFill>
                <a:latin typeface="Courier New"/>
                <a:cs typeface="Courier New"/>
              </a:rPr>
              <a:t> </a:t>
            </a:r>
            <a:r>
              <a:rPr sz="3150" spc="-20" dirty="0">
                <a:solidFill>
                  <a:srgbClr val="1736B1"/>
                </a:solidFill>
                <a:latin typeface="Courier New"/>
                <a:cs typeface="Courier New"/>
              </a:rPr>
              <a:t>l'applicatio</a:t>
            </a:r>
            <a:r>
              <a:rPr sz="3150" spc="15" dirty="0">
                <a:solidFill>
                  <a:srgbClr val="1736B1"/>
                </a:solidFill>
                <a:latin typeface="Courier New"/>
                <a:cs typeface="Courier New"/>
              </a:rPr>
              <a:t>n</a:t>
            </a:r>
            <a:endParaRPr sz="31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88877" y="5024336"/>
            <a:ext cx="2667635" cy="561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0" spc="-25" dirty="0">
                <a:solidFill>
                  <a:srgbClr val="1736B1"/>
                </a:solidFill>
                <a:latin typeface="Courier New"/>
                <a:cs typeface="Courier New"/>
              </a:rPr>
              <a:t>Conclusion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68179" y="4099117"/>
            <a:ext cx="758190" cy="657225"/>
          </a:xfrm>
          <a:custGeom>
            <a:avLst/>
            <a:gdLst/>
            <a:ahLst/>
            <a:cxnLst/>
            <a:rect l="l" t="t" r="r" b="b"/>
            <a:pathLst>
              <a:path w="758189" h="657225">
                <a:moveTo>
                  <a:pt x="568967" y="657038"/>
                </a:moveTo>
                <a:lnTo>
                  <a:pt x="189655" y="657038"/>
                </a:lnTo>
                <a:lnTo>
                  <a:pt x="0" y="328519"/>
                </a:lnTo>
                <a:lnTo>
                  <a:pt x="189655" y="0"/>
                </a:lnTo>
                <a:lnTo>
                  <a:pt x="568967" y="0"/>
                </a:lnTo>
                <a:lnTo>
                  <a:pt x="758002" y="327442"/>
                </a:lnTo>
                <a:lnTo>
                  <a:pt x="758002" y="329595"/>
                </a:lnTo>
                <a:lnTo>
                  <a:pt x="568967" y="657038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77665" y="4289532"/>
            <a:ext cx="1444625" cy="76200"/>
          </a:xfrm>
          <a:custGeom>
            <a:avLst/>
            <a:gdLst/>
            <a:ahLst/>
            <a:cxnLst/>
            <a:rect l="l" t="t" r="r" b="b"/>
            <a:pathLst>
              <a:path w="1444625" h="76200">
                <a:moveTo>
                  <a:pt x="1401044" y="0"/>
                </a:moveTo>
                <a:lnTo>
                  <a:pt x="1411130" y="0"/>
                </a:lnTo>
                <a:lnTo>
                  <a:pt x="1415978" y="966"/>
                </a:lnTo>
                <a:lnTo>
                  <a:pt x="1443127" y="28187"/>
                </a:lnTo>
                <a:lnTo>
                  <a:pt x="1444091" y="33047"/>
                </a:lnTo>
                <a:lnTo>
                  <a:pt x="1444091" y="43152"/>
                </a:lnTo>
                <a:lnTo>
                  <a:pt x="1415978" y="75233"/>
                </a:lnTo>
                <a:lnTo>
                  <a:pt x="1411130" y="76199"/>
                </a:lnTo>
                <a:lnTo>
                  <a:pt x="1401044" y="76199"/>
                </a:lnTo>
                <a:lnTo>
                  <a:pt x="1369047" y="48012"/>
                </a:lnTo>
                <a:lnTo>
                  <a:pt x="1368083" y="43152"/>
                </a:lnTo>
                <a:lnTo>
                  <a:pt x="1368083" y="33047"/>
                </a:lnTo>
                <a:lnTo>
                  <a:pt x="1396197" y="966"/>
                </a:lnTo>
                <a:lnTo>
                  <a:pt x="1401044" y="0"/>
                </a:lnTo>
                <a:close/>
              </a:path>
              <a:path w="1444625" h="76200">
                <a:moveTo>
                  <a:pt x="1249035" y="0"/>
                </a:moveTo>
                <a:lnTo>
                  <a:pt x="1259121" y="0"/>
                </a:lnTo>
                <a:lnTo>
                  <a:pt x="1263968" y="966"/>
                </a:lnTo>
                <a:lnTo>
                  <a:pt x="1291118" y="28187"/>
                </a:lnTo>
                <a:lnTo>
                  <a:pt x="1292082" y="33047"/>
                </a:lnTo>
                <a:lnTo>
                  <a:pt x="1292082" y="43152"/>
                </a:lnTo>
                <a:lnTo>
                  <a:pt x="1263968" y="75233"/>
                </a:lnTo>
                <a:lnTo>
                  <a:pt x="1259121" y="76199"/>
                </a:lnTo>
                <a:lnTo>
                  <a:pt x="1249035" y="76199"/>
                </a:lnTo>
                <a:lnTo>
                  <a:pt x="1217038" y="48012"/>
                </a:lnTo>
                <a:lnTo>
                  <a:pt x="1216074" y="43152"/>
                </a:lnTo>
                <a:lnTo>
                  <a:pt x="1216074" y="33047"/>
                </a:lnTo>
                <a:lnTo>
                  <a:pt x="1244188" y="966"/>
                </a:lnTo>
                <a:lnTo>
                  <a:pt x="1249035" y="0"/>
                </a:lnTo>
                <a:close/>
              </a:path>
              <a:path w="1444625" h="76200">
                <a:moveTo>
                  <a:pt x="1097026" y="0"/>
                </a:moveTo>
                <a:lnTo>
                  <a:pt x="1107112" y="0"/>
                </a:lnTo>
                <a:lnTo>
                  <a:pt x="1111959" y="966"/>
                </a:lnTo>
                <a:lnTo>
                  <a:pt x="1139109" y="28187"/>
                </a:lnTo>
                <a:lnTo>
                  <a:pt x="1140073" y="33047"/>
                </a:lnTo>
                <a:lnTo>
                  <a:pt x="1140073" y="43152"/>
                </a:lnTo>
                <a:lnTo>
                  <a:pt x="1111959" y="75233"/>
                </a:lnTo>
                <a:lnTo>
                  <a:pt x="1107112" y="76199"/>
                </a:lnTo>
                <a:lnTo>
                  <a:pt x="1097026" y="76199"/>
                </a:lnTo>
                <a:lnTo>
                  <a:pt x="1065029" y="48012"/>
                </a:lnTo>
                <a:lnTo>
                  <a:pt x="1064064" y="43152"/>
                </a:lnTo>
                <a:lnTo>
                  <a:pt x="1064064" y="33047"/>
                </a:lnTo>
                <a:lnTo>
                  <a:pt x="1092178" y="966"/>
                </a:lnTo>
                <a:lnTo>
                  <a:pt x="1097026" y="0"/>
                </a:lnTo>
                <a:close/>
              </a:path>
              <a:path w="1444625" h="76200">
                <a:moveTo>
                  <a:pt x="945016" y="0"/>
                </a:moveTo>
                <a:lnTo>
                  <a:pt x="955102" y="0"/>
                </a:lnTo>
                <a:lnTo>
                  <a:pt x="959950" y="966"/>
                </a:lnTo>
                <a:lnTo>
                  <a:pt x="987099" y="28187"/>
                </a:lnTo>
                <a:lnTo>
                  <a:pt x="988064" y="33047"/>
                </a:lnTo>
                <a:lnTo>
                  <a:pt x="988064" y="43152"/>
                </a:lnTo>
                <a:lnTo>
                  <a:pt x="959950" y="75233"/>
                </a:lnTo>
                <a:lnTo>
                  <a:pt x="955102" y="76199"/>
                </a:lnTo>
                <a:lnTo>
                  <a:pt x="945016" y="76199"/>
                </a:lnTo>
                <a:lnTo>
                  <a:pt x="913019" y="48012"/>
                </a:lnTo>
                <a:lnTo>
                  <a:pt x="912055" y="43152"/>
                </a:lnTo>
                <a:lnTo>
                  <a:pt x="912055" y="33047"/>
                </a:lnTo>
                <a:lnTo>
                  <a:pt x="940169" y="966"/>
                </a:lnTo>
                <a:lnTo>
                  <a:pt x="945016" y="0"/>
                </a:lnTo>
                <a:close/>
              </a:path>
              <a:path w="1444625" h="76200">
                <a:moveTo>
                  <a:pt x="793007" y="0"/>
                </a:moveTo>
                <a:lnTo>
                  <a:pt x="803093" y="0"/>
                </a:lnTo>
                <a:lnTo>
                  <a:pt x="807940" y="966"/>
                </a:lnTo>
                <a:lnTo>
                  <a:pt x="835090" y="28187"/>
                </a:lnTo>
                <a:lnTo>
                  <a:pt x="836054" y="33047"/>
                </a:lnTo>
                <a:lnTo>
                  <a:pt x="836054" y="43152"/>
                </a:lnTo>
                <a:lnTo>
                  <a:pt x="807940" y="75233"/>
                </a:lnTo>
                <a:lnTo>
                  <a:pt x="803093" y="76199"/>
                </a:lnTo>
                <a:lnTo>
                  <a:pt x="793007" y="76199"/>
                </a:lnTo>
                <a:lnTo>
                  <a:pt x="761010" y="48012"/>
                </a:lnTo>
                <a:lnTo>
                  <a:pt x="760046" y="43152"/>
                </a:lnTo>
                <a:lnTo>
                  <a:pt x="760046" y="33047"/>
                </a:lnTo>
                <a:lnTo>
                  <a:pt x="788160" y="966"/>
                </a:lnTo>
                <a:lnTo>
                  <a:pt x="793007" y="0"/>
                </a:lnTo>
                <a:close/>
              </a:path>
              <a:path w="1444625" h="76200">
                <a:moveTo>
                  <a:pt x="640998" y="0"/>
                </a:moveTo>
                <a:lnTo>
                  <a:pt x="651084" y="0"/>
                </a:lnTo>
                <a:lnTo>
                  <a:pt x="655931" y="966"/>
                </a:lnTo>
                <a:lnTo>
                  <a:pt x="683081" y="28187"/>
                </a:lnTo>
                <a:lnTo>
                  <a:pt x="684045" y="33047"/>
                </a:lnTo>
                <a:lnTo>
                  <a:pt x="684045" y="43152"/>
                </a:lnTo>
                <a:lnTo>
                  <a:pt x="655931" y="75233"/>
                </a:lnTo>
                <a:lnTo>
                  <a:pt x="651084" y="76199"/>
                </a:lnTo>
                <a:lnTo>
                  <a:pt x="640998" y="76199"/>
                </a:lnTo>
                <a:lnTo>
                  <a:pt x="609001" y="48012"/>
                </a:lnTo>
                <a:lnTo>
                  <a:pt x="608037" y="43152"/>
                </a:lnTo>
                <a:lnTo>
                  <a:pt x="608037" y="33047"/>
                </a:lnTo>
                <a:lnTo>
                  <a:pt x="636151" y="966"/>
                </a:lnTo>
                <a:lnTo>
                  <a:pt x="640998" y="0"/>
                </a:lnTo>
                <a:close/>
              </a:path>
              <a:path w="1444625" h="76200">
                <a:moveTo>
                  <a:pt x="488988" y="0"/>
                </a:moveTo>
                <a:lnTo>
                  <a:pt x="499074" y="0"/>
                </a:lnTo>
                <a:lnTo>
                  <a:pt x="503922" y="966"/>
                </a:lnTo>
                <a:lnTo>
                  <a:pt x="531072" y="28187"/>
                </a:lnTo>
                <a:lnTo>
                  <a:pt x="532036" y="33047"/>
                </a:lnTo>
                <a:lnTo>
                  <a:pt x="532036" y="43152"/>
                </a:lnTo>
                <a:lnTo>
                  <a:pt x="503922" y="75233"/>
                </a:lnTo>
                <a:lnTo>
                  <a:pt x="499074" y="76199"/>
                </a:lnTo>
                <a:lnTo>
                  <a:pt x="488988" y="76199"/>
                </a:lnTo>
                <a:lnTo>
                  <a:pt x="456991" y="48012"/>
                </a:lnTo>
                <a:lnTo>
                  <a:pt x="456027" y="43152"/>
                </a:lnTo>
                <a:lnTo>
                  <a:pt x="456027" y="33047"/>
                </a:lnTo>
                <a:lnTo>
                  <a:pt x="484141" y="966"/>
                </a:lnTo>
                <a:lnTo>
                  <a:pt x="488988" y="0"/>
                </a:lnTo>
                <a:close/>
              </a:path>
              <a:path w="1444625" h="76200">
                <a:moveTo>
                  <a:pt x="336979" y="0"/>
                </a:moveTo>
                <a:lnTo>
                  <a:pt x="347065" y="0"/>
                </a:lnTo>
                <a:lnTo>
                  <a:pt x="351913" y="966"/>
                </a:lnTo>
                <a:lnTo>
                  <a:pt x="379062" y="28187"/>
                </a:lnTo>
                <a:lnTo>
                  <a:pt x="380026" y="33047"/>
                </a:lnTo>
                <a:lnTo>
                  <a:pt x="380026" y="43152"/>
                </a:lnTo>
                <a:lnTo>
                  <a:pt x="351913" y="75233"/>
                </a:lnTo>
                <a:lnTo>
                  <a:pt x="347065" y="76199"/>
                </a:lnTo>
                <a:lnTo>
                  <a:pt x="336979" y="76199"/>
                </a:lnTo>
                <a:lnTo>
                  <a:pt x="304982" y="48012"/>
                </a:lnTo>
                <a:lnTo>
                  <a:pt x="304018" y="43152"/>
                </a:lnTo>
                <a:lnTo>
                  <a:pt x="304018" y="33047"/>
                </a:lnTo>
                <a:lnTo>
                  <a:pt x="332132" y="966"/>
                </a:lnTo>
                <a:lnTo>
                  <a:pt x="336979" y="0"/>
                </a:lnTo>
                <a:close/>
              </a:path>
              <a:path w="1444625" h="76200">
                <a:moveTo>
                  <a:pt x="184970" y="0"/>
                </a:moveTo>
                <a:lnTo>
                  <a:pt x="195056" y="0"/>
                </a:lnTo>
                <a:lnTo>
                  <a:pt x="199903" y="966"/>
                </a:lnTo>
                <a:lnTo>
                  <a:pt x="227053" y="28187"/>
                </a:lnTo>
                <a:lnTo>
                  <a:pt x="228017" y="33047"/>
                </a:lnTo>
                <a:lnTo>
                  <a:pt x="228017" y="43152"/>
                </a:lnTo>
                <a:lnTo>
                  <a:pt x="199903" y="75233"/>
                </a:lnTo>
                <a:lnTo>
                  <a:pt x="195056" y="76199"/>
                </a:lnTo>
                <a:lnTo>
                  <a:pt x="184970" y="76199"/>
                </a:lnTo>
                <a:lnTo>
                  <a:pt x="152973" y="48012"/>
                </a:lnTo>
                <a:lnTo>
                  <a:pt x="152009" y="43152"/>
                </a:lnTo>
                <a:lnTo>
                  <a:pt x="152009" y="33047"/>
                </a:lnTo>
                <a:lnTo>
                  <a:pt x="180123" y="966"/>
                </a:lnTo>
                <a:lnTo>
                  <a:pt x="184970" y="0"/>
                </a:lnTo>
                <a:close/>
              </a:path>
              <a:path w="1444625" h="76200">
                <a:moveTo>
                  <a:pt x="32961" y="0"/>
                </a:moveTo>
                <a:lnTo>
                  <a:pt x="43047" y="0"/>
                </a:lnTo>
                <a:lnTo>
                  <a:pt x="47894" y="966"/>
                </a:lnTo>
                <a:lnTo>
                  <a:pt x="75044" y="28187"/>
                </a:lnTo>
                <a:lnTo>
                  <a:pt x="76008" y="33047"/>
                </a:lnTo>
                <a:lnTo>
                  <a:pt x="76008" y="43152"/>
                </a:lnTo>
                <a:lnTo>
                  <a:pt x="47894" y="75233"/>
                </a:lnTo>
                <a:lnTo>
                  <a:pt x="43047" y="76199"/>
                </a:lnTo>
                <a:lnTo>
                  <a:pt x="32961" y="76199"/>
                </a:lnTo>
                <a:lnTo>
                  <a:pt x="964" y="48012"/>
                </a:lnTo>
                <a:lnTo>
                  <a:pt x="0" y="43152"/>
                </a:lnTo>
                <a:lnTo>
                  <a:pt x="0" y="33047"/>
                </a:lnTo>
                <a:lnTo>
                  <a:pt x="28113" y="966"/>
                </a:lnTo>
                <a:lnTo>
                  <a:pt x="32961" y="0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6377" y="4289532"/>
            <a:ext cx="1444625" cy="76200"/>
          </a:xfrm>
          <a:custGeom>
            <a:avLst/>
            <a:gdLst/>
            <a:ahLst/>
            <a:cxnLst/>
            <a:rect l="l" t="t" r="r" b="b"/>
            <a:pathLst>
              <a:path w="1444625" h="76200">
                <a:moveTo>
                  <a:pt x="1401044" y="0"/>
                </a:moveTo>
                <a:lnTo>
                  <a:pt x="1411130" y="0"/>
                </a:lnTo>
                <a:lnTo>
                  <a:pt x="1415978" y="966"/>
                </a:lnTo>
                <a:lnTo>
                  <a:pt x="1443127" y="28187"/>
                </a:lnTo>
                <a:lnTo>
                  <a:pt x="1444091" y="33047"/>
                </a:lnTo>
                <a:lnTo>
                  <a:pt x="1444091" y="43152"/>
                </a:lnTo>
                <a:lnTo>
                  <a:pt x="1415978" y="75233"/>
                </a:lnTo>
                <a:lnTo>
                  <a:pt x="1411130" y="76199"/>
                </a:lnTo>
                <a:lnTo>
                  <a:pt x="1401044" y="76199"/>
                </a:lnTo>
                <a:lnTo>
                  <a:pt x="1369047" y="48012"/>
                </a:lnTo>
                <a:lnTo>
                  <a:pt x="1368083" y="43152"/>
                </a:lnTo>
                <a:lnTo>
                  <a:pt x="1368083" y="33047"/>
                </a:lnTo>
                <a:lnTo>
                  <a:pt x="1396197" y="966"/>
                </a:lnTo>
                <a:lnTo>
                  <a:pt x="1401044" y="0"/>
                </a:lnTo>
                <a:close/>
              </a:path>
              <a:path w="1444625" h="76200">
                <a:moveTo>
                  <a:pt x="1249035" y="0"/>
                </a:moveTo>
                <a:lnTo>
                  <a:pt x="1259121" y="0"/>
                </a:lnTo>
                <a:lnTo>
                  <a:pt x="1263968" y="966"/>
                </a:lnTo>
                <a:lnTo>
                  <a:pt x="1291118" y="28187"/>
                </a:lnTo>
                <a:lnTo>
                  <a:pt x="1292082" y="33047"/>
                </a:lnTo>
                <a:lnTo>
                  <a:pt x="1292082" y="43152"/>
                </a:lnTo>
                <a:lnTo>
                  <a:pt x="1263968" y="75233"/>
                </a:lnTo>
                <a:lnTo>
                  <a:pt x="1259121" y="76199"/>
                </a:lnTo>
                <a:lnTo>
                  <a:pt x="1249035" y="76199"/>
                </a:lnTo>
                <a:lnTo>
                  <a:pt x="1217038" y="48012"/>
                </a:lnTo>
                <a:lnTo>
                  <a:pt x="1216074" y="43152"/>
                </a:lnTo>
                <a:lnTo>
                  <a:pt x="1216074" y="33047"/>
                </a:lnTo>
                <a:lnTo>
                  <a:pt x="1244188" y="966"/>
                </a:lnTo>
                <a:lnTo>
                  <a:pt x="1249035" y="0"/>
                </a:lnTo>
                <a:close/>
              </a:path>
              <a:path w="1444625" h="76200">
                <a:moveTo>
                  <a:pt x="1097026" y="0"/>
                </a:moveTo>
                <a:lnTo>
                  <a:pt x="1107112" y="0"/>
                </a:lnTo>
                <a:lnTo>
                  <a:pt x="1111959" y="966"/>
                </a:lnTo>
                <a:lnTo>
                  <a:pt x="1139109" y="28187"/>
                </a:lnTo>
                <a:lnTo>
                  <a:pt x="1140073" y="33047"/>
                </a:lnTo>
                <a:lnTo>
                  <a:pt x="1140073" y="43152"/>
                </a:lnTo>
                <a:lnTo>
                  <a:pt x="1111959" y="75233"/>
                </a:lnTo>
                <a:lnTo>
                  <a:pt x="1107112" y="76199"/>
                </a:lnTo>
                <a:lnTo>
                  <a:pt x="1097026" y="76199"/>
                </a:lnTo>
                <a:lnTo>
                  <a:pt x="1065029" y="48012"/>
                </a:lnTo>
                <a:lnTo>
                  <a:pt x="1064064" y="43152"/>
                </a:lnTo>
                <a:lnTo>
                  <a:pt x="1064064" y="33047"/>
                </a:lnTo>
                <a:lnTo>
                  <a:pt x="1092178" y="966"/>
                </a:lnTo>
                <a:lnTo>
                  <a:pt x="1097026" y="0"/>
                </a:lnTo>
                <a:close/>
              </a:path>
              <a:path w="1444625" h="76200">
                <a:moveTo>
                  <a:pt x="945016" y="0"/>
                </a:moveTo>
                <a:lnTo>
                  <a:pt x="955102" y="0"/>
                </a:lnTo>
                <a:lnTo>
                  <a:pt x="959950" y="966"/>
                </a:lnTo>
                <a:lnTo>
                  <a:pt x="987099" y="28187"/>
                </a:lnTo>
                <a:lnTo>
                  <a:pt x="988064" y="33047"/>
                </a:lnTo>
                <a:lnTo>
                  <a:pt x="988064" y="43152"/>
                </a:lnTo>
                <a:lnTo>
                  <a:pt x="959950" y="75233"/>
                </a:lnTo>
                <a:lnTo>
                  <a:pt x="955102" y="76199"/>
                </a:lnTo>
                <a:lnTo>
                  <a:pt x="945016" y="76199"/>
                </a:lnTo>
                <a:lnTo>
                  <a:pt x="913019" y="48012"/>
                </a:lnTo>
                <a:lnTo>
                  <a:pt x="912055" y="43152"/>
                </a:lnTo>
                <a:lnTo>
                  <a:pt x="912055" y="33047"/>
                </a:lnTo>
                <a:lnTo>
                  <a:pt x="940169" y="966"/>
                </a:lnTo>
                <a:lnTo>
                  <a:pt x="945016" y="0"/>
                </a:lnTo>
                <a:close/>
              </a:path>
              <a:path w="1444625" h="76200">
                <a:moveTo>
                  <a:pt x="793007" y="0"/>
                </a:moveTo>
                <a:lnTo>
                  <a:pt x="803093" y="0"/>
                </a:lnTo>
                <a:lnTo>
                  <a:pt x="807940" y="966"/>
                </a:lnTo>
                <a:lnTo>
                  <a:pt x="835090" y="28187"/>
                </a:lnTo>
                <a:lnTo>
                  <a:pt x="836054" y="33047"/>
                </a:lnTo>
                <a:lnTo>
                  <a:pt x="836054" y="43152"/>
                </a:lnTo>
                <a:lnTo>
                  <a:pt x="807940" y="75233"/>
                </a:lnTo>
                <a:lnTo>
                  <a:pt x="803093" y="76199"/>
                </a:lnTo>
                <a:lnTo>
                  <a:pt x="793007" y="76199"/>
                </a:lnTo>
                <a:lnTo>
                  <a:pt x="761010" y="48012"/>
                </a:lnTo>
                <a:lnTo>
                  <a:pt x="760046" y="43152"/>
                </a:lnTo>
                <a:lnTo>
                  <a:pt x="760046" y="33047"/>
                </a:lnTo>
                <a:lnTo>
                  <a:pt x="788160" y="966"/>
                </a:lnTo>
                <a:lnTo>
                  <a:pt x="793007" y="0"/>
                </a:lnTo>
                <a:close/>
              </a:path>
              <a:path w="1444625" h="76200">
                <a:moveTo>
                  <a:pt x="640998" y="0"/>
                </a:moveTo>
                <a:lnTo>
                  <a:pt x="651084" y="0"/>
                </a:lnTo>
                <a:lnTo>
                  <a:pt x="655931" y="966"/>
                </a:lnTo>
                <a:lnTo>
                  <a:pt x="683081" y="28187"/>
                </a:lnTo>
                <a:lnTo>
                  <a:pt x="684045" y="33047"/>
                </a:lnTo>
                <a:lnTo>
                  <a:pt x="684045" y="43152"/>
                </a:lnTo>
                <a:lnTo>
                  <a:pt x="655931" y="75233"/>
                </a:lnTo>
                <a:lnTo>
                  <a:pt x="651084" y="76199"/>
                </a:lnTo>
                <a:lnTo>
                  <a:pt x="640998" y="76199"/>
                </a:lnTo>
                <a:lnTo>
                  <a:pt x="609001" y="48012"/>
                </a:lnTo>
                <a:lnTo>
                  <a:pt x="608037" y="43152"/>
                </a:lnTo>
                <a:lnTo>
                  <a:pt x="608037" y="33047"/>
                </a:lnTo>
                <a:lnTo>
                  <a:pt x="636151" y="966"/>
                </a:lnTo>
                <a:lnTo>
                  <a:pt x="640998" y="0"/>
                </a:lnTo>
                <a:close/>
              </a:path>
              <a:path w="1444625" h="76200">
                <a:moveTo>
                  <a:pt x="488988" y="0"/>
                </a:moveTo>
                <a:lnTo>
                  <a:pt x="499074" y="0"/>
                </a:lnTo>
                <a:lnTo>
                  <a:pt x="503922" y="966"/>
                </a:lnTo>
                <a:lnTo>
                  <a:pt x="531072" y="28187"/>
                </a:lnTo>
                <a:lnTo>
                  <a:pt x="532036" y="33047"/>
                </a:lnTo>
                <a:lnTo>
                  <a:pt x="532036" y="43152"/>
                </a:lnTo>
                <a:lnTo>
                  <a:pt x="503922" y="75233"/>
                </a:lnTo>
                <a:lnTo>
                  <a:pt x="499074" y="76199"/>
                </a:lnTo>
                <a:lnTo>
                  <a:pt x="488988" y="76199"/>
                </a:lnTo>
                <a:lnTo>
                  <a:pt x="456991" y="48012"/>
                </a:lnTo>
                <a:lnTo>
                  <a:pt x="456027" y="43152"/>
                </a:lnTo>
                <a:lnTo>
                  <a:pt x="456027" y="33047"/>
                </a:lnTo>
                <a:lnTo>
                  <a:pt x="484141" y="966"/>
                </a:lnTo>
                <a:lnTo>
                  <a:pt x="488988" y="0"/>
                </a:lnTo>
                <a:close/>
              </a:path>
              <a:path w="1444625" h="76200">
                <a:moveTo>
                  <a:pt x="336979" y="0"/>
                </a:moveTo>
                <a:lnTo>
                  <a:pt x="347065" y="0"/>
                </a:lnTo>
                <a:lnTo>
                  <a:pt x="351913" y="966"/>
                </a:lnTo>
                <a:lnTo>
                  <a:pt x="379062" y="28187"/>
                </a:lnTo>
                <a:lnTo>
                  <a:pt x="380026" y="33047"/>
                </a:lnTo>
                <a:lnTo>
                  <a:pt x="380026" y="43152"/>
                </a:lnTo>
                <a:lnTo>
                  <a:pt x="351913" y="75233"/>
                </a:lnTo>
                <a:lnTo>
                  <a:pt x="347065" y="76199"/>
                </a:lnTo>
                <a:lnTo>
                  <a:pt x="336979" y="76199"/>
                </a:lnTo>
                <a:lnTo>
                  <a:pt x="304982" y="48012"/>
                </a:lnTo>
                <a:lnTo>
                  <a:pt x="304018" y="43152"/>
                </a:lnTo>
                <a:lnTo>
                  <a:pt x="304018" y="33047"/>
                </a:lnTo>
                <a:lnTo>
                  <a:pt x="332132" y="966"/>
                </a:lnTo>
                <a:lnTo>
                  <a:pt x="336979" y="0"/>
                </a:lnTo>
                <a:close/>
              </a:path>
              <a:path w="1444625" h="76200">
                <a:moveTo>
                  <a:pt x="184970" y="0"/>
                </a:moveTo>
                <a:lnTo>
                  <a:pt x="195056" y="0"/>
                </a:lnTo>
                <a:lnTo>
                  <a:pt x="199903" y="966"/>
                </a:lnTo>
                <a:lnTo>
                  <a:pt x="227053" y="28187"/>
                </a:lnTo>
                <a:lnTo>
                  <a:pt x="228017" y="33047"/>
                </a:lnTo>
                <a:lnTo>
                  <a:pt x="228017" y="43152"/>
                </a:lnTo>
                <a:lnTo>
                  <a:pt x="199903" y="75233"/>
                </a:lnTo>
                <a:lnTo>
                  <a:pt x="195056" y="76199"/>
                </a:lnTo>
                <a:lnTo>
                  <a:pt x="184970" y="76199"/>
                </a:lnTo>
                <a:lnTo>
                  <a:pt x="152973" y="48012"/>
                </a:lnTo>
                <a:lnTo>
                  <a:pt x="152009" y="43152"/>
                </a:lnTo>
                <a:lnTo>
                  <a:pt x="152009" y="33047"/>
                </a:lnTo>
                <a:lnTo>
                  <a:pt x="180123" y="966"/>
                </a:lnTo>
                <a:lnTo>
                  <a:pt x="184970" y="0"/>
                </a:lnTo>
                <a:close/>
              </a:path>
              <a:path w="1444625" h="76200">
                <a:moveTo>
                  <a:pt x="32961" y="0"/>
                </a:moveTo>
                <a:lnTo>
                  <a:pt x="43047" y="0"/>
                </a:lnTo>
                <a:lnTo>
                  <a:pt x="47894" y="966"/>
                </a:lnTo>
                <a:lnTo>
                  <a:pt x="75044" y="28187"/>
                </a:lnTo>
                <a:lnTo>
                  <a:pt x="76008" y="33047"/>
                </a:lnTo>
                <a:lnTo>
                  <a:pt x="76008" y="43152"/>
                </a:lnTo>
                <a:lnTo>
                  <a:pt x="47894" y="75233"/>
                </a:lnTo>
                <a:lnTo>
                  <a:pt x="43047" y="76199"/>
                </a:lnTo>
                <a:lnTo>
                  <a:pt x="32961" y="76199"/>
                </a:lnTo>
                <a:lnTo>
                  <a:pt x="964" y="48012"/>
                </a:lnTo>
                <a:lnTo>
                  <a:pt x="0" y="43152"/>
                </a:lnTo>
                <a:lnTo>
                  <a:pt x="0" y="33047"/>
                </a:lnTo>
                <a:lnTo>
                  <a:pt x="28113" y="966"/>
                </a:lnTo>
                <a:lnTo>
                  <a:pt x="32961" y="0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92316" y="3999112"/>
            <a:ext cx="758190" cy="657225"/>
          </a:xfrm>
          <a:custGeom>
            <a:avLst/>
            <a:gdLst/>
            <a:ahLst/>
            <a:cxnLst/>
            <a:rect l="l" t="t" r="r" b="b"/>
            <a:pathLst>
              <a:path w="758190" h="657225">
                <a:moveTo>
                  <a:pt x="568966" y="657038"/>
                </a:moveTo>
                <a:lnTo>
                  <a:pt x="189655" y="657038"/>
                </a:lnTo>
                <a:lnTo>
                  <a:pt x="0" y="328519"/>
                </a:lnTo>
                <a:lnTo>
                  <a:pt x="189655" y="0"/>
                </a:lnTo>
                <a:lnTo>
                  <a:pt x="568966" y="0"/>
                </a:lnTo>
                <a:lnTo>
                  <a:pt x="758002" y="327444"/>
                </a:lnTo>
                <a:lnTo>
                  <a:pt x="758002" y="329594"/>
                </a:lnTo>
                <a:lnTo>
                  <a:pt x="568966" y="657038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53466" y="3961012"/>
            <a:ext cx="758190" cy="657225"/>
          </a:xfrm>
          <a:custGeom>
            <a:avLst/>
            <a:gdLst/>
            <a:ahLst/>
            <a:cxnLst/>
            <a:rect l="l" t="t" r="r" b="b"/>
            <a:pathLst>
              <a:path w="758190" h="657225">
                <a:moveTo>
                  <a:pt x="568967" y="657038"/>
                </a:moveTo>
                <a:lnTo>
                  <a:pt x="189656" y="657038"/>
                </a:lnTo>
                <a:lnTo>
                  <a:pt x="0" y="328519"/>
                </a:lnTo>
                <a:lnTo>
                  <a:pt x="189656" y="0"/>
                </a:lnTo>
                <a:lnTo>
                  <a:pt x="568967" y="0"/>
                </a:lnTo>
                <a:lnTo>
                  <a:pt x="758001" y="327440"/>
                </a:lnTo>
                <a:lnTo>
                  <a:pt x="758001" y="329597"/>
                </a:lnTo>
                <a:lnTo>
                  <a:pt x="568967" y="657038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68041" y="3961012"/>
            <a:ext cx="758190" cy="657225"/>
          </a:xfrm>
          <a:custGeom>
            <a:avLst/>
            <a:gdLst/>
            <a:ahLst/>
            <a:cxnLst/>
            <a:rect l="l" t="t" r="r" b="b"/>
            <a:pathLst>
              <a:path w="758190" h="657225">
                <a:moveTo>
                  <a:pt x="568967" y="657038"/>
                </a:moveTo>
                <a:lnTo>
                  <a:pt x="189655" y="657038"/>
                </a:lnTo>
                <a:lnTo>
                  <a:pt x="0" y="328519"/>
                </a:lnTo>
                <a:lnTo>
                  <a:pt x="189655" y="0"/>
                </a:lnTo>
                <a:lnTo>
                  <a:pt x="568967" y="0"/>
                </a:lnTo>
                <a:lnTo>
                  <a:pt x="758002" y="327443"/>
                </a:lnTo>
                <a:lnTo>
                  <a:pt x="758002" y="329595"/>
                </a:lnTo>
                <a:lnTo>
                  <a:pt x="568967" y="657038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05225" y="4327632"/>
            <a:ext cx="1444625" cy="76200"/>
          </a:xfrm>
          <a:custGeom>
            <a:avLst/>
            <a:gdLst/>
            <a:ahLst/>
            <a:cxnLst/>
            <a:rect l="l" t="t" r="r" b="b"/>
            <a:pathLst>
              <a:path w="1444625" h="76200">
                <a:moveTo>
                  <a:pt x="1401044" y="0"/>
                </a:moveTo>
                <a:lnTo>
                  <a:pt x="1411130" y="0"/>
                </a:lnTo>
                <a:lnTo>
                  <a:pt x="1415978" y="966"/>
                </a:lnTo>
                <a:lnTo>
                  <a:pt x="1443127" y="28187"/>
                </a:lnTo>
                <a:lnTo>
                  <a:pt x="1444091" y="33047"/>
                </a:lnTo>
                <a:lnTo>
                  <a:pt x="1444091" y="43152"/>
                </a:lnTo>
                <a:lnTo>
                  <a:pt x="1415978" y="75233"/>
                </a:lnTo>
                <a:lnTo>
                  <a:pt x="1411130" y="76199"/>
                </a:lnTo>
                <a:lnTo>
                  <a:pt x="1401044" y="76199"/>
                </a:lnTo>
                <a:lnTo>
                  <a:pt x="1369047" y="48012"/>
                </a:lnTo>
                <a:lnTo>
                  <a:pt x="1368083" y="43152"/>
                </a:lnTo>
                <a:lnTo>
                  <a:pt x="1368083" y="33047"/>
                </a:lnTo>
                <a:lnTo>
                  <a:pt x="1396197" y="966"/>
                </a:lnTo>
                <a:lnTo>
                  <a:pt x="1401044" y="0"/>
                </a:lnTo>
                <a:close/>
              </a:path>
              <a:path w="1444625" h="76200">
                <a:moveTo>
                  <a:pt x="1249035" y="0"/>
                </a:moveTo>
                <a:lnTo>
                  <a:pt x="1259121" y="0"/>
                </a:lnTo>
                <a:lnTo>
                  <a:pt x="1263968" y="966"/>
                </a:lnTo>
                <a:lnTo>
                  <a:pt x="1291118" y="28187"/>
                </a:lnTo>
                <a:lnTo>
                  <a:pt x="1292082" y="33047"/>
                </a:lnTo>
                <a:lnTo>
                  <a:pt x="1292082" y="43152"/>
                </a:lnTo>
                <a:lnTo>
                  <a:pt x="1263968" y="75233"/>
                </a:lnTo>
                <a:lnTo>
                  <a:pt x="1259121" y="76199"/>
                </a:lnTo>
                <a:lnTo>
                  <a:pt x="1249035" y="76199"/>
                </a:lnTo>
                <a:lnTo>
                  <a:pt x="1217038" y="48012"/>
                </a:lnTo>
                <a:lnTo>
                  <a:pt x="1216074" y="43152"/>
                </a:lnTo>
                <a:lnTo>
                  <a:pt x="1216074" y="33047"/>
                </a:lnTo>
                <a:lnTo>
                  <a:pt x="1244188" y="966"/>
                </a:lnTo>
                <a:lnTo>
                  <a:pt x="1249035" y="0"/>
                </a:lnTo>
                <a:close/>
              </a:path>
              <a:path w="1444625" h="76200">
                <a:moveTo>
                  <a:pt x="1097026" y="0"/>
                </a:moveTo>
                <a:lnTo>
                  <a:pt x="1107112" y="0"/>
                </a:lnTo>
                <a:lnTo>
                  <a:pt x="1111959" y="966"/>
                </a:lnTo>
                <a:lnTo>
                  <a:pt x="1139109" y="28187"/>
                </a:lnTo>
                <a:lnTo>
                  <a:pt x="1140073" y="33047"/>
                </a:lnTo>
                <a:lnTo>
                  <a:pt x="1140073" y="43152"/>
                </a:lnTo>
                <a:lnTo>
                  <a:pt x="1111959" y="75233"/>
                </a:lnTo>
                <a:lnTo>
                  <a:pt x="1107112" y="76199"/>
                </a:lnTo>
                <a:lnTo>
                  <a:pt x="1097026" y="76199"/>
                </a:lnTo>
                <a:lnTo>
                  <a:pt x="1065029" y="48012"/>
                </a:lnTo>
                <a:lnTo>
                  <a:pt x="1064064" y="43152"/>
                </a:lnTo>
                <a:lnTo>
                  <a:pt x="1064064" y="33047"/>
                </a:lnTo>
                <a:lnTo>
                  <a:pt x="1092178" y="966"/>
                </a:lnTo>
                <a:lnTo>
                  <a:pt x="1097026" y="0"/>
                </a:lnTo>
                <a:close/>
              </a:path>
              <a:path w="1444625" h="76200">
                <a:moveTo>
                  <a:pt x="945016" y="0"/>
                </a:moveTo>
                <a:lnTo>
                  <a:pt x="955102" y="0"/>
                </a:lnTo>
                <a:lnTo>
                  <a:pt x="959950" y="966"/>
                </a:lnTo>
                <a:lnTo>
                  <a:pt x="987099" y="28187"/>
                </a:lnTo>
                <a:lnTo>
                  <a:pt x="988064" y="33047"/>
                </a:lnTo>
                <a:lnTo>
                  <a:pt x="988064" y="43152"/>
                </a:lnTo>
                <a:lnTo>
                  <a:pt x="959950" y="75233"/>
                </a:lnTo>
                <a:lnTo>
                  <a:pt x="955102" y="76199"/>
                </a:lnTo>
                <a:lnTo>
                  <a:pt x="945016" y="76199"/>
                </a:lnTo>
                <a:lnTo>
                  <a:pt x="913019" y="48012"/>
                </a:lnTo>
                <a:lnTo>
                  <a:pt x="912055" y="43152"/>
                </a:lnTo>
                <a:lnTo>
                  <a:pt x="912055" y="33047"/>
                </a:lnTo>
                <a:lnTo>
                  <a:pt x="940169" y="966"/>
                </a:lnTo>
                <a:lnTo>
                  <a:pt x="945016" y="0"/>
                </a:lnTo>
                <a:close/>
              </a:path>
              <a:path w="1444625" h="76200">
                <a:moveTo>
                  <a:pt x="793007" y="0"/>
                </a:moveTo>
                <a:lnTo>
                  <a:pt x="803093" y="0"/>
                </a:lnTo>
                <a:lnTo>
                  <a:pt x="807940" y="966"/>
                </a:lnTo>
                <a:lnTo>
                  <a:pt x="835090" y="28187"/>
                </a:lnTo>
                <a:lnTo>
                  <a:pt x="836054" y="33047"/>
                </a:lnTo>
                <a:lnTo>
                  <a:pt x="836054" y="43152"/>
                </a:lnTo>
                <a:lnTo>
                  <a:pt x="807940" y="75233"/>
                </a:lnTo>
                <a:lnTo>
                  <a:pt x="803093" y="76199"/>
                </a:lnTo>
                <a:lnTo>
                  <a:pt x="793007" y="76199"/>
                </a:lnTo>
                <a:lnTo>
                  <a:pt x="761010" y="48012"/>
                </a:lnTo>
                <a:lnTo>
                  <a:pt x="760046" y="43152"/>
                </a:lnTo>
                <a:lnTo>
                  <a:pt x="760046" y="33047"/>
                </a:lnTo>
                <a:lnTo>
                  <a:pt x="788160" y="966"/>
                </a:lnTo>
                <a:lnTo>
                  <a:pt x="793007" y="0"/>
                </a:lnTo>
                <a:close/>
              </a:path>
              <a:path w="1444625" h="76200">
                <a:moveTo>
                  <a:pt x="640998" y="0"/>
                </a:moveTo>
                <a:lnTo>
                  <a:pt x="651084" y="0"/>
                </a:lnTo>
                <a:lnTo>
                  <a:pt x="655931" y="966"/>
                </a:lnTo>
                <a:lnTo>
                  <a:pt x="683081" y="28187"/>
                </a:lnTo>
                <a:lnTo>
                  <a:pt x="684045" y="33047"/>
                </a:lnTo>
                <a:lnTo>
                  <a:pt x="684045" y="43152"/>
                </a:lnTo>
                <a:lnTo>
                  <a:pt x="655931" y="75233"/>
                </a:lnTo>
                <a:lnTo>
                  <a:pt x="651084" y="76199"/>
                </a:lnTo>
                <a:lnTo>
                  <a:pt x="640998" y="76199"/>
                </a:lnTo>
                <a:lnTo>
                  <a:pt x="609001" y="48012"/>
                </a:lnTo>
                <a:lnTo>
                  <a:pt x="608037" y="43152"/>
                </a:lnTo>
                <a:lnTo>
                  <a:pt x="608037" y="33047"/>
                </a:lnTo>
                <a:lnTo>
                  <a:pt x="636151" y="966"/>
                </a:lnTo>
                <a:lnTo>
                  <a:pt x="640998" y="0"/>
                </a:lnTo>
                <a:close/>
              </a:path>
              <a:path w="1444625" h="76200">
                <a:moveTo>
                  <a:pt x="488988" y="0"/>
                </a:moveTo>
                <a:lnTo>
                  <a:pt x="499074" y="0"/>
                </a:lnTo>
                <a:lnTo>
                  <a:pt x="503922" y="966"/>
                </a:lnTo>
                <a:lnTo>
                  <a:pt x="531072" y="28187"/>
                </a:lnTo>
                <a:lnTo>
                  <a:pt x="532036" y="33047"/>
                </a:lnTo>
                <a:lnTo>
                  <a:pt x="532036" y="43152"/>
                </a:lnTo>
                <a:lnTo>
                  <a:pt x="503922" y="75233"/>
                </a:lnTo>
                <a:lnTo>
                  <a:pt x="499074" y="76199"/>
                </a:lnTo>
                <a:lnTo>
                  <a:pt x="488988" y="76199"/>
                </a:lnTo>
                <a:lnTo>
                  <a:pt x="456991" y="48012"/>
                </a:lnTo>
                <a:lnTo>
                  <a:pt x="456027" y="43152"/>
                </a:lnTo>
                <a:lnTo>
                  <a:pt x="456027" y="33047"/>
                </a:lnTo>
                <a:lnTo>
                  <a:pt x="484141" y="966"/>
                </a:lnTo>
                <a:lnTo>
                  <a:pt x="488988" y="0"/>
                </a:lnTo>
                <a:close/>
              </a:path>
              <a:path w="1444625" h="76200">
                <a:moveTo>
                  <a:pt x="336979" y="0"/>
                </a:moveTo>
                <a:lnTo>
                  <a:pt x="347065" y="0"/>
                </a:lnTo>
                <a:lnTo>
                  <a:pt x="351913" y="966"/>
                </a:lnTo>
                <a:lnTo>
                  <a:pt x="379062" y="28187"/>
                </a:lnTo>
                <a:lnTo>
                  <a:pt x="380026" y="33047"/>
                </a:lnTo>
                <a:lnTo>
                  <a:pt x="380026" y="43152"/>
                </a:lnTo>
                <a:lnTo>
                  <a:pt x="351913" y="75233"/>
                </a:lnTo>
                <a:lnTo>
                  <a:pt x="347065" y="76199"/>
                </a:lnTo>
                <a:lnTo>
                  <a:pt x="336979" y="76199"/>
                </a:lnTo>
                <a:lnTo>
                  <a:pt x="304982" y="48012"/>
                </a:lnTo>
                <a:lnTo>
                  <a:pt x="304018" y="43152"/>
                </a:lnTo>
                <a:lnTo>
                  <a:pt x="304018" y="33047"/>
                </a:lnTo>
                <a:lnTo>
                  <a:pt x="332132" y="966"/>
                </a:lnTo>
                <a:lnTo>
                  <a:pt x="336979" y="0"/>
                </a:lnTo>
                <a:close/>
              </a:path>
              <a:path w="1444625" h="76200">
                <a:moveTo>
                  <a:pt x="184970" y="0"/>
                </a:moveTo>
                <a:lnTo>
                  <a:pt x="195056" y="0"/>
                </a:lnTo>
                <a:lnTo>
                  <a:pt x="199903" y="966"/>
                </a:lnTo>
                <a:lnTo>
                  <a:pt x="227053" y="28187"/>
                </a:lnTo>
                <a:lnTo>
                  <a:pt x="228017" y="33047"/>
                </a:lnTo>
                <a:lnTo>
                  <a:pt x="228017" y="43152"/>
                </a:lnTo>
                <a:lnTo>
                  <a:pt x="199903" y="75233"/>
                </a:lnTo>
                <a:lnTo>
                  <a:pt x="195056" y="76199"/>
                </a:lnTo>
                <a:lnTo>
                  <a:pt x="184970" y="76199"/>
                </a:lnTo>
                <a:lnTo>
                  <a:pt x="152973" y="48012"/>
                </a:lnTo>
                <a:lnTo>
                  <a:pt x="152009" y="43152"/>
                </a:lnTo>
                <a:lnTo>
                  <a:pt x="152009" y="33047"/>
                </a:lnTo>
                <a:lnTo>
                  <a:pt x="180123" y="966"/>
                </a:lnTo>
                <a:lnTo>
                  <a:pt x="184970" y="0"/>
                </a:lnTo>
                <a:close/>
              </a:path>
              <a:path w="1444625" h="76200">
                <a:moveTo>
                  <a:pt x="32961" y="0"/>
                </a:moveTo>
                <a:lnTo>
                  <a:pt x="43047" y="0"/>
                </a:lnTo>
                <a:lnTo>
                  <a:pt x="47894" y="966"/>
                </a:lnTo>
                <a:lnTo>
                  <a:pt x="75044" y="28187"/>
                </a:lnTo>
                <a:lnTo>
                  <a:pt x="76008" y="33047"/>
                </a:lnTo>
                <a:lnTo>
                  <a:pt x="76008" y="43152"/>
                </a:lnTo>
                <a:lnTo>
                  <a:pt x="47894" y="75233"/>
                </a:lnTo>
                <a:lnTo>
                  <a:pt x="43047" y="76199"/>
                </a:lnTo>
                <a:lnTo>
                  <a:pt x="32961" y="76199"/>
                </a:lnTo>
                <a:lnTo>
                  <a:pt x="964" y="48012"/>
                </a:lnTo>
                <a:lnTo>
                  <a:pt x="0" y="43152"/>
                </a:lnTo>
                <a:lnTo>
                  <a:pt x="0" y="33047"/>
                </a:lnTo>
                <a:lnTo>
                  <a:pt x="28113" y="966"/>
                </a:lnTo>
                <a:lnTo>
                  <a:pt x="32961" y="0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3724080" y="520935"/>
            <a:ext cx="3782060" cy="3175000"/>
            <a:chOff x="13724080" y="520935"/>
            <a:chExt cx="3782060" cy="317500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32337" y="530106"/>
              <a:ext cx="3764260" cy="315664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3724080" y="520935"/>
              <a:ext cx="3782060" cy="3175000"/>
            </a:xfrm>
            <a:custGeom>
              <a:avLst/>
              <a:gdLst/>
              <a:ahLst/>
              <a:cxnLst/>
              <a:rect l="l" t="t" r="r" b="b"/>
              <a:pathLst>
                <a:path w="3782059" h="3175000">
                  <a:moveTo>
                    <a:pt x="2882914" y="0"/>
                  </a:moveTo>
                  <a:lnTo>
                    <a:pt x="2895975" y="129"/>
                  </a:lnTo>
                  <a:lnTo>
                    <a:pt x="2909107" y="472"/>
                  </a:lnTo>
                  <a:lnTo>
                    <a:pt x="2935867" y="1512"/>
                  </a:lnTo>
                  <a:lnTo>
                    <a:pt x="2935110" y="18907"/>
                  </a:lnTo>
                  <a:lnTo>
                    <a:pt x="2913551" y="17938"/>
                  </a:lnTo>
                  <a:lnTo>
                    <a:pt x="2891992" y="17394"/>
                  </a:lnTo>
                  <a:lnTo>
                    <a:pt x="2848840" y="17394"/>
                  </a:lnTo>
                  <a:lnTo>
                    <a:pt x="2848117" y="756"/>
                  </a:lnTo>
                  <a:lnTo>
                    <a:pt x="2856745" y="638"/>
                  </a:lnTo>
                  <a:lnTo>
                    <a:pt x="2874286" y="118"/>
                  </a:lnTo>
                  <a:lnTo>
                    <a:pt x="2882914" y="0"/>
                  </a:lnTo>
                  <a:close/>
                </a:path>
                <a:path w="3782059" h="3175000">
                  <a:moveTo>
                    <a:pt x="2848840" y="17394"/>
                  </a:moveTo>
                  <a:lnTo>
                    <a:pt x="2891992" y="17394"/>
                  </a:lnTo>
                  <a:lnTo>
                    <a:pt x="2870432" y="17418"/>
                  </a:lnTo>
                  <a:lnTo>
                    <a:pt x="2848873" y="18150"/>
                  </a:lnTo>
                  <a:lnTo>
                    <a:pt x="2848840" y="17394"/>
                  </a:lnTo>
                  <a:close/>
                </a:path>
                <a:path w="3782059" h="3175000">
                  <a:moveTo>
                    <a:pt x="2795164" y="4537"/>
                  </a:moveTo>
                  <a:lnTo>
                    <a:pt x="2796677" y="21932"/>
                  </a:lnTo>
                  <a:lnTo>
                    <a:pt x="2775555" y="24354"/>
                  </a:lnTo>
                  <a:lnTo>
                    <a:pt x="2754220" y="27131"/>
                  </a:lnTo>
                  <a:lnTo>
                    <a:pt x="2732744" y="30333"/>
                  </a:lnTo>
                  <a:lnTo>
                    <a:pt x="2711196" y="34032"/>
                  </a:lnTo>
                  <a:lnTo>
                    <a:pt x="2708170" y="16638"/>
                  </a:lnTo>
                  <a:lnTo>
                    <a:pt x="2729848" y="12833"/>
                  </a:lnTo>
                  <a:lnTo>
                    <a:pt x="2751667" y="9453"/>
                  </a:lnTo>
                  <a:lnTo>
                    <a:pt x="2773487" y="6641"/>
                  </a:lnTo>
                  <a:lnTo>
                    <a:pt x="2795164" y="4537"/>
                  </a:lnTo>
                  <a:close/>
                </a:path>
                <a:path w="3782059" h="3175000">
                  <a:moveTo>
                    <a:pt x="2988063" y="6050"/>
                  </a:moveTo>
                  <a:lnTo>
                    <a:pt x="3009740" y="8720"/>
                  </a:lnTo>
                  <a:lnTo>
                    <a:pt x="3031559" y="12100"/>
                  </a:lnTo>
                  <a:lnTo>
                    <a:pt x="3053379" y="16047"/>
                  </a:lnTo>
                  <a:lnTo>
                    <a:pt x="3075056" y="20419"/>
                  </a:lnTo>
                  <a:lnTo>
                    <a:pt x="3071274" y="37057"/>
                  </a:lnTo>
                  <a:lnTo>
                    <a:pt x="3050164" y="32792"/>
                  </a:lnTo>
                  <a:lnTo>
                    <a:pt x="3028912" y="29022"/>
                  </a:lnTo>
                  <a:lnTo>
                    <a:pt x="3007660" y="25678"/>
                  </a:lnTo>
                  <a:lnTo>
                    <a:pt x="2986550" y="22688"/>
                  </a:lnTo>
                  <a:lnTo>
                    <a:pt x="2988063" y="6050"/>
                  </a:lnTo>
                  <a:close/>
                </a:path>
                <a:path w="3782059" h="3175000">
                  <a:moveTo>
                    <a:pt x="2656731" y="27226"/>
                  </a:moveTo>
                  <a:lnTo>
                    <a:pt x="2660513" y="43864"/>
                  </a:lnTo>
                  <a:lnTo>
                    <a:pt x="2639639" y="49122"/>
                  </a:lnTo>
                  <a:lnTo>
                    <a:pt x="2618907" y="54736"/>
                  </a:lnTo>
                  <a:lnTo>
                    <a:pt x="2598176" y="60774"/>
                  </a:lnTo>
                  <a:lnTo>
                    <a:pt x="2577302" y="67309"/>
                  </a:lnTo>
                  <a:lnTo>
                    <a:pt x="2572007" y="50670"/>
                  </a:lnTo>
                  <a:lnTo>
                    <a:pt x="2614652" y="38381"/>
                  </a:lnTo>
                  <a:lnTo>
                    <a:pt x="2635727" y="32591"/>
                  </a:lnTo>
                  <a:lnTo>
                    <a:pt x="2656731" y="27226"/>
                  </a:lnTo>
                  <a:close/>
                </a:path>
                <a:path w="3782059" h="3175000">
                  <a:moveTo>
                    <a:pt x="3125739" y="33276"/>
                  </a:moveTo>
                  <a:lnTo>
                    <a:pt x="3146720" y="39669"/>
                  </a:lnTo>
                  <a:lnTo>
                    <a:pt x="3167629" y="46416"/>
                  </a:lnTo>
                  <a:lnTo>
                    <a:pt x="3188396" y="53589"/>
                  </a:lnTo>
                  <a:lnTo>
                    <a:pt x="3208951" y="61259"/>
                  </a:lnTo>
                  <a:lnTo>
                    <a:pt x="3202899" y="77141"/>
                  </a:lnTo>
                  <a:lnTo>
                    <a:pt x="3182900" y="69483"/>
                  </a:lnTo>
                  <a:lnTo>
                    <a:pt x="3162617" y="62393"/>
                  </a:lnTo>
                  <a:lnTo>
                    <a:pt x="3142051" y="55870"/>
                  </a:lnTo>
                  <a:lnTo>
                    <a:pt x="3121201" y="49914"/>
                  </a:lnTo>
                  <a:lnTo>
                    <a:pt x="3125739" y="33276"/>
                  </a:lnTo>
                  <a:close/>
                </a:path>
                <a:path w="3782059" h="3175000">
                  <a:moveTo>
                    <a:pt x="2522836" y="69578"/>
                  </a:moveTo>
                  <a:lnTo>
                    <a:pt x="2528888" y="85460"/>
                  </a:lnTo>
                  <a:lnTo>
                    <a:pt x="2509031" y="93117"/>
                  </a:lnTo>
                  <a:lnTo>
                    <a:pt x="2489174" y="101342"/>
                  </a:lnTo>
                  <a:lnTo>
                    <a:pt x="2469316" y="110133"/>
                  </a:lnTo>
                  <a:lnTo>
                    <a:pt x="2449459" y="119493"/>
                  </a:lnTo>
                  <a:lnTo>
                    <a:pt x="2441895" y="103610"/>
                  </a:lnTo>
                  <a:lnTo>
                    <a:pt x="2462307" y="94252"/>
                  </a:lnTo>
                  <a:lnTo>
                    <a:pt x="2482649" y="85460"/>
                  </a:lnTo>
                  <a:lnTo>
                    <a:pt x="2502849" y="77235"/>
                  </a:lnTo>
                  <a:lnTo>
                    <a:pt x="2522836" y="69578"/>
                  </a:lnTo>
                  <a:close/>
                </a:path>
                <a:path w="3782059" h="3175000">
                  <a:moveTo>
                    <a:pt x="3257364" y="82435"/>
                  </a:moveTo>
                  <a:lnTo>
                    <a:pt x="3277198" y="91900"/>
                  </a:lnTo>
                  <a:lnTo>
                    <a:pt x="3296890" y="102003"/>
                  </a:lnTo>
                  <a:lnTo>
                    <a:pt x="3316298" y="112532"/>
                  </a:lnTo>
                  <a:lnTo>
                    <a:pt x="3335280" y="123274"/>
                  </a:lnTo>
                  <a:lnTo>
                    <a:pt x="3326203" y="138400"/>
                  </a:lnTo>
                  <a:lnTo>
                    <a:pt x="3307776" y="127776"/>
                  </a:lnTo>
                  <a:lnTo>
                    <a:pt x="3288852" y="117507"/>
                  </a:lnTo>
                  <a:lnTo>
                    <a:pt x="3269503" y="107664"/>
                  </a:lnTo>
                  <a:lnTo>
                    <a:pt x="3249800" y="98317"/>
                  </a:lnTo>
                  <a:lnTo>
                    <a:pt x="3257364" y="82435"/>
                  </a:lnTo>
                  <a:close/>
                </a:path>
                <a:path w="3782059" h="3175000">
                  <a:moveTo>
                    <a:pt x="2394994" y="127055"/>
                  </a:moveTo>
                  <a:lnTo>
                    <a:pt x="2403315" y="142181"/>
                  </a:lnTo>
                  <a:lnTo>
                    <a:pt x="2384486" y="152096"/>
                  </a:lnTo>
                  <a:lnTo>
                    <a:pt x="2365586" y="162506"/>
                  </a:lnTo>
                  <a:lnTo>
                    <a:pt x="2346828" y="173342"/>
                  </a:lnTo>
                  <a:lnTo>
                    <a:pt x="2328425" y="184533"/>
                  </a:lnTo>
                  <a:lnTo>
                    <a:pt x="2319347" y="169407"/>
                  </a:lnTo>
                  <a:lnTo>
                    <a:pt x="2357170" y="147948"/>
                  </a:lnTo>
                  <a:lnTo>
                    <a:pt x="2394994" y="127055"/>
                  </a:lnTo>
                  <a:close/>
                </a:path>
                <a:path w="3782059" h="3175000">
                  <a:moveTo>
                    <a:pt x="3379912" y="152013"/>
                  </a:moveTo>
                  <a:lnTo>
                    <a:pt x="3397925" y="164645"/>
                  </a:lnTo>
                  <a:lnTo>
                    <a:pt x="3415655" y="177632"/>
                  </a:lnTo>
                  <a:lnTo>
                    <a:pt x="3433101" y="191044"/>
                  </a:lnTo>
                  <a:lnTo>
                    <a:pt x="3450263" y="204953"/>
                  </a:lnTo>
                  <a:lnTo>
                    <a:pt x="3438916" y="218566"/>
                  </a:lnTo>
                  <a:lnTo>
                    <a:pt x="3422203" y="205094"/>
                  </a:lnTo>
                  <a:lnTo>
                    <a:pt x="3405064" y="191907"/>
                  </a:lnTo>
                  <a:lnTo>
                    <a:pt x="3387642" y="179003"/>
                  </a:lnTo>
                  <a:lnTo>
                    <a:pt x="3370078" y="166382"/>
                  </a:lnTo>
                  <a:lnTo>
                    <a:pt x="3379912" y="152013"/>
                  </a:lnTo>
                  <a:close/>
                </a:path>
                <a:path w="3782059" h="3175000">
                  <a:moveTo>
                    <a:pt x="2274716" y="198902"/>
                  </a:moveTo>
                  <a:lnTo>
                    <a:pt x="2284550" y="213272"/>
                  </a:lnTo>
                  <a:lnTo>
                    <a:pt x="2266855" y="225325"/>
                  </a:lnTo>
                  <a:lnTo>
                    <a:pt x="2249090" y="237662"/>
                  </a:lnTo>
                  <a:lnTo>
                    <a:pt x="2231467" y="250283"/>
                  </a:lnTo>
                  <a:lnTo>
                    <a:pt x="2214198" y="263187"/>
                  </a:lnTo>
                  <a:lnTo>
                    <a:pt x="2203608" y="249574"/>
                  </a:lnTo>
                  <a:lnTo>
                    <a:pt x="2221314" y="236232"/>
                  </a:lnTo>
                  <a:lnTo>
                    <a:pt x="2239162" y="223387"/>
                  </a:lnTo>
                  <a:lnTo>
                    <a:pt x="2257010" y="210968"/>
                  </a:lnTo>
                  <a:lnTo>
                    <a:pt x="2274716" y="198902"/>
                  </a:lnTo>
                  <a:close/>
                </a:path>
                <a:path w="3782059" h="3175000">
                  <a:moveTo>
                    <a:pt x="3489599" y="239742"/>
                  </a:moveTo>
                  <a:lnTo>
                    <a:pt x="3505343" y="254773"/>
                  </a:lnTo>
                  <a:lnTo>
                    <a:pt x="3520804" y="270371"/>
                  </a:lnTo>
                  <a:lnTo>
                    <a:pt x="3535980" y="286537"/>
                  </a:lnTo>
                  <a:lnTo>
                    <a:pt x="3550873" y="303270"/>
                  </a:lnTo>
                  <a:lnTo>
                    <a:pt x="3538013" y="314614"/>
                  </a:lnTo>
                  <a:lnTo>
                    <a:pt x="3523570" y="298437"/>
                  </a:lnTo>
                  <a:lnTo>
                    <a:pt x="3508700" y="282756"/>
                  </a:lnTo>
                  <a:lnTo>
                    <a:pt x="3493547" y="267500"/>
                  </a:lnTo>
                  <a:lnTo>
                    <a:pt x="3478253" y="252599"/>
                  </a:lnTo>
                  <a:lnTo>
                    <a:pt x="3489599" y="239742"/>
                  </a:lnTo>
                  <a:close/>
                </a:path>
                <a:path w="3782059" h="3175000">
                  <a:moveTo>
                    <a:pt x="2162002" y="281338"/>
                  </a:moveTo>
                  <a:lnTo>
                    <a:pt x="2172593" y="294951"/>
                  </a:lnTo>
                  <a:lnTo>
                    <a:pt x="2156139" y="308694"/>
                  </a:lnTo>
                  <a:lnTo>
                    <a:pt x="2139686" y="322650"/>
                  </a:lnTo>
                  <a:lnTo>
                    <a:pt x="2106780" y="350916"/>
                  </a:lnTo>
                  <a:lnTo>
                    <a:pt x="2095433" y="338059"/>
                  </a:lnTo>
                  <a:lnTo>
                    <a:pt x="2112004" y="323453"/>
                  </a:lnTo>
                  <a:lnTo>
                    <a:pt x="2128718" y="309131"/>
                  </a:lnTo>
                  <a:lnTo>
                    <a:pt x="2162002" y="281338"/>
                  </a:lnTo>
                  <a:close/>
                </a:path>
                <a:path w="3782059" h="3175000">
                  <a:moveTo>
                    <a:pt x="3584158" y="343353"/>
                  </a:moveTo>
                  <a:lnTo>
                    <a:pt x="3597502" y="360641"/>
                  </a:lnTo>
                  <a:lnTo>
                    <a:pt x="3610350" y="378426"/>
                  </a:lnTo>
                  <a:lnTo>
                    <a:pt x="3622773" y="396636"/>
                  </a:lnTo>
                  <a:lnTo>
                    <a:pt x="3634841" y="415200"/>
                  </a:lnTo>
                  <a:lnTo>
                    <a:pt x="3620468" y="424276"/>
                  </a:lnTo>
                  <a:lnTo>
                    <a:pt x="3608849" y="406267"/>
                  </a:lnTo>
                  <a:lnTo>
                    <a:pt x="3596734" y="388541"/>
                  </a:lnTo>
                  <a:lnTo>
                    <a:pt x="3584193" y="371099"/>
                  </a:lnTo>
                  <a:lnTo>
                    <a:pt x="3571298" y="353941"/>
                  </a:lnTo>
                  <a:lnTo>
                    <a:pt x="3584158" y="343353"/>
                  </a:lnTo>
                  <a:close/>
                </a:path>
                <a:path w="3782059" h="3175000">
                  <a:moveTo>
                    <a:pt x="2056853" y="373605"/>
                  </a:moveTo>
                  <a:lnTo>
                    <a:pt x="2068957" y="386461"/>
                  </a:lnTo>
                  <a:lnTo>
                    <a:pt x="2053639" y="401351"/>
                  </a:lnTo>
                  <a:lnTo>
                    <a:pt x="2038320" y="416524"/>
                  </a:lnTo>
                  <a:lnTo>
                    <a:pt x="2023002" y="431980"/>
                  </a:lnTo>
                  <a:lnTo>
                    <a:pt x="2007683" y="447721"/>
                  </a:lnTo>
                  <a:lnTo>
                    <a:pt x="1994823" y="435620"/>
                  </a:lnTo>
                  <a:lnTo>
                    <a:pt x="2010260" y="419868"/>
                  </a:lnTo>
                  <a:lnTo>
                    <a:pt x="2056853" y="373605"/>
                  </a:lnTo>
                  <a:close/>
                </a:path>
                <a:path w="3782059" h="3175000">
                  <a:moveTo>
                    <a:pt x="3661317" y="461334"/>
                  </a:moveTo>
                  <a:lnTo>
                    <a:pt x="3671813" y="480749"/>
                  </a:lnTo>
                  <a:lnTo>
                    <a:pt x="3681742" y="500377"/>
                  </a:lnTo>
                  <a:lnTo>
                    <a:pt x="3691103" y="520147"/>
                  </a:lnTo>
                  <a:lnTo>
                    <a:pt x="3699897" y="539987"/>
                  </a:lnTo>
                  <a:lnTo>
                    <a:pt x="3684011" y="546794"/>
                  </a:lnTo>
                  <a:lnTo>
                    <a:pt x="3675217" y="527083"/>
                  </a:lnTo>
                  <a:lnTo>
                    <a:pt x="3665856" y="507656"/>
                  </a:lnTo>
                  <a:lnTo>
                    <a:pt x="3655927" y="488513"/>
                  </a:lnTo>
                  <a:lnTo>
                    <a:pt x="3645431" y="469653"/>
                  </a:lnTo>
                  <a:lnTo>
                    <a:pt x="3661317" y="461334"/>
                  </a:lnTo>
                  <a:close/>
                </a:path>
                <a:path w="3782059" h="3175000">
                  <a:moveTo>
                    <a:pt x="1959269" y="474190"/>
                  </a:moveTo>
                  <a:lnTo>
                    <a:pt x="1972129" y="485535"/>
                  </a:lnTo>
                  <a:lnTo>
                    <a:pt x="1957946" y="501547"/>
                  </a:lnTo>
                  <a:lnTo>
                    <a:pt x="1943762" y="517771"/>
                  </a:lnTo>
                  <a:lnTo>
                    <a:pt x="1915394" y="550575"/>
                  </a:lnTo>
                  <a:lnTo>
                    <a:pt x="1901778" y="539231"/>
                  </a:lnTo>
                  <a:lnTo>
                    <a:pt x="1916080" y="522794"/>
                  </a:lnTo>
                  <a:lnTo>
                    <a:pt x="1959269" y="474190"/>
                  </a:lnTo>
                  <a:close/>
                </a:path>
                <a:path w="3782059" h="3175000">
                  <a:moveTo>
                    <a:pt x="1869250" y="580827"/>
                  </a:moveTo>
                  <a:lnTo>
                    <a:pt x="1882866" y="591415"/>
                  </a:lnTo>
                  <a:lnTo>
                    <a:pt x="1869699" y="608124"/>
                  </a:lnTo>
                  <a:lnTo>
                    <a:pt x="1856390" y="625258"/>
                  </a:lnTo>
                  <a:lnTo>
                    <a:pt x="1843081" y="642677"/>
                  </a:lnTo>
                  <a:lnTo>
                    <a:pt x="1829914" y="660237"/>
                  </a:lnTo>
                  <a:lnTo>
                    <a:pt x="1815541" y="649649"/>
                  </a:lnTo>
                  <a:lnTo>
                    <a:pt x="1842395" y="614670"/>
                  </a:lnTo>
                  <a:lnTo>
                    <a:pt x="1855752" y="597536"/>
                  </a:lnTo>
                  <a:lnTo>
                    <a:pt x="1869250" y="580827"/>
                  </a:lnTo>
                  <a:close/>
                </a:path>
                <a:path w="3782059" h="3175000">
                  <a:moveTo>
                    <a:pt x="3720322" y="588389"/>
                  </a:moveTo>
                  <a:lnTo>
                    <a:pt x="3727555" y="608939"/>
                  </a:lnTo>
                  <a:lnTo>
                    <a:pt x="3734505" y="629702"/>
                  </a:lnTo>
                  <a:lnTo>
                    <a:pt x="3741172" y="650606"/>
                  </a:lnTo>
                  <a:lnTo>
                    <a:pt x="3747554" y="671581"/>
                  </a:lnTo>
                  <a:lnTo>
                    <a:pt x="3730912" y="676119"/>
                  </a:lnTo>
                  <a:lnTo>
                    <a:pt x="3724967" y="655274"/>
                  </a:lnTo>
                  <a:lnTo>
                    <a:pt x="3718525" y="634712"/>
                  </a:lnTo>
                  <a:lnTo>
                    <a:pt x="3711658" y="614434"/>
                  </a:lnTo>
                  <a:lnTo>
                    <a:pt x="3704436" y="594440"/>
                  </a:lnTo>
                  <a:lnTo>
                    <a:pt x="3720322" y="588389"/>
                  </a:lnTo>
                  <a:close/>
                </a:path>
                <a:path w="3782059" h="3175000">
                  <a:moveTo>
                    <a:pt x="1785282" y="692001"/>
                  </a:moveTo>
                  <a:lnTo>
                    <a:pt x="1799655" y="701832"/>
                  </a:lnTo>
                  <a:lnTo>
                    <a:pt x="1787292" y="719440"/>
                  </a:lnTo>
                  <a:lnTo>
                    <a:pt x="1775070" y="737189"/>
                  </a:lnTo>
                  <a:lnTo>
                    <a:pt x="1762848" y="755221"/>
                  </a:lnTo>
                  <a:lnTo>
                    <a:pt x="1750485" y="773679"/>
                  </a:lnTo>
                  <a:lnTo>
                    <a:pt x="1736112" y="763848"/>
                  </a:lnTo>
                  <a:lnTo>
                    <a:pt x="1748156" y="745709"/>
                  </a:lnTo>
                  <a:lnTo>
                    <a:pt x="1760413" y="727641"/>
                  </a:lnTo>
                  <a:lnTo>
                    <a:pt x="1772812" y="709714"/>
                  </a:lnTo>
                  <a:lnTo>
                    <a:pt x="1785282" y="692001"/>
                  </a:lnTo>
                  <a:close/>
                </a:path>
                <a:path w="3782059" h="3175000">
                  <a:moveTo>
                    <a:pt x="3759658" y="723008"/>
                  </a:moveTo>
                  <a:lnTo>
                    <a:pt x="3764031" y="744562"/>
                  </a:lnTo>
                  <a:lnTo>
                    <a:pt x="3767979" y="766116"/>
                  </a:lnTo>
                  <a:lnTo>
                    <a:pt x="3771359" y="787671"/>
                  </a:lnTo>
                  <a:lnTo>
                    <a:pt x="3774031" y="809225"/>
                  </a:lnTo>
                  <a:lnTo>
                    <a:pt x="3756632" y="811493"/>
                  </a:lnTo>
                  <a:lnTo>
                    <a:pt x="3753641" y="789963"/>
                  </a:lnTo>
                  <a:lnTo>
                    <a:pt x="3750296" y="768574"/>
                  </a:lnTo>
                  <a:lnTo>
                    <a:pt x="3746526" y="747469"/>
                  </a:lnTo>
                  <a:lnTo>
                    <a:pt x="3742259" y="726789"/>
                  </a:lnTo>
                  <a:lnTo>
                    <a:pt x="3759658" y="723008"/>
                  </a:lnTo>
                  <a:close/>
                </a:path>
                <a:path w="3782059" h="3175000">
                  <a:moveTo>
                    <a:pt x="1707366" y="807712"/>
                  </a:moveTo>
                  <a:lnTo>
                    <a:pt x="1721739" y="817544"/>
                  </a:lnTo>
                  <a:lnTo>
                    <a:pt x="1708867" y="835848"/>
                  </a:lnTo>
                  <a:lnTo>
                    <a:pt x="1695357" y="853373"/>
                  </a:lnTo>
                  <a:lnTo>
                    <a:pt x="1681422" y="870188"/>
                  </a:lnTo>
                  <a:lnTo>
                    <a:pt x="1667273" y="886366"/>
                  </a:lnTo>
                  <a:lnTo>
                    <a:pt x="1654413" y="875022"/>
                  </a:lnTo>
                  <a:lnTo>
                    <a:pt x="1668006" y="859293"/>
                  </a:lnTo>
                  <a:lnTo>
                    <a:pt x="1681457" y="842785"/>
                  </a:lnTo>
                  <a:lnTo>
                    <a:pt x="1694625" y="825568"/>
                  </a:lnTo>
                  <a:lnTo>
                    <a:pt x="1707366" y="807712"/>
                  </a:lnTo>
                  <a:close/>
                </a:path>
                <a:path w="3782059" h="3175000">
                  <a:moveTo>
                    <a:pt x="3779326" y="862165"/>
                  </a:moveTo>
                  <a:lnTo>
                    <a:pt x="3780319" y="877042"/>
                  </a:lnTo>
                  <a:lnTo>
                    <a:pt x="3781028" y="892133"/>
                  </a:lnTo>
                  <a:lnTo>
                    <a:pt x="3781458" y="907814"/>
                  </a:lnTo>
                  <a:lnTo>
                    <a:pt x="3781595" y="922668"/>
                  </a:lnTo>
                  <a:lnTo>
                    <a:pt x="3781595" y="943088"/>
                  </a:lnTo>
                  <a:lnTo>
                    <a:pt x="3780839" y="949894"/>
                  </a:lnTo>
                  <a:lnTo>
                    <a:pt x="3763440" y="949138"/>
                  </a:lnTo>
                  <a:lnTo>
                    <a:pt x="3763440" y="942331"/>
                  </a:lnTo>
                  <a:lnTo>
                    <a:pt x="3764197" y="934768"/>
                  </a:lnTo>
                  <a:lnTo>
                    <a:pt x="3764197" y="922668"/>
                  </a:lnTo>
                  <a:lnTo>
                    <a:pt x="3764042" y="907365"/>
                  </a:lnTo>
                  <a:lnTo>
                    <a:pt x="3763629" y="892889"/>
                  </a:lnTo>
                  <a:lnTo>
                    <a:pt x="3762920" y="878106"/>
                  </a:lnTo>
                  <a:lnTo>
                    <a:pt x="3761927" y="863678"/>
                  </a:lnTo>
                  <a:lnTo>
                    <a:pt x="3779326" y="862165"/>
                  </a:lnTo>
                  <a:close/>
                </a:path>
                <a:path w="3782059" h="3175000">
                  <a:moveTo>
                    <a:pt x="1618103" y="912080"/>
                  </a:moveTo>
                  <a:lnTo>
                    <a:pt x="1596639" y="953675"/>
                  </a:lnTo>
                  <a:lnTo>
                    <a:pt x="1561368" y="980145"/>
                  </a:lnTo>
                  <a:lnTo>
                    <a:pt x="1551534" y="965776"/>
                  </a:lnTo>
                  <a:lnTo>
                    <a:pt x="1568531" y="953025"/>
                  </a:lnTo>
                  <a:lnTo>
                    <a:pt x="1585386" y="939779"/>
                  </a:lnTo>
                  <a:lnTo>
                    <a:pt x="1601958" y="926106"/>
                  </a:lnTo>
                  <a:lnTo>
                    <a:pt x="1618103" y="912080"/>
                  </a:lnTo>
                  <a:close/>
                </a:path>
                <a:path w="3782059" h="3175000">
                  <a:moveTo>
                    <a:pt x="1506903" y="992246"/>
                  </a:moveTo>
                  <a:lnTo>
                    <a:pt x="1476266" y="1027035"/>
                  </a:lnTo>
                  <a:lnTo>
                    <a:pt x="1435039" y="1044430"/>
                  </a:lnTo>
                  <a:lnTo>
                    <a:pt x="1428987" y="1027791"/>
                  </a:lnTo>
                  <a:lnTo>
                    <a:pt x="1449246" y="1019579"/>
                  </a:lnTo>
                  <a:lnTo>
                    <a:pt x="1469080" y="1010869"/>
                  </a:lnTo>
                  <a:lnTo>
                    <a:pt x="1488346" y="1001735"/>
                  </a:lnTo>
                  <a:lnTo>
                    <a:pt x="1506903" y="992246"/>
                  </a:lnTo>
                  <a:close/>
                </a:path>
                <a:path w="3782059" h="3175000">
                  <a:moveTo>
                    <a:pt x="3758145" y="999809"/>
                  </a:moveTo>
                  <a:lnTo>
                    <a:pt x="3775544" y="1002834"/>
                  </a:lnTo>
                  <a:lnTo>
                    <a:pt x="3771584" y="1023951"/>
                  </a:lnTo>
                  <a:lnTo>
                    <a:pt x="3766560" y="1045280"/>
                  </a:lnTo>
                  <a:lnTo>
                    <a:pt x="3760544" y="1066752"/>
                  </a:lnTo>
                  <a:lnTo>
                    <a:pt x="3753606" y="1088294"/>
                  </a:lnTo>
                  <a:lnTo>
                    <a:pt x="3736964" y="1082244"/>
                  </a:lnTo>
                  <a:lnTo>
                    <a:pt x="3743784" y="1061706"/>
                  </a:lnTo>
                  <a:lnTo>
                    <a:pt x="3749540" y="1041026"/>
                  </a:lnTo>
                  <a:lnTo>
                    <a:pt x="3754303" y="1020347"/>
                  </a:lnTo>
                  <a:lnTo>
                    <a:pt x="3758145" y="999809"/>
                  </a:lnTo>
                  <a:close/>
                </a:path>
                <a:path w="3782059" h="3175000">
                  <a:moveTo>
                    <a:pt x="1380573" y="1043673"/>
                  </a:moveTo>
                  <a:lnTo>
                    <a:pt x="1343223" y="1070994"/>
                  </a:lnTo>
                  <a:lnTo>
                    <a:pt x="1299631" y="1079975"/>
                  </a:lnTo>
                  <a:lnTo>
                    <a:pt x="1296606" y="1062581"/>
                  </a:lnTo>
                  <a:lnTo>
                    <a:pt x="1318448" y="1058882"/>
                  </a:lnTo>
                  <a:lnTo>
                    <a:pt x="1339724" y="1054545"/>
                  </a:lnTo>
                  <a:lnTo>
                    <a:pt x="1360432" y="1049499"/>
                  </a:lnTo>
                  <a:lnTo>
                    <a:pt x="1380573" y="1043673"/>
                  </a:lnTo>
                  <a:close/>
                </a:path>
                <a:path w="3782059" h="3175000">
                  <a:moveTo>
                    <a:pt x="689920" y="1059555"/>
                  </a:moveTo>
                  <a:lnTo>
                    <a:pt x="689920" y="1076950"/>
                  </a:lnTo>
                  <a:lnTo>
                    <a:pt x="667935" y="1077210"/>
                  </a:lnTo>
                  <a:lnTo>
                    <a:pt x="646234" y="1077895"/>
                  </a:lnTo>
                  <a:lnTo>
                    <a:pt x="603683" y="1079975"/>
                  </a:lnTo>
                  <a:lnTo>
                    <a:pt x="602926" y="1062580"/>
                  </a:lnTo>
                  <a:lnTo>
                    <a:pt x="624178" y="1061576"/>
                  </a:lnTo>
                  <a:lnTo>
                    <a:pt x="689920" y="1059555"/>
                  </a:lnTo>
                  <a:close/>
                </a:path>
                <a:path w="3782059" h="3175000">
                  <a:moveTo>
                    <a:pt x="742872" y="1060312"/>
                  </a:moveTo>
                  <a:lnTo>
                    <a:pt x="764136" y="1061009"/>
                  </a:lnTo>
                  <a:lnTo>
                    <a:pt x="830622" y="1064093"/>
                  </a:lnTo>
                  <a:lnTo>
                    <a:pt x="829109" y="1081487"/>
                  </a:lnTo>
                  <a:lnTo>
                    <a:pt x="807125" y="1080046"/>
                  </a:lnTo>
                  <a:lnTo>
                    <a:pt x="785424" y="1079030"/>
                  </a:lnTo>
                  <a:lnTo>
                    <a:pt x="742872" y="1077706"/>
                  </a:lnTo>
                  <a:lnTo>
                    <a:pt x="742872" y="1060312"/>
                  </a:lnTo>
                  <a:close/>
                </a:path>
                <a:path w="3782059" h="3175000">
                  <a:moveTo>
                    <a:pt x="549974" y="1067118"/>
                  </a:moveTo>
                  <a:lnTo>
                    <a:pt x="551487" y="1084513"/>
                  </a:lnTo>
                  <a:lnTo>
                    <a:pt x="529514" y="1086935"/>
                  </a:lnTo>
                  <a:lnTo>
                    <a:pt x="507895" y="1089712"/>
                  </a:lnTo>
                  <a:lnTo>
                    <a:pt x="486703" y="1092914"/>
                  </a:lnTo>
                  <a:lnTo>
                    <a:pt x="466006" y="1096613"/>
                  </a:lnTo>
                  <a:lnTo>
                    <a:pt x="462980" y="1079219"/>
                  </a:lnTo>
                  <a:lnTo>
                    <a:pt x="505910" y="1072601"/>
                  </a:lnTo>
                  <a:lnTo>
                    <a:pt x="527871" y="1069647"/>
                  </a:lnTo>
                  <a:lnTo>
                    <a:pt x="549974" y="1067118"/>
                  </a:lnTo>
                  <a:close/>
                </a:path>
                <a:path w="3782059" h="3175000">
                  <a:moveTo>
                    <a:pt x="882062" y="1068631"/>
                  </a:moveTo>
                  <a:lnTo>
                    <a:pt x="968299" y="1075437"/>
                  </a:lnTo>
                  <a:lnTo>
                    <a:pt x="967543" y="1092832"/>
                  </a:lnTo>
                  <a:lnTo>
                    <a:pt x="945865" y="1091555"/>
                  </a:lnTo>
                  <a:lnTo>
                    <a:pt x="924046" y="1089996"/>
                  </a:lnTo>
                  <a:lnTo>
                    <a:pt x="902227" y="1088152"/>
                  </a:lnTo>
                  <a:lnTo>
                    <a:pt x="880549" y="1086025"/>
                  </a:lnTo>
                  <a:lnTo>
                    <a:pt x="882062" y="1068631"/>
                  </a:lnTo>
                  <a:close/>
                </a:path>
                <a:path w="3782059" h="3175000">
                  <a:moveTo>
                    <a:pt x="1245166" y="1070900"/>
                  </a:moveTo>
                  <a:lnTo>
                    <a:pt x="1204411" y="1092265"/>
                  </a:lnTo>
                  <a:lnTo>
                    <a:pt x="1159685" y="1095101"/>
                  </a:lnTo>
                  <a:lnTo>
                    <a:pt x="1158929" y="1077706"/>
                  </a:lnTo>
                  <a:lnTo>
                    <a:pt x="1181339" y="1076430"/>
                  </a:lnTo>
                  <a:lnTo>
                    <a:pt x="1203182" y="1074870"/>
                  </a:lnTo>
                  <a:lnTo>
                    <a:pt x="1224458" y="1073027"/>
                  </a:lnTo>
                  <a:lnTo>
                    <a:pt x="1245166" y="1070900"/>
                  </a:lnTo>
                  <a:close/>
                </a:path>
                <a:path w="3782059" h="3175000">
                  <a:moveTo>
                    <a:pt x="1020495" y="1077706"/>
                  </a:moveTo>
                  <a:lnTo>
                    <a:pt x="1077089" y="1079089"/>
                  </a:lnTo>
                  <a:lnTo>
                    <a:pt x="1095385" y="1079219"/>
                  </a:lnTo>
                  <a:lnTo>
                    <a:pt x="1107489" y="1079219"/>
                  </a:lnTo>
                  <a:lnTo>
                    <a:pt x="1107489" y="1096613"/>
                  </a:lnTo>
                  <a:lnTo>
                    <a:pt x="1095385" y="1096613"/>
                  </a:lnTo>
                  <a:lnTo>
                    <a:pt x="1077077" y="1096483"/>
                  </a:lnTo>
                  <a:lnTo>
                    <a:pt x="1019739" y="1095101"/>
                  </a:lnTo>
                  <a:lnTo>
                    <a:pt x="1020495" y="1077706"/>
                  </a:lnTo>
                  <a:close/>
                </a:path>
                <a:path w="3782059" h="3175000">
                  <a:moveTo>
                    <a:pt x="411541" y="1089807"/>
                  </a:moveTo>
                  <a:lnTo>
                    <a:pt x="415323" y="1106445"/>
                  </a:lnTo>
                  <a:lnTo>
                    <a:pt x="393929" y="1111704"/>
                  </a:lnTo>
                  <a:lnTo>
                    <a:pt x="372961" y="1117317"/>
                  </a:lnTo>
                  <a:lnTo>
                    <a:pt x="352560" y="1123355"/>
                  </a:lnTo>
                  <a:lnTo>
                    <a:pt x="332868" y="1129890"/>
                  </a:lnTo>
                  <a:lnTo>
                    <a:pt x="327573" y="1113252"/>
                  </a:lnTo>
                  <a:lnTo>
                    <a:pt x="347820" y="1107036"/>
                  </a:lnTo>
                  <a:lnTo>
                    <a:pt x="368706" y="1100962"/>
                  </a:lnTo>
                  <a:lnTo>
                    <a:pt x="390017" y="1095172"/>
                  </a:lnTo>
                  <a:lnTo>
                    <a:pt x="411541" y="1089807"/>
                  </a:lnTo>
                  <a:close/>
                </a:path>
                <a:path w="3782059" h="3175000">
                  <a:moveTo>
                    <a:pt x="3718052" y="1130646"/>
                  </a:moveTo>
                  <a:lnTo>
                    <a:pt x="3733938" y="1137453"/>
                  </a:lnTo>
                  <a:lnTo>
                    <a:pt x="3725002" y="1156750"/>
                  </a:lnTo>
                  <a:lnTo>
                    <a:pt x="3715215" y="1176118"/>
                  </a:lnTo>
                  <a:lnTo>
                    <a:pt x="3704578" y="1195628"/>
                  </a:lnTo>
                  <a:lnTo>
                    <a:pt x="3693089" y="1215350"/>
                  </a:lnTo>
                  <a:lnTo>
                    <a:pt x="3677959" y="1206275"/>
                  </a:lnTo>
                  <a:lnTo>
                    <a:pt x="3689011" y="1187119"/>
                  </a:lnTo>
                  <a:lnTo>
                    <a:pt x="3699424" y="1168177"/>
                  </a:lnTo>
                  <a:lnTo>
                    <a:pt x="3709128" y="1149376"/>
                  </a:lnTo>
                  <a:lnTo>
                    <a:pt x="3718052" y="1130646"/>
                  </a:lnTo>
                  <a:close/>
                </a:path>
                <a:path w="3782059" h="3175000">
                  <a:moveTo>
                    <a:pt x="278403" y="1132915"/>
                  </a:moveTo>
                  <a:lnTo>
                    <a:pt x="285211" y="1148797"/>
                  </a:lnTo>
                  <a:lnTo>
                    <a:pt x="265082" y="1157695"/>
                  </a:lnTo>
                  <a:lnTo>
                    <a:pt x="245591" y="1167231"/>
                  </a:lnTo>
                  <a:lnTo>
                    <a:pt x="226809" y="1177193"/>
                  </a:lnTo>
                  <a:lnTo>
                    <a:pt x="208808" y="1187368"/>
                  </a:lnTo>
                  <a:lnTo>
                    <a:pt x="199730" y="1172242"/>
                  </a:lnTo>
                  <a:lnTo>
                    <a:pt x="218299" y="1161737"/>
                  </a:lnTo>
                  <a:lnTo>
                    <a:pt x="237648" y="1151728"/>
                  </a:lnTo>
                  <a:lnTo>
                    <a:pt x="257706" y="1142144"/>
                  </a:lnTo>
                  <a:lnTo>
                    <a:pt x="278403" y="1132915"/>
                  </a:lnTo>
                  <a:close/>
                </a:path>
                <a:path w="3782059" h="3175000">
                  <a:moveTo>
                    <a:pt x="155855" y="1202493"/>
                  </a:moveTo>
                  <a:lnTo>
                    <a:pt x="166446" y="1216106"/>
                  </a:lnTo>
                  <a:lnTo>
                    <a:pt x="149295" y="1229554"/>
                  </a:lnTo>
                  <a:lnTo>
                    <a:pt x="133067" y="1243711"/>
                  </a:lnTo>
                  <a:lnTo>
                    <a:pt x="117831" y="1258435"/>
                  </a:lnTo>
                  <a:lnTo>
                    <a:pt x="103659" y="1273584"/>
                  </a:lnTo>
                  <a:lnTo>
                    <a:pt x="90799" y="1262240"/>
                  </a:lnTo>
                  <a:lnTo>
                    <a:pt x="105538" y="1246523"/>
                  </a:lnTo>
                  <a:lnTo>
                    <a:pt x="121341" y="1231232"/>
                  </a:lnTo>
                  <a:lnTo>
                    <a:pt x="138137" y="1216508"/>
                  </a:lnTo>
                  <a:lnTo>
                    <a:pt x="155855" y="1202493"/>
                  </a:lnTo>
                  <a:close/>
                </a:path>
                <a:path w="3782059" h="3175000">
                  <a:moveTo>
                    <a:pt x="3649970" y="1250139"/>
                  </a:moveTo>
                  <a:lnTo>
                    <a:pt x="3664343" y="1259971"/>
                  </a:lnTo>
                  <a:lnTo>
                    <a:pt x="3652251" y="1277129"/>
                  </a:lnTo>
                  <a:lnTo>
                    <a:pt x="3639663" y="1294571"/>
                  </a:lnTo>
                  <a:lnTo>
                    <a:pt x="3626366" y="1312297"/>
                  </a:lnTo>
                  <a:lnTo>
                    <a:pt x="3612147" y="1330306"/>
                  </a:lnTo>
                  <a:lnTo>
                    <a:pt x="3598531" y="1319718"/>
                  </a:lnTo>
                  <a:lnTo>
                    <a:pt x="3612738" y="1301827"/>
                  </a:lnTo>
                  <a:lnTo>
                    <a:pt x="3625952" y="1284361"/>
                  </a:lnTo>
                  <a:lnTo>
                    <a:pt x="3638316" y="1267179"/>
                  </a:lnTo>
                  <a:lnTo>
                    <a:pt x="3649970" y="1250139"/>
                  </a:lnTo>
                  <a:close/>
                </a:path>
                <a:path w="3782059" h="3175000">
                  <a:moveTo>
                    <a:pt x="58271" y="1305348"/>
                  </a:moveTo>
                  <a:lnTo>
                    <a:pt x="72644" y="1315180"/>
                  </a:lnTo>
                  <a:lnTo>
                    <a:pt x="61309" y="1333484"/>
                  </a:lnTo>
                  <a:lnTo>
                    <a:pt x="51179" y="1352143"/>
                  </a:lnTo>
                  <a:lnTo>
                    <a:pt x="42326" y="1371228"/>
                  </a:lnTo>
                  <a:lnTo>
                    <a:pt x="34820" y="1390808"/>
                  </a:lnTo>
                  <a:lnTo>
                    <a:pt x="18178" y="1384758"/>
                  </a:lnTo>
                  <a:lnTo>
                    <a:pt x="26251" y="1364055"/>
                  </a:lnTo>
                  <a:lnTo>
                    <a:pt x="35672" y="1343919"/>
                  </a:lnTo>
                  <a:lnTo>
                    <a:pt x="46369" y="1324350"/>
                  </a:lnTo>
                  <a:lnTo>
                    <a:pt x="58271" y="1305348"/>
                  </a:lnTo>
                  <a:close/>
                </a:path>
                <a:path w="3782059" h="3175000">
                  <a:moveTo>
                    <a:pt x="3566003" y="1359801"/>
                  </a:moveTo>
                  <a:lnTo>
                    <a:pt x="3579619" y="1371145"/>
                  </a:lnTo>
                  <a:lnTo>
                    <a:pt x="3566381" y="1386637"/>
                  </a:lnTo>
                  <a:lnTo>
                    <a:pt x="3552575" y="1402625"/>
                  </a:lnTo>
                  <a:lnTo>
                    <a:pt x="3537919" y="1419323"/>
                  </a:lnTo>
                  <a:lnTo>
                    <a:pt x="3522128" y="1436942"/>
                  </a:lnTo>
                  <a:lnTo>
                    <a:pt x="3509268" y="1425597"/>
                  </a:lnTo>
                  <a:lnTo>
                    <a:pt x="3539337" y="1391281"/>
                  </a:lnTo>
                  <a:lnTo>
                    <a:pt x="3553095" y="1375293"/>
                  </a:lnTo>
                  <a:lnTo>
                    <a:pt x="3566003" y="1359801"/>
                  </a:lnTo>
                  <a:close/>
                </a:path>
                <a:path w="3782059" h="3175000">
                  <a:moveTo>
                    <a:pt x="5318" y="1436186"/>
                  </a:moveTo>
                  <a:lnTo>
                    <a:pt x="22717" y="1439211"/>
                  </a:lnTo>
                  <a:lnTo>
                    <a:pt x="20294" y="1454206"/>
                  </a:lnTo>
                  <a:lnTo>
                    <a:pt x="18651" y="1469557"/>
                  </a:lnTo>
                  <a:lnTo>
                    <a:pt x="17717" y="1485049"/>
                  </a:lnTo>
                  <a:lnTo>
                    <a:pt x="17422" y="1500470"/>
                  </a:lnTo>
                  <a:lnTo>
                    <a:pt x="17422" y="1515596"/>
                  </a:lnTo>
                  <a:lnTo>
                    <a:pt x="18178" y="1523915"/>
                  </a:lnTo>
                  <a:lnTo>
                    <a:pt x="780" y="1525427"/>
                  </a:lnTo>
                  <a:lnTo>
                    <a:pt x="23" y="1517108"/>
                  </a:lnTo>
                  <a:lnTo>
                    <a:pt x="0" y="1484789"/>
                  </a:lnTo>
                  <a:lnTo>
                    <a:pt x="969" y="1468422"/>
                  </a:lnTo>
                  <a:lnTo>
                    <a:pt x="2789" y="1452197"/>
                  </a:lnTo>
                  <a:lnTo>
                    <a:pt x="5318" y="1436186"/>
                  </a:lnTo>
                  <a:close/>
                </a:path>
                <a:path w="3782059" h="3175000">
                  <a:moveTo>
                    <a:pt x="3473714" y="1464168"/>
                  </a:moveTo>
                  <a:lnTo>
                    <a:pt x="3486574" y="1476269"/>
                  </a:lnTo>
                  <a:lnTo>
                    <a:pt x="3476361" y="1487495"/>
                  </a:lnTo>
                  <a:lnTo>
                    <a:pt x="3455937" y="1509663"/>
                  </a:lnTo>
                  <a:lnTo>
                    <a:pt x="3445724" y="1520889"/>
                  </a:lnTo>
                  <a:lnTo>
                    <a:pt x="3427569" y="1540553"/>
                  </a:lnTo>
                  <a:lnTo>
                    <a:pt x="3414709" y="1528452"/>
                  </a:lnTo>
                  <a:lnTo>
                    <a:pt x="3432865" y="1508789"/>
                  </a:lnTo>
                  <a:lnTo>
                    <a:pt x="3453289" y="1486195"/>
                  </a:lnTo>
                  <a:lnTo>
                    <a:pt x="3463501" y="1475075"/>
                  </a:lnTo>
                  <a:lnTo>
                    <a:pt x="3473714" y="1464168"/>
                  </a:lnTo>
                  <a:close/>
                </a:path>
                <a:path w="3782059" h="3175000">
                  <a:moveTo>
                    <a:pt x="3379155" y="1566267"/>
                  </a:moveTo>
                  <a:lnTo>
                    <a:pt x="3392015" y="1578367"/>
                  </a:lnTo>
                  <a:lnTo>
                    <a:pt x="3375799" y="1596294"/>
                  </a:lnTo>
                  <a:lnTo>
                    <a:pt x="3361000" y="1612873"/>
                  </a:lnTo>
                  <a:lnTo>
                    <a:pt x="3347337" y="1628459"/>
                  </a:lnTo>
                  <a:lnTo>
                    <a:pt x="3334524" y="1643408"/>
                  </a:lnTo>
                  <a:lnTo>
                    <a:pt x="3321664" y="1632064"/>
                  </a:lnTo>
                  <a:lnTo>
                    <a:pt x="3334158" y="1616997"/>
                  </a:lnTo>
                  <a:lnTo>
                    <a:pt x="3347857" y="1601150"/>
                  </a:lnTo>
                  <a:lnTo>
                    <a:pt x="3362832" y="1584311"/>
                  </a:lnTo>
                  <a:lnTo>
                    <a:pt x="3379155" y="1566267"/>
                  </a:lnTo>
                  <a:close/>
                </a:path>
                <a:path w="3782059" h="3175000">
                  <a:moveTo>
                    <a:pt x="24230" y="1574586"/>
                  </a:moveTo>
                  <a:lnTo>
                    <a:pt x="28887" y="1594994"/>
                  </a:lnTo>
                  <a:lnTo>
                    <a:pt x="34821" y="1615331"/>
                  </a:lnTo>
                  <a:lnTo>
                    <a:pt x="41889" y="1635526"/>
                  </a:lnTo>
                  <a:lnTo>
                    <a:pt x="49950" y="1655508"/>
                  </a:lnTo>
                  <a:lnTo>
                    <a:pt x="34064" y="1662315"/>
                  </a:lnTo>
                  <a:lnTo>
                    <a:pt x="25554" y="1641316"/>
                  </a:lnTo>
                  <a:lnTo>
                    <a:pt x="18178" y="1620246"/>
                  </a:lnTo>
                  <a:lnTo>
                    <a:pt x="11937" y="1599035"/>
                  </a:lnTo>
                  <a:lnTo>
                    <a:pt x="6831" y="1577611"/>
                  </a:lnTo>
                  <a:lnTo>
                    <a:pt x="24230" y="1574586"/>
                  </a:lnTo>
                  <a:close/>
                </a:path>
                <a:path w="3782059" h="3175000">
                  <a:moveTo>
                    <a:pt x="3287623" y="1672147"/>
                  </a:moveTo>
                  <a:lnTo>
                    <a:pt x="3301239" y="1682735"/>
                  </a:lnTo>
                  <a:lnTo>
                    <a:pt x="3287044" y="1701051"/>
                  </a:lnTo>
                  <a:lnTo>
                    <a:pt x="3273912" y="1718658"/>
                  </a:lnTo>
                  <a:lnTo>
                    <a:pt x="3261773" y="1735698"/>
                  </a:lnTo>
                  <a:lnTo>
                    <a:pt x="3250556" y="1752313"/>
                  </a:lnTo>
                  <a:lnTo>
                    <a:pt x="3236183" y="1742481"/>
                  </a:lnTo>
                  <a:lnTo>
                    <a:pt x="3247412" y="1725855"/>
                  </a:lnTo>
                  <a:lnTo>
                    <a:pt x="3259634" y="1708732"/>
                  </a:lnTo>
                  <a:lnTo>
                    <a:pt x="3272990" y="1690900"/>
                  </a:lnTo>
                  <a:lnTo>
                    <a:pt x="3287623" y="1672147"/>
                  </a:lnTo>
                  <a:close/>
                </a:path>
                <a:path w="3782059" h="3175000">
                  <a:moveTo>
                    <a:pt x="73400" y="1701642"/>
                  </a:moveTo>
                  <a:lnTo>
                    <a:pt x="84168" y="1719651"/>
                  </a:lnTo>
                  <a:lnTo>
                    <a:pt x="96000" y="1737376"/>
                  </a:lnTo>
                  <a:lnTo>
                    <a:pt x="108824" y="1754818"/>
                  </a:lnTo>
                  <a:lnTo>
                    <a:pt x="122571" y="1771976"/>
                  </a:lnTo>
                  <a:lnTo>
                    <a:pt x="108954" y="1783320"/>
                  </a:lnTo>
                  <a:lnTo>
                    <a:pt x="95078" y="1765595"/>
                  </a:lnTo>
                  <a:lnTo>
                    <a:pt x="81911" y="1747586"/>
                  </a:lnTo>
                  <a:lnTo>
                    <a:pt x="69594" y="1729293"/>
                  </a:lnTo>
                  <a:lnTo>
                    <a:pt x="58271" y="1710717"/>
                  </a:lnTo>
                  <a:lnTo>
                    <a:pt x="73400" y="1701642"/>
                  </a:lnTo>
                  <a:close/>
                </a:path>
                <a:path w="3782059" h="3175000">
                  <a:moveTo>
                    <a:pt x="3208951" y="1788614"/>
                  </a:moveTo>
                  <a:lnTo>
                    <a:pt x="3224080" y="1796934"/>
                  </a:lnTo>
                  <a:lnTo>
                    <a:pt x="3214010" y="1817093"/>
                  </a:lnTo>
                  <a:lnTo>
                    <a:pt x="3205358" y="1836828"/>
                  </a:lnTo>
                  <a:lnTo>
                    <a:pt x="3198124" y="1856278"/>
                  </a:lnTo>
                  <a:lnTo>
                    <a:pt x="3192308" y="1875587"/>
                  </a:lnTo>
                  <a:lnTo>
                    <a:pt x="3175666" y="1871050"/>
                  </a:lnTo>
                  <a:lnTo>
                    <a:pt x="3181505" y="1851043"/>
                  </a:lnTo>
                  <a:lnTo>
                    <a:pt x="3188904" y="1830683"/>
                  </a:lnTo>
                  <a:lnTo>
                    <a:pt x="3198006" y="1809897"/>
                  </a:lnTo>
                  <a:lnTo>
                    <a:pt x="3208951" y="1788614"/>
                  </a:lnTo>
                  <a:close/>
                </a:path>
                <a:path w="3782059" h="3175000">
                  <a:moveTo>
                    <a:pt x="156612" y="1809034"/>
                  </a:moveTo>
                  <a:lnTo>
                    <a:pt x="171776" y="1823628"/>
                  </a:lnTo>
                  <a:lnTo>
                    <a:pt x="187721" y="1837868"/>
                  </a:lnTo>
                  <a:lnTo>
                    <a:pt x="204375" y="1851682"/>
                  </a:lnTo>
                  <a:lnTo>
                    <a:pt x="221668" y="1864999"/>
                  </a:lnTo>
                  <a:lnTo>
                    <a:pt x="211077" y="1878612"/>
                  </a:lnTo>
                  <a:lnTo>
                    <a:pt x="193336" y="1865165"/>
                  </a:lnTo>
                  <a:lnTo>
                    <a:pt x="176374" y="1851008"/>
                  </a:lnTo>
                  <a:lnTo>
                    <a:pt x="160122" y="1836284"/>
                  </a:lnTo>
                  <a:lnTo>
                    <a:pt x="144508" y="1821135"/>
                  </a:lnTo>
                  <a:lnTo>
                    <a:pt x="156612" y="1809034"/>
                  </a:lnTo>
                  <a:close/>
                </a:path>
                <a:path w="3782059" h="3175000">
                  <a:moveTo>
                    <a:pt x="264030" y="1894494"/>
                  </a:moveTo>
                  <a:lnTo>
                    <a:pt x="282339" y="1905555"/>
                  </a:lnTo>
                  <a:lnTo>
                    <a:pt x="301002" y="1916049"/>
                  </a:lnTo>
                  <a:lnTo>
                    <a:pt x="320091" y="1925975"/>
                  </a:lnTo>
                  <a:lnTo>
                    <a:pt x="339676" y="1935334"/>
                  </a:lnTo>
                  <a:lnTo>
                    <a:pt x="332112" y="1951216"/>
                  </a:lnTo>
                  <a:lnTo>
                    <a:pt x="311959" y="1941739"/>
                  </a:lnTo>
                  <a:lnTo>
                    <a:pt x="292303" y="1931552"/>
                  </a:lnTo>
                  <a:lnTo>
                    <a:pt x="273072" y="1920799"/>
                  </a:lnTo>
                  <a:lnTo>
                    <a:pt x="254196" y="1909620"/>
                  </a:lnTo>
                  <a:lnTo>
                    <a:pt x="264030" y="1894494"/>
                  </a:lnTo>
                  <a:close/>
                </a:path>
                <a:path w="3782059" h="3175000">
                  <a:moveTo>
                    <a:pt x="3165832" y="1923990"/>
                  </a:moveTo>
                  <a:lnTo>
                    <a:pt x="3183231" y="1925502"/>
                  </a:lnTo>
                  <a:lnTo>
                    <a:pt x="3182474" y="1930796"/>
                  </a:lnTo>
                  <a:lnTo>
                    <a:pt x="3182474" y="1942140"/>
                  </a:lnTo>
                  <a:lnTo>
                    <a:pt x="3183054" y="1958696"/>
                  </a:lnTo>
                  <a:lnTo>
                    <a:pt x="3184838" y="1975322"/>
                  </a:lnTo>
                  <a:lnTo>
                    <a:pt x="3187900" y="1991807"/>
                  </a:lnTo>
                  <a:lnTo>
                    <a:pt x="3192308" y="2007937"/>
                  </a:lnTo>
                  <a:lnTo>
                    <a:pt x="3175666" y="2013231"/>
                  </a:lnTo>
                  <a:lnTo>
                    <a:pt x="3171139" y="1995636"/>
                  </a:lnTo>
                  <a:lnTo>
                    <a:pt x="3167818" y="1977969"/>
                  </a:lnTo>
                  <a:lnTo>
                    <a:pt x="3165773" y="1960161"/>
                  </a:lnTo>
                  <a:lnTo>
                    <a:pt x="3165076" y="1942140"/>
                  </a:lnTo>
                  <a:lnTo>
                    <a:pt x="3165832" y="1936090"/>
                  </a:lnTo>
                  <a:lnTo>
                    <a:pt x="3165832" y="1923990"/>
                  </a:lnTo>
                  <a:close/>
                </a:path>
                <a:path w="3782059" h="3175000">
                  <a:moveTo>
                    <a:pt x="387334" y="1954241"/>
                  </a:moveTo>
                  <a:lnTo>
                    <a:pt x="429140" y="1968280"/>
                  </a:lnTo>
                  <a:lnTo>
                    <a:pt x="450002" y="1974212"/>
                  </a:lnTo>
                  <a:lnTo>
                    <a:pt x="463098" y="1978135"/>
                  </a:lnTo>
                  <a:lnTo>
                    <a:pt x="469788" y="1979955"/>
                  </a:lnTo>
                  <a:lnTo>
                    <a:pt x="464493" y="1996593"/>
                  </a:lnTo>
                  <a:lnTo>
                    <a:pt x="458134" y="1994773"/>
                  </a:lnTo>
                  <a:lnTo>
                    <a:pt x="445132" y="1990850"/>
                  </a:lnTo>
                  <a:lnTo>
                    <a:pt x="424152" y="1984800"/>
                  </a:lnTo>
                  <a:lnTo>
                    <a:pt x="409744" y="1980144"/>
                  </a:lnTo>
                  <a:lnTo>
                    <a:pt x="395477" y="1975204"/>
                  </a:lnTo>
                  <a:lnTo>
                    <a:pt x="381282" y="1970123"/>
                  </a:lnTo>
                  <a:lnTo>
                    <a:pt x="387334" y="1954241"/>
                  </a:lnTo>
                  <a:close/>
                </a:path>
                <a:path w="3782059" h="3175000">
                  <a:moveTo>
                    <a:pt x="519715" y="1996593"/>
                  </a:moveTo>
                  <a:lnTo>
                    <a:pt x="540991" y="2004109"/>
                  </a:lnTo>
                  <a:lnTo>
                    <a:pt x="561699" y="2011908"/>
                  </a:lnTo>
                  <a:lnTo>
                    <a:pt x="581840" y="2019991"/>
                  </a:lnTo>
                  <a:lnTo>
                    <a:pt x="601413" y="2028357"/>
                  </a:lnTo>
                  <a:lnTo>
                    <a:pt x="594605" y="2044239"/>
                  </a:lnTo>
                  <a:lnTo>
                    <a:pt x="575481" y="2036310"/>
                  </a:lnTo>
                  <a:lnTo>
                    <a:pt x="555647" y="2028452"/>
                  </a:lnTo>
                  <a:lnTo>
                    <a:pt x="535246" y="2020735"/>
                  </a:lnTo>
                  <a:lnTo>
                    <a:pt x="514420" y="2013231"/>
                  </a:lnTo>
                  <a:lnTo>
                    <a:pt x="519715" y="1996593"/>
                  </a:lnTo>
                  <a:close/>
                </a:path>
                <a:path w="3782059" h="3175000">
                  <a:moveTo>
                    <a:pt x="649827" y="2050289"/>
                  </a:moveTo>
                  <a:lnTo>
                    <a:pt x="669956" y="2060759"/>
                  </a:lnTo>
                  <a:lnTo>
                    <a:pt x="689447" y="2071654"/>
                  </a:lnTo>
                  <a:lnTo>
                    <a:pt x="708229" y="2082833"/>
                  </a:lnTo>
                  <a:lnTo>
                    <a:pt x="726230" y="2094154"/>
                  </a:lnTo>
                  <a:lnTo>
                    <a:pt x="716396" y="2108523"/>
                  </a:lnTo>
                  <a:lnTo>
                    <a:pt x="698962" y="2097321"/>
                  </a:lnTo>
                  <a:lnTo>
                    <a:pt x="680748" y="2086402"/>
                  </a:lnTo>
                  <a:lnTo>
                    <a:pt x="661825" y="2075767"/>
                  </a:lnTo>
                  <a:lnTo>
                    <a:pt x="642263" y="2065415"/>
                  </a:lnTo>
                  <a:lnTo>
                    <a:pt x="649827" y="2050289"/>
                  </a:lnTo>
                  <a:close/>
                </a:path>
                <a:path w="3782059" h="3175000">
                  <a:moveTo>
                    <a:pt x="3211977" y="2054071"/>
                  </a:moveTo>
                  <a:lnTo>
                    <a:pt x="3221882" y="2071643"/>
                  </a:lnTo>
                  <a:lnTo>
                    <a:pt x="3233347" y="2089143"/>
                  </a:lnTo>
                  <a:lnTo>
                    <a:pt x="3246230" y="2106503"/>
                  </a:lnTo>
                  <a:lnTo>
                    <a:pt x="3260390" y="2123649"/>
                  </a:lnTo>
                  <a:lnTo>
                    <a:pt x="3247530" y="2134993"/>
                  </a:lnTo>
                  <a:lnTo>
                    <a:pt x="3232484" y="2116842"/>
                  </a:lnTo>
                  <a:lnTo>
                    <a:pt x="3219068" y="2098692"/>
                  </a:lnTo>
                  <a:lnTo>
                    <a:pt x="3207213" y="2080541"/>
                  </a:lnTo>
                  <a:lnTo>
                    <a:pt x="3196847" y="2062390"/>
                  </a:lnTo>
                  <a:lnTo>
                    <a:pt x="3211977" y="2054071"/>
                  </a:lnTo>
                  <a:close/>
                </a:path>
                <a:path w="3782059" h="3175000">
                  <a:moveTo>
                    <a:pt x="767836" y="2125918"/>
                  </a:moveTo>
                  <a:lnTo>
                    <a:pt x="785105" y="2140500"/>
                  </a:lnTo>
                  <a:lnTo>
                    <a:pt x="801593" y="2155791"/>
                  </a:lnTo>
                  <a:lnTo>
                    <a:pt x="817089" y="2171649"/>
                  </a:lnTo>
                  <a:lnTo>
                    <a:pt x="831379" y="2187933"/>
                  </a:lnTo>
                  <a:lnTo>
                    <a:pt x="817763" y="2199277"/>
                  </a:lnTo>
                  <a:lnTo>
                    <a:pt x="804146" y="2183667"/>
                  </a:lnTo>
                  <a:lnTo>
                    <a:pt x="789395" y="2168553"/>
                  </a:lnTo>
                  <a:lnTo>
                    <a:pt x="773509" y="2153865"/>
                  </a:lnTo>
                  <a:lnTo>
                    <a:pt x="756489" y="2139531"/>
                  </a:lnTo>
                  <a:lnTo>
                    <a:pt x="767836" y="2125918"/>
                  </a:lnTo>
                  <a:close/>
                </a:path>
                <a:path w="3782059" h="3175000">
                  <a:moveTo>
                    <a:pt x="3295944" y="2160707"/>
                  </a:moveTo>
                  <a:lnTo>
                    <a:pt x="3327148" y="2188311"/>
                  </a:lnTo>
                  <a:lnTo>
                    <a:pt x="3361757" y="2215916"/>
                  </a:lnTo>
                  <a:lnTo>
                    <a:pt x="3373517" y="2224672"/>
                  </a:lnTo>
                  <a:lnTo>
                    <a:pt x="3384924" y="2233783"/>
                  </a:lnTo>
                  <a:lnTo>
                    <a:pt x="3395904" y="2243036"/>
                  </a:lnTo>
                  <a:lnTo>
                    <a:pt x="3406388" y="2252217"/>
                  </a:lnTo>
                  <a:lnTo>
                    <a:pt x="3395041" y="2265074"/>
                  </a:lnTo>
                  <a:lnTo>
                    <a:pt x="3384687" y="2256011"/>
                  </a:lnTo>
                  <a:lnTo>
                    <a:pt x="3374049" y="2247018"/>
                  </a:lnTo>
                  <a:lnTo>
                    <a:pt x="3363128" y="2238167"/>
                  </a:lnTo>
                  <a:lnTo>
                    <a:pt x="3333638" y="2215360"/>
                  </a:lnTo>
                  <a:lnTo>
                    <a:pt x="3316274" y="2201263"/>
                  </a:lnTo>
                  <a:lnTo>
                    <a:pt x="3299904" y="2187307"/>
                  </a:lnTo>
                  <a:lnTo>
                    <a:pt x="3284597" y="2173564"/>
                  </a:lnTo>
                  <a:lnTo>
                    <a:pt x="3295944" y="2160707"/>
                  </a:lnTo>
                  <a:close/>
                </a:path>
                <a:path w="3782059" h="3175000">
                  <a:moveTo>
                    <a:pt x="863151" y="2230285"/>
                  </a:moveTo>
                  <a:lnTo>
                    <a:pt x="874509" y="2249181"/>
                  </a:lnTo>
                  <a:lnTo>
                    <a:pt x="884804" y="2268572"/>
                  </a:lnTo>
                  <a:lnTo>
                    <a:pt x="894107" y="2288673"/>
                  </a:lnTo>
                  <a:lnTo>
                    <a:pt x="902487" y="2309695"/>
                  </a:lnTo>
                  <a:lnTo>
                    <a:pt x="885845" y="2315745"/>
                  </a:lnTo>
                  <a:lnTo>
                    <a:pt x="878032" y="2295728"/>
                  </a:lnTo>
                  <a:lnTo>
                    <a:pt x="869297" y="2276419"/>
                  </a:lnTo>
                  <a:lnTo>
                    <a:pt x="859569" y="2257677"/>
                  </a:lnTo>
                  <a:lnTo>
                    <a:pt x="848778" y="2239361"/>
                  </a:lnTo>
                  <a:lnTo>
                    <a:pt x="863151" y="2230285"/>
                  </a:lnTo>
                  <a:close/>
                </a:path>
                <a:path w="3782059" h="3175000">
                  <a:moveTo>
                    <a:pt x="3444968" y="2289275"/>
                  </a:moveTo>
                  <a:lnTo>
                    <a:pt x="3459873" y="2305996"/>
                  </a:lnTo>
                  <a:lnTo>
                    <a:pt x="3473997" y="2323214"/>
                  </a:lnTo>
                  <a:lnTo>
                    <a:pt x="3487413" y="2340856"/>
                  </a:lnTo>
                  <a:lnTo>
                    <a:pt x="3500190" y="2358854"/>
                  </a:lnTo>
                  <a:lnTo>
                    <a:pt x="3485817" y="2368685"/>
                  </a:lnTo>
                  <a:lnTo>
                    <a:pt x="3473926" y="2351255"/>
                  </a:lnTo>
                  <a:lnTo>
                    <a:pt x="3461043" y="2334180"/>
                  </a:lnTo>
                  <a:lnTo>
                    <a:pt x="3447308" y="2317530"/>
                  </a:lnTo>
                  <a:lnTo>
                    <a:pt x="3432865" y="2301376"/>
                  </a:lnTo>
                  <a:lnTo>
                    <a:pt x="3444968" y="2289275"/>
                  </a:lnTo>
                  <a:close/>
                </a:path>
                <a:path w="3782059" h="3175000">
                  <a:moveTo>
                    <a:pt x="917616" y="2361123"/>
                  </a:moveTo>
                  <a:lnTo>
                    <a:pt x="922628" y="2383965"/>
                  </a:lnTo>
                  <a:lnTo>
                    <a:pt x="926505" y="2406027"/>
                  </a:lnTo>
                  <a:lnTo>
                    <a:pt x="929530" y="2427380"/>
                  </a:lnTo>
                  <a:lnTo>
                    <a:pt x="931989" y="2448095"/>
                  </a:lnTo>
                  <a:lnTo>
                    <a:pt x="914590" y="2450364"/>
                  </a:lnTo>
                  <a:lnTo>
                    <a:pt x="912144" y="2430216"/>
                  </a:lnTo>
                  <a:lnTo>
                    <a:pt x="909200" y="2409430"/>
                  </a:lnTo>
                  <a:lnTo>
                    <a:pt x="905548" y="2387935"/>
                  </a:lnTo>
                  <a:lnTo>
                    <a:pt x="900974" y="2365660"/>
                  </a:lnTo>
                  <a:lnTo>
                    <a:pt x="917616" y="2361123"/>
                  </a:lnTo>
                  <a:close/>
                </a:path>
                <a:path w="3782059" h="3175000">
                  <a:moveTo>
                    <a:pt x="3526666" y="2404231"/>
                  </a:moveTo>
                  <a:lnTo>
                    <a:pt x="3536441" y="2424225"/>
                  </a:lnTo>
                  <a:lnTo>
                    <a:pt x="3545294" y="2444503"/>
                  </a:lnTo>
                  <a:lnTo>
                    <a:pt x="3553154" y="2465065"/>
                  </a:lnTo>
                  <a:lnTo>
                    <a:pt x="3559951" y="2485910"/>
                  </a:lnTo>
                  <a:lnTo>
                    <a:pt x="3543309" y="2491204"/>
                  </a:lnTo>
                  <a:lnTo>
                    <a:pt x="3536630" y="2470938"/>
                  </a:lnTo>
                  <a:lnTo>
                    <a:pt x="3529030" y="2451026"/>
                  </a:lnTo>
                  <a:lnTo>
                    <a:pt x="3520437" y="2431540"/>
                  </a:lnTo>
                  <a:lnTo>
                    <a:pt x="3510780" y="2412550"/>
                  </a:lnTo>
                  <a:lnTo>
                    <a:pt x="3526666" y="2404231"/>
                  </a:lnTo>
                  <a:close/>
                </a:path>
                <a:path w="3782059" h="3175000">
                  <a:moveTo>
                    <a:pt x="938041" y="2499523"/>
                  </a:moveTo>
                  <a:lnTo>
                    <a:pt x="948265" y="2547724"/>
                  </a:lnTo>
                  <a:lnTo>
                    <a:pt x="959222" y="2582714"/>
                  </a:lnTo>
                  <a:lnTo>
                    <a:pt x="942579" y="2588008"/>
                  </a:lnTo>
                  <a:lnTo>
                    <a:pt x="928207" y="2540362"/>
                  </a:lnTo>
                  <a:lnTo>
                    <a:pt x="920642" y="2502548"/>
                  </a:lnTo>
                  <a:lnTo>
                    <a:pt x="938041" y="2499523"/>
                  </a:lnTo>
                  <a:close/>
                </a:path>
                <a:path w="3782059" h="3175000">
                  <a:moveTo>
                    <a:pt x="3572811" y="2538093"/>
                  </a:moveTo>
                  <a:lnTo>
                    <a:pt x="3575789" y="2557946"/>
                  </a:lnTo>
                  <a:lnTo>
                    <a:pt x="3577917" y="2577798"/>
                  </a:lnTo>
                  <a:lnTo>
                    <a:pt x="3579193" y="2597651"/>
                  </a:lnTo>
                  <a:lnTo>
                    <a:pt x="3579619" y="2617503"/>
                  </a:lnTo>
                  <a:lnTo>
                    <a:pt x="3579619" y="2626579"/>
                  </a:lnTo>
                  <a:lnTo>
                    <a:pt x="3562220" y="2626579"/>
                  </a:lnTo>
                  <a:lnTo>
                    <a:pt x="3562203" y="2617503"/>
                  </a:lnTo>
                  <a:lnTo>
                    <a:pt x="3561795" y="2598986"/>
                  </a:lnTo>
                  <a:lnTo>
                    <a:pt x="3560518" y="2579784"/>
                  </a:lnTo>
                  <a:lnTo>
                    <a:pt x="3558391" y="2560723"/>
                  </a:lnTo>
                  <a:lnTo>
                    <a:pt x="3555412" y="2541875"/>
                  </a:lnTo>
                  <a:lnTo>
                    <a:pt x="3572811" y="2538093"/>
                  </a:lnTo>
                  <a:close/>
                </a:path>
                <a:path w="3782059" h="3175000">
                  <a:moveTo>
                    <a:pt x="976621" y="2630360"/>
                  </a:moveTo>
                  <a:lnTo>
                    <a:pt x="984965" y="2650508"/>
                  </a:lnTo>
                  <a:lnTo>
                    <a:pt x="994019" y="2670160"/>
                  </a:lnTo>
                  <a:lnTo>
                    <a:pt x="1003641" y="2689386"/>
                  </a:lnTo>
                  <a:lnTo>
                    <a:pt x="1013687" y="2708258"/>
                  </a:lnTo>
                  <a:lnTo>
                    <a:pt x="998558" y="2716577"/>
                  </a:lnTo>
                  <a:lnTo>
                    <a:pt x="988499" y="2697469"/>
                  </a:lnTo>
                  <a:lnTo>
                    <a:pt x="978795" y="2677723"/>
                  </a:lnTo>
                  <a:lnTo>
                    <a:pt x="969517" y="2657551"/>
                  </a:lnTo>
                  <a:lnTo>
                    <a:pt x="960735" y="2637167"/>
                  </a:lnTo>
                  <a:lnTo>
                    <a:pt x="976621" y="2630360"/>
                  </a:lnTo>
                  <a:close/>
                </a:path>
                <a:path w="3782059" h="3175000">
                  <a:moveTo>
                    <a:pt x="3558438" y="2677250"/>
                  </a:moveTo>
                  <a:lnTo>
                    <a:pt x="3575837" y="2679519"/>
                  </a:lnTo>
                  <a:lnTo>
                    <a:pt x="3572326" y="2701179"/>
                  </a:lnTo>
                  <a:lnTo>
                    <a:pt x="3567610" y="2722911"/>
                  </a:lnTo>
                  <a:lnTo>
                    <a:pt x="3561901" y="2744500"/>
                  </a:lnTo>
                  <a:lnTo>
                    <a:pt x="3555412" y="2765735"/>
                  </a:lnTo>
                  <a:lnTo>
                    <a:pt x="3538770" y="2760441"/>
                  </a:lnTo>
                  <a:lnTo>
                    <a:pt x="3545141" y="2739466"/>
                  </a:lnTo>
                  <a:lnTo>
                    <a:pt x="3550590" y="2718562"/>
                  </a:lnTo>
                  <a:lnTo>
                    <a:pt x="3555046" y="2697800"/>
                  </a:lnTo>
                  <a:lnTo>
                    <a:pt x="3558438" y="2677250"/>
                  </a:lnTo>
                  <a:close/>
                </a:path>
                <a:path w="3782059" h="3175000">
                  <a:moveTo>
                    <a:pt x="1039407" y="2752122"/>
                  </a:moveTo>
                  <a:lnTo>
                    <a:pt x="1051593" y="2770001"/>
                  </a:lnTo>
                  <a:lnTo>
                    <a:pt x="1064276" y="2787384"/>
                  </a:lnTo>
                  <a:lnTo>
                    <a:pt x="1077384" y="2804341"/>
                  </a:lnTo>
                  <a:lnTo>
                    <a:pt x="1090847" y="2820944"/>
                  </a:lnTo>
                  <a:lnTo>
                    <a:pt x="1077987" y="2832288"/>
                  </a:lnTo>
                  <a:lnTo>
                    <a:pt x="1063968" y="2815556"/>
                  </a:lnTo>
                  <a:lnTo>
                    <a:pt x="1050376" y="2798256"/>
                  </a:lnTo>
                  <a:lnTo>
                    <a:pt x="1037350" y="2780388"/>
                  </a:lnTo>
                  <a:lnTo>
                    <a:pt x="1025034" y="2761954"/>
                  </a:lnTo>
                  <a:lnTo>
                    <a:pt x="1039407" y="2752122"/>
                  </a:lnTo>
                  <a:close/>
                </a:path>
                <a:path w="3782059" h="3175000">
                  <a:moveTo>
                    <a:pt x="3519102" y="2807331"/>
                  </a:moveTo>
                  <a:lnTo>
                    <a:pt x="3534987" y="2814894"/>
                  </a:lnTo>
                  <a:lnTo>
                    <a:pt x="3525354" y="2834593"/>
                  </a:lnTo>
                  <a:lnTo>
                    <a:pt x="3514657" y="2853937"/>
                  </a:lnTo>
                  <a:lnTo>
                    <a:pt x="3502968" y="2872856"/>
                  </a:lnTo>
                  <a:lnTo>
                    <a:pt x="3490356" y="2891279"/>
                  </a:lnTo>
                  <a:lnTo>
                    <a:pt x="3475983" y="2881447"/>
                  </a:lnTo>
                  <a:lnTo>
                    <a:pt x="3488039" y="2863166"/>
                  </a:lnTo>
                  <a:lnTo>
                    <a:pt x="3499244" y="2844673"/>
                  </a:lnTo>
                  <a:lnTo>
                    <a:pt x="3509599" y="2826037"/>
                  </a:lnTo>
                  <a:lnTo>
                    <a:pt x="3519102" y="2807331"/>
                  </a:lnTo>
                  <a:close/>
                </a:path>
                <a:path w="3782059" h="3175000">
                  <a:moveTo>
                    <a:pt x="1126401" y="2858002"/>
                  </a:moveTo>
                  <a:lnTo>
                    <a:pt x="1141991" y="2872596"/>
                  </a:lnTo>
                  <a:lnTo>
                    <a:pt x="1158078" y="2886835"/>
                  </a:lnTo>
                  <a:lnTo>
                    <a:pt x="1174590" y="2900650"/>
                  </a:lnTo>
                  <a:lnTo>
                    <a:pt x="1191457" y="2913967"/>
                  </a:lnTo>
                  <a:lnTo>
                    <a:pt x="1180866" y="2927580"/>
                  </a:lnTo>
                  <a:lnTo>
                    <a:pt x="1163444" y="2913814"/>
                  </a:lnTo>
                  <a:lnTo>
                    <a:pt x="1146447" y="2899692"/>
                  </a:lnTo>
                  <a:lnTo>
                    <a:pt x="1130018" y="2885146"/>
                  </a:lnTo>
                  <a:lnTo>
                    <a:pt x="1114297" y="2870103"/>
                  </a:lnTo>
                  <a:lnTo>
                    <a:pt x="1126401" y="2858002"/>
                  </a:lnTo>
                  <a:close/>
                </a:path>
                <a:path w="3782059" h="3175000">
                  <a:moveTo>
                    <a:pt x="3444212" y="2920774"/>
                  </a:moveTo>
                  <a:lnTo>
                    <a:pt x="3427097" y="2963977"/>
                  </a:lnTo>
                  <a:lnTo>
                    <a:pt x="3394285" y="2994134"/>
                  </a:lnTo>
                  <a:lnTo>
                    <a:pt x="3382938" y="2980520"/>
                  </a:lnTo>
                  <a:lnTo>
                    <a:pt x="3399214" y="2966505"/>
                  </a:lnTo>
                  <a:lnTo>
                    <a:pt x="3414993" y="2951782"/>
                  </a:lnTo>
                  <a:lnTo>
                    <a:pt x="3430063" y="2936490"/>
                  </a:lnTo>
                  <a:lnTo>
                    <a:pt x="3444212" y="2920774"/>
                  </a:lnTo>
                  <a:close/>
                </a:path>
                <a:path w="3782059" h="3175000">
                  <a:moveTo>
                    <a:pt x="1233819" y="2943462"/>
                  </a:moveTo>
                  <a:lnTo>
                    <a:pt x="1251690" y="2954653"/>
                  </a:lnTo>
                  <a:lnTo>
                    <a:pt x="1270129" y="2965489"/>
                  </a:lnTo>
                  <a:lnTo>
                    <a:pt x="1289135" y="2975900"/>
                  </a:lnTo>
                  <a:lnTo>
                    <a:pt x="1308709" y="2985814"/>
                  </a:lnTo>
                  <a:lnTo>
                    <a:pt x="1301144" y="3001696"/>
                  </a:lnTo>
                  <a:lnTo>
                    <a:pt x="1281441" y="2991664"/>
                  </a:lnTo>
                  <a:lnTo>
                    <a:pt x="1262092" y="2980993"/>
                  </a:lnTo>
                  <a:lnTo>
                    <a:pt x="1243168" y="2969897"/>
                  </a:lnTo>
                  <a:lnTo>
                    <a:pt x="1224741" y="2958588"/>
                  </a:lnTo>
                  <a:lnTo>
                    <a:pt x="1233819" y="2943462"/>
                  </a:lnTo>
                  <a:close/>
                </a:path>
                <a:path w="3782059" h="3175000">
                  <a:moveTo>
                    <a:pt x="1355610" y="3006990"/>
                  </a:moveTo>
                  <a:lnTo>
                    <a:pt x="1375171" y="3014790"/>
                  </a:lnTo>
                  <a:lnTo>
                    <a:pt x="1395230" y="3022305"/>
                  </a:lnTo>
                  <a:lnTo>
                    <a:pt x="1415713" y="3029537"/>
                  </a:lnTo>
                  <a:lnTo>
                    <a:pt x="1436552" y="3036485"/>
                  </a:lnTo>
                  <a:lnTo>
                    <a:pt x="1431256" y="3053124"/>
                  </a:lnTo>
                  <a:lnTo>
                    <a:pt x="1409969" y="3046164"/>
                  </a:lnTo>
                  <a:lnTo>
                    <a:pt x="1389178" y="3038849"/>
                  </a:lnTo>
                  <a:lnTo>
                    <a:pt x="1368812" y="3031109"/>
                  </a:lnTo>
                  <a:lnTo>
                    <a:pt x="1348801" y="3022872"/>
                  </a:lnTo>
                  <a:lnTo>
                    <a:pt x="1355610" y="3006990"/>
                  </a:lnTo>
                  <a:close/>
                </a:path>
                <a:path w="3782059" h="3175000">
                  <a:moveTo>
                    <a:pt x="3342089" y="3012284"/>
                  </a:moveTo>
                  <a:lnTo>
                    <a:pt x="3315612" y="3050855"/>
                  </a:lnTo>
                  <a:lnTo>
                    <a:pt x="3277033" y="3072787"/>
                  </a:lnTo>
                  <a:lnTo>
                    <a:pt x="3268712" y="3057661"/>
                  </a:lnTo>
                  <a:lnTo>
                    <a:pt x="3288155" y="3047168"/>
                  </a:lnTo>
                  <a:lnTo>
                    <a:pt x="3306818" y="3036107"/>
                  </a:lnTo>
                  <a:lnTo>
                    <a:pt x="3324773" y="3024479"/>
                  </a:lnTo>
                  <a:lnTo>
                    <a:pt x="3342089" y="3012284"/>
                  </a:lnTo>
                  <a:close/>
                </a:path>
                <a:path w="3782059" h="3175000">
                  <a:moveTo>
                    <a:pt x="1486478" y="3050855"/>
                  </a:moveTo>
                  <a:lnTo>
                    <a:pt x="1507045" y="3055936"/>
                  </a:lnTo>
                  <a:lnTo>
                    <a:pt x="1527895" y="3060876"/>
                  </a:lnTo>
                  <a:lnTo>
                    <a:pt x="1549029" y="3065532"/>
                  </a:lnTo>
                  <a:lnTo>
                    <a:pt x="1570446" y="3069762"/>
                  </a:lnTo>
                  <a:lnTo>
                    <a:pt x="1567420" y="3087157"/>
                  </a:lnTo>
                  <a:lnTo>
                    <a:pt x="1545447" y="3082926"/>
                  </a:lnTo>
                  <a:lnTo>
                    <a:pt x="1523829" y="3078270"/>
                  </a:lnTo>
                  <a:lnTo>
                    <a:pt x="1502636" y="3073331"/>
                  </a:lnTo>
                  <a:lnTo>
                    <a:pt x="1481940" y="3068249"/>
                  </a:lnTo>
                  <a:lnTo>
                    <a:pt x="1486478" y="3050855"/>
                  </a:lnTo>
                  <a:close/>
                </a:path>
                <a:path w="3782059" h="3175000">
                  <a:moveTo>
                    <a:pt x="1621886" y="3078837"/>
                  </a:moveTo>
                  <a:lnTo>
                    <a:pt x="1643019" y="3081981"/>
                  </a:lnTo>
                  <a:lnTo>
                    <a:pt x="1664437" y="3084699"/>
                  </a:lnTo>
                  <a:lnTo>
                    <a:pt x="1708123" y="3089425"/>
                  </a:lnTo>
                  <a:lnTo>
                    <a:pt x="1706610" y="3106820"/>
                  </a:lnTo>
                  <a:lnTo>
                    <a:pt x="1684507" y="3104421"/>
                  </a:lnTo>
                  <a:lnTo>
                    <a:pt x="1619616" y="3096232"/>
                  </a:lnTo>
                  <a:lnTo>
                    <a:pt x="1621886" y="3078837"/>
                  </a:lnTo>
                  <a:close/>
                </a:path>
                <a:path w="3782059" h="3175000">
                  <a:moveTo>
                    <a:pt x="3222567" y="3080350"/>
                  </a:moveTo>
                  <a:lnTo>
                    <a:pt x="3188999" y="3112587"/>
                  </a:lnTo>
                  <a:lnTo>
                    <a:pt x="3146920" y="3127240"/>
                  </a:lnTo>
                  <a:lnTo>
                    <a:pt x="3141625" y="3110601"/>
                  </a:lnTo>
                  <a:lnTo>
                    <a:pt x="3162889" y="3103641"/>
                  </a:lnTo>
                  <a:lnTo>
                    <a:pt x="3183515" y="3096327"/>
                  </a:lnTo>
                  <a:lnTo>
                    <a:pt x="3203431" y="3088586"/>
                  </a:lnTo>
                  <a:lnTo>
                    <a:pt x="3222567" y="3080350"/>
                  </a:lnTo>
                  <a:close/>
                </a:path>
                <a:path w="3782059" h="3175000">
                  <a:moveTo>
                    <a:pt x="1759563" y="3093963"/>
                  </a:moveTo>
                  <a:lnTo>
                    <a:pt x="1791334" y="3096232"/>
                  </a:lnTo>
                  <a:lnTo>
                    <a:pt x="1846556" y="3099257"/>
                  </a:lnTo>
                  <a:lnTo>
                    <a:pt x="1845800" y="3116652"/>
                  </a:lnTo>
                  <a:lnTo>
                    <a:pt x="1790578" y="3113627"/>
                  </a:lnTo>
                  <a:lnTo>
                    <a:pt x="1758806" y="3111358"/>
                  </a:lnTo>
                  <a:lnTo>
                    <a:pt x="1759563" y="3093963"/>
                  </a:lnTo>
                  <a:close/>
                </a:path>
                <a:path w="3782059" h="3175000">
                  <a:moveTo>
                    <a:pt x="1898752" y="3101526"/>
                  </a:moveTo>
                  <a:lnTo>
                    <a:pt x="1985746" y="3107576"/>
                  </a:lnTo>
                  <a:lnTo>
                    <a:pt x="1984233" y="3124971"/>
                  </a:lnTo>
                  <a:lnTo>
                    <a:pt x="1919236" y="3120185"/>
                  </a:lnTo>
                  <a:lnTo>
                    <a:pt x="1897239" y="3118921"/>
                  </a:lnTo>
                  <a:lnTo>
                    <a:pt x="1898752" y="3101526"/>
                  </a:lnTo>
                  <a:close/>
                </a:path>
                <a:path w="3782059" h="3175000">
                  <a:moveTo>
                    <a:pt x="2037942" y="3112114"/>
                  </a:moveTo>
                  <a:lnTo>
                    <a:pt x="2124935" y="3118921"/>
                  </a:lnTo>
                  <a:lnTo>
                    <a:pt x="2123422" y="3136315"/>
                  </a:lnTo>
                  <a:lnTo>
                    <a:pt x="2036429" y="3129509"/>
                  </a:lnTo>
                  <a:lnTo>
                    <a:pt x="2037942" y="3112114"/>
                  </a:lnTo>
                  <a:close/>
                </a:path>
                <a:path w="3782059" h="3175000">
                  <a:moveTo>
                    <a:pt x="2177131" y="3122702"/>
                  </a:moveTo>
                  <a:lnTo>
                    <a:pt x="2264125" y="3129509"/>
                  </a:lnTo>
                  <a:lnTo>
                    <a:pt x="2262612" y="3146903"/>
                  </a:lnTo>
                  <a:lnTo>
                    <a:pt x="2175619" y="3140097"/>
                  </a:lnTo>
                  <a:lnTo>
                    <a:pt x="2177131" y="3122702"/>
                  </a:lnTo>
                  <a:close/>
                </a:path>
                <a:path w="3782059" h="3175000">
                  <a:moveTo>
                    <a:pt x="3092455" y="3124971"/>
                  </a:moveTo>
                  <a:lnTo>
                    <a:pt x="3054821" y="3151819"/>
                  </a:lnTo>
                  <a:lnTo>
                    <a:pt x="3011513" y="3159760"/>
                  </a:lnTo>
                  <a:lnTo>
                    <a:pt x="3008487" y="3142365"/>
                  </a:lnTo>
                  <a:lnTo>
                    <a:pt x="3030011" y="3138690"/>
                  </a:lnTo>
                  <a:lnTo>
                    <a:pt x="3051322" y="3134519"/>
                  </a:lnTo>
                  <a:lnTo>
                    <a:pt x="3072208" y="3129922"/>
                  </a:lnTo>
                  <a:lnTo>
                    <a:pt x="3092455" y="3124971"/>
                  </a:lnTo>
                  <a:close/>
                </a:path>
                <a:path w="3782059" h="3175000">
                  <a:moveTo>
                    <a:pt x="2315565" y="3134046"/>
                  </a:moveTo>
                  <a:lnTo>
                    <a:pt x="2402558" y="3140853"/>
                  </a:lnTo>
                  <a:lnTo>
                    <a:pt x="2401045" y="3158247"/>
                  </a:lnTo>
                  <a:lnTo>
                    <a:pt x="2314052" y="3151441"/>
                  </a:lnTo>
                  <a:lnTo>
                    <a:pt x="2315565" y="3134046"/>
                  </a:lnTo>
                  <a:close/>
                </a:path>
                <a:path w="3782059" h="3175000">
                  <a:moveTo>
                    <a:pt x="2454754" y="3143878"/>
                  </a:moveTo>
                  <a:lnTo>
                    <a:pt x="2476432" y="3145450"/>
                  </a:lnTo>
                  <a:lnTo>
                    <a:pt x="2541748" y="3149172"/>
                  </a:lnTo>
                  <a:lnTo>
                    <a:pt x="2540991" y="3166567"/>
                  </a:lnTo>
                  <a:lnTo>
                    <a:pt x="2475675" y="3162844"/>
                  </a:lnTo>
                  <a:lnTo>
                    <a:pt x="2453998" y="3161273"/>
                  </a:lnTo>
                  <a:lnTo>
                    <a:pt x="2454754" y="3143878"/>
                  </a:lnTo>
                  <a:close/>
                </a:path>
                <a:path w="3782059" h="3175000">
                  <a:moveTo>
                    <a:pt x="2957048" y="3149928"/>
                  </a:moveTo>
                  <a:lnTo>
                    <a:pt x="2916009" y="3171293"/>
                  </a:lnTo>
                  <a:lnTo>
                    <a:pt x="2871567" y="3174129"/>
                  </a:lnTo>
                  <a:lnTo>
                    <a:pt x="2870811" y="3156735"/>
                  </a:lnTo>
                  <a:lnTo>
                    <a:pt x="2892795" y="3155459"/>
                  </a:lnTo>
                  <a:lnTo>
                    <a:pt x="2914496" y="3153899"/>
                  </a:lnTo>
                  <a:lnTo>
                    <a:pt x="2935914" y="3152055"/>
                  </a:lnTo>
                  <a:lnTo>
                    <a:pt x="2957048" y="3149928"/>
                  </a:lnTo>
                  <a:close/>
                </a:path>
                <a:path w="3782059" h="3175000">
                  <a:moveTo>
                    <a:pt x="2593188" y="3152197"/>
                  </a:moveTo>
                  <a:lnTo>
                    <a:pt x="2614865" y="3153202"/>
                  </a:lnTo>
                  <a:lnTo>
                    <a:pt x="2680181" y="3155222"/>
                  </a:lnTo>
                  <a:lnTo>
                    <a:pt x="2679425" y="3172617"/>
                  </a:lnTo>
                  <a:lnTo>
                    <a:pt x="2635928" y="3171010"/>
                  </a:lnTo>
                  <a:lnTo>
                    <a:pt x="2592431" y="3168835"/>
                  </a:lnTo>
                  <a:lnTo>
                    <a:pt x="2593188" y="3152197"/>
                  </a:lnTo>
                  <a:close/>
                </a:path>
                <a:path w="3782059" h="3175000">
                  <a:moveTo>
                    <a:pt x="2732377" y="3156735"/>
                  </a:moveTo>
                  <a:lnTo>
                    <a:pt x="2753937" y="3157172"/>
                  </a:lnTo>
                  <a:lnTo>
                    <a:pt x="2818614" y="3157491"/>
                  </a:lnTo>
                  <a:lnTo>
                    <a:pt x="2819371" y="3174886"/>
                  </a:lnTo>
                  <a:lnTo>
                    <a:pt x="2753948" y="3174567"/>
                  </a:lnTo>
                  <a:lnTo>
                    <a:pt x="2732377" y="3174129"/>
                  </a:lnTo>
                  <a:lnTo>
                    <a:pt x="2732377" y="31567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165170" y="1533601"/>
              <a:ext cx="175895" cy="175895"/>
            </a:xfrm>
            <a:custGeom>
              <a:avLst/>
              <a:gdLst/>
              <a:ahLst/>
              <a:cxnLst/>
              <a:rect l="l" t="t" r="r" b="b"/>
              <a:pathLst>
                <a:path w="175894" h="175894">
                  <a:moveTo>
                    <a:pt x="57491" y="0"/>
                  </a:moveTo>
                  <a:lnTo>
                    <a:pt x="175500" y="117980"/>
                  </a:lnTo>
                  <a:lnTo>
                    <a:pt x="118008" y="175458"/>
                  </a:lnTo>
                  <a:lnTo>
                    <a:pt x="0" y="57477"/>
                  </a:lnTo>
                  <a:lnTo>
                    <a:pt x="5749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910241" y="1277977"/>
              <a:ext cx="635000" cy="6350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513640" y="573264"/>
                  </a:moveTo>
                  <a:lnTo>
                    <a:pt x="513640" y="634523"/>
                  </a:lnTo>
                  <a:lnTo>
                    <a:pt x="487163" y="634523"/>
                  </a:lnTo>
                  <a:lnTo>
                    <a:pt x="487163" y="574398"/>
                  </a:lnTo>
                  <a:lnTo>
                    <a:pt x="500685" y="574398"/>
                  </a:lnTo>
                  <a:lnTo>
                    <a:pt x="507269" y="574115"/>
                  </a:lnTo>
                  <a:lnTo>
                    <a:pt x="513640" y="573264"/>
                  </a:lnTo>
                  <a:close/>
                </a:path>
                <a:path w="635000" h="635000">
                  <a:moveTo>
                    <a:pt x="586260" y="397050"/>
                  </a:moveTo>
                  <a:lnTo>
                    <a:pt x="604416" y="415200"/>
                  </a:lnTo>
                  <a:lnTo>
                    <a:pt x="518935" y="500661"/>
                  </a:lnTo>
                  <a:lnTo>
                    <a:pt x="604416" y="586121"/>
                  </a:lnTo>
                  <a:lnTo>
                    <a:pt x="586260" y="604272"/>
                  </a:lnTo>
                  <a:lnTo>
                    <a:pt x="500780" y="518811"/>
                  </a:lnTo>
                  <a:lnTo>
                    <a:pt x="464470" y="518811"/>
                  </a:lnTo>
                  <a:lnTo>
                    <a:pt x="482625" y="500661"/>
                  </a:lnTo>
                  <a:lnTo>
                    <a:pt x="464470" y="482510"/>
                  </a:lnTo>
                  <a:lnTo>
                    <a:pt x="500780" y="482510"/>
                  </a:lnTo>
                  <a:lnTo>
                    <a:pt x="586260" y="397050"/>
                  </a:lnTo>
                  <a:close/>
                </a:path>
                <a:path w="635000" h="635000">
                  <a:moveTo>
                    <a:pt x="464470" y="518811"/>
                  </a:moveTo>
                  <a:lnTo>
                    <a:pt x="500780" y="518811"/>
                  </a:lnTo>
                  <a:lnTo>
                    <a:pt x="415299" y="604272"/>
                  </a:lnTo>
                  <a:lnTo>
                    <a:pt x="397144" y="586121"/>
                  </a:lnTo>
                  <a:lnTo>
                    <a:pt x="464470" y="518811"/>
                  </a:lnTo>
                  <a:close/>
                </a:path>
                <a:path w="635000" h="635000">
                  <a:moveTo>
                    <a:pt x="487163" y="573264"/>
                  </a:moveTo>
                  <a:lnTo>
                    <a:pt x="493960" y="574115"/>
                  </a:lnTo>
                  <a:lnTo>
                    <a:pt x="500685" y="574398"/>
                  </a:lnTo>
                  <a:lnTo>
                    <a:pt x="487163" y="574398"/>
                  </a:lnTo>
                  <a:lnTo>
                    <a:pt x="487163" y="573264"/>
                  </a:lnTo>
                  <a:close/>
                </a:path>
                <a:path w="635000" h="635000">
                  <a:moveTo>
                    <a:pt x="573401" y="487804"/>
                  </a:moveTo>
                  <a:lnTo>
                    <a:pt x="634674" y="487804"/>
                  </a:lnTo>
                  <a:lnTo>
                    <a:pt x="634674" y="514274"/>
                  </a:lnTo>
                  <a:lnTo>
                    <a:pt x="573401" y="514274"/>
                  </a:lnTo>
                  <a:lnTo>
                    <a:pt x="574252" y="507479"/>
                  </a:lnTo>
                  <a:lnTo>
                    <a:pt x="574531" y="500661"/>
                  </a:lnTo>
                  <a:lnTo>
                    <a:pt x="574252" y="494173"/>
                  </a:lnTo>
                  <a:lnTo>
                    <a:pt x="573401" y="487804"/>
                  </a:lnTo>
                  <a:close/>
                </a:path>
                <a:path w="635000" h="635000">
                  <a:moveTo>
                    <a:pt x="366885" y="487804"/>
                  </a:moveTo>
                  <a:lnTo>
                    <a:pt x="428159" y="487804"/>
                  </a:lnTo>
                  <a:lnTo>
                    <a:pt x="427308" y="494173"/>
                  </a:lnTo>
                  <a:lnTo>
                    <a:pt x="427024" y="500755"/>
                  </a:lnTo>
                  <a:lnTo>
                    <a:pt x="427308" y="507479"/>
                  </a:lnTo>
                  <a:lnTo>
                    <a:pt x="428159" y="514274"/>
                  </a:lnTo>
                  <a:lnTo>
                    <a:pt x="366885" y="514274"/>
                  </a:lnTo>
                  <a:lnTo>
                    <a:pt x="366885" y="487804"/>
                  </a:lnTo>
                  <a:close/>
                </a:path>
                <a:path w="635000" h="635000">
                  <a:moveTo>
                    <a:pt x="443288" y="425032"/>
                  </a:moveTo>
                  <a:lnTo>
                    <a:pt x="500780" y="482510"/>
                  </a:lnTo>
                  <a:lnTo>
                    <a:pt x="464470" y="482510"/>
                  </a:lnTo>
                  <a:lnTo>
                    <a:pt x="425133" y="443183"/>
                  </a:lnTo>
                  <a:lnTo>
                    <a:pt x="443288" y="425032"/>
                  </a:lnTo>
                  <a:close/>
                </a:path>
                <a:path w="635000" h="635000">
                  <a:moveTo>
                    <a:pt x="69594" y="0"/>
                  </a:moveTo>
                  <a:lnTo>
                    <a:pt x="442532" y="372848"/>
                  </a:lnTo>
                  <a:lnTo>
                    <a:pt x="372937" y="442427"/>
                  </a:lnTo>
                  <a:lnTo>
                    <a:pt x="348730" y="418226"/>
                  </a:lnTo>
                  <a:lnTo>
                    <a:pt x="373694" y="418226"/>
                  </a:lnTo>
                  <a:lnTo>
                    <a:pt x="418325" y="373605"/>
                  </a:lnTo>
                  <a:lnTo>
                    <a:pt x="312420" y="267725"/>
                  </a:lnTo>
                  <a:lnTo>
                    <a:pt x="198194" y="267725"/>
                  </a:lnTo>
                  <a:lnTo>
                    <a:pt x="0" y="69578"/>
                  </a:lnTo>
                  <a:lnTo>
                    <a:pt x="69594" y="0"/>
                  </a:lnTo>
                  <a:close/>
                </a:path>
                <a:path w="635000" h="635000">
                  <a:moveTo>
                    <a:pt x="487920" y="366798"/>
                  </a:moveTo>
                  <a:lnTo>
                    <a:pt x="514396" y="366798"/>
                  </a:lnTo>
                  <a:lnTo>
                    <a:pt x="514396" y="428057"/>
                  </a:lnTo>
                  <a:lnTo>
                    <a:pt x="507600" y="427206"/>
                  </a:lnTo>
                  <a:lnTo>
                    <a:pt x="500874" y="426923"/>
                  </a:lnTo>
                  <a:lnTo>
                    <a:pt x="487920" y="426923"/>
                  </a:lnTo>
                  <a:lnTo>
                    <a:pt x="487920" y="366798"/>
                  </a:lnTo>
                  <a:close/>
                </a:path>
                <a:path w="635000" h="635000">
                  <a:moveTo>
                    <a:pt x="487920" y="426923"/>
                  </a:moveTo>
                  <a:lnTo>
                    <a:pt x="500874" y="426923"/>
                  </a:lnTo>
                  <a:lnTo>
                    <a:pt x="494291" y="427206"/>
                  </a:lnTo>
                  <a:lnTo>
                    <a:pt x="487920" y="428057"/>
                  </a:lnTo>
                  <a:lnTo>
                    <a:pt x="487920" y="426923"/>
                  </a:lnTo>
                  <a:close/>
                </a:path>
                <a:path w="635000" h="635000">
                  <a:moveTo>
                    <a:pt x="198194" y="267725"/>
                  </a:moveTo>
                  <a:lnTo>
                    <a:pt x="312420" y="267725"/>
                  </a:lnTo>
                  <a:lnTo>
                    <a:pt x="267788" y="312346"/>
                  </a:lnTo>
                  <a:lnTo>
                    <a:pt x="373694" y="418226"/>
                  </a:lnTo>
                  <a:lnTo>
                    <a:pt x="348730" y="418226"/>
                  </a:lnTo>
                  <a:lnTo>
                    <a:pt x="198194" y="2677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286327" y="7780394"/>
            <a:ext cx="3914775" cy="1170940"/>
            <a:chOff x="1286327" y="7780394"/>
            <a:chExt cx="3914775" cy="1170940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848" y="7871195"/>
              <a:ext cx="2800630" cy="65822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374018" y="7862338"/>
              <a:ext cx="3277870" cy="670560"/>
            </a:xfrm>
            <a:custGeom>
              <a:avLst/>
              <a:gdLst/>
              <a:ahLst/>
              <a:cxnLst/>
              <a:rect l="l" t="t" r="r" b="b"/>
              <a:pathLst>
                <a:path w="3277870" h="670559">
                  <a:moveTo>
                    <a:pt x="16442" y="670206"/>
                  </a:moveTo>
                  <a:lnTo>
                    <a:pt x="18110" y="621936"/>
                  </a:lnTo>
                  <a:lnTo>
                    <a:pt x="38530" y="580844"/>
                  </a:lnTo>
                  <a:lnTo>
                    <a:pt x="61189" y="540731"/>
                  </a:lnTo>
                  <a:lnTo>
                    <a:pt x="86016" y="501648"/>
                  </a:lnTo>
                  <a:lnTo>
                    <a:pt x="112938" y="463646"/>
                  </a:lnTo>
                  <a:lnTo>
                    <a:pt x="141886" y="426775"/>
                  </a:lnTo>
                  <a:lnTo>
                    <a:pt x="172786" y="391086"/>
                  </a:lnTo>
                  <a:lnTo>
                    <a:pt x="205569" y="356629"/>
                  </a:lnTo>
                  <a:lnTo>
                    <a:pt x="240162" y="323455"/>
                  </a:lnTo>
                  <a:lnTo>
                    <a:pt x="276494" y="291615"/>
                  </a:lnTo>
                  <a:lnTo>
                    <a:pt x="314494" y="261158"/>
                  </a:lnTo>
                  <a:lnTo>
                    <a:pt x="354091" y="232135"/>
                  </a:lnTo>
                  <a:lnTo>
                    <a:pt x="395213" y="204597"/>
                  </a:lnTo>
                  <a:lnTo>
                    <a:pt x="437788" y="178595"/>
                  </a:lnTo>
                  <a:lnTo>
                    <a:pt x="481746" y="154178"/>
                  </a:lnTo>
                  <a:lnTo>
                    <a:pt x="527015" y="131398"/>
                  </a:lnTo>
                  <a:lnTo>
                    <a:pt x="573524" y="110304"/>
                  </a:lnTo>
                  <a:lnTo>
                    <a:pt x="621201" y="90948"/>
                  </a:lnTo>
                  <a:lnTo>
                    <a:pt x="669975" y="73380"/>
                  </a:lnTo>
                  <a:lnTo>
                    <a:pt x="719774" y="57650"/>
                  </a:lnTo>
                  <a:lnTo>
                    <a:pt x="770528" y="43809"/>
                  </a:lnTo>
                  <a:lnTo>
                    <a:pt x="822165" y="31907"/>
                  </a:lnTo>
                  <a:lnTo>
                    <a:pt x="874613" y="21996"/>
                  </a:lnTo>
                  <a:lnTo>
                    <a:pt x="927801" y="14125"/>
                  </a:lnTo>
                  <a:lnTo>
                    <a:pt x="983129" y="7875"/>
                  </a:lnTo>
                  <a:lnTo>
                    <a:pt x="1037819" y="3492"/>
                  </a:lnTo>
                  <a:lnTo>
                    <a:pt x="1091879" y="894"/>
                  </a:lnTo>
                  <a:lnTo>
                    <a:pt x="1145317" y="0"/>
                  </a:lnTo>
                  <a:lnTo>
                    <a:pt x="1198140" y="726"/>
                  </a:lnTo>
                  <a:lnTo>
                    <a:pt x="1250357" y="2993"/>
                  </a:lnTo>
                  <a:lnTo>
                    <a:pt x="1301976" y="6719"/>
                  </a:lnTo>
                  <a:lnTo>
                    <a:pt x="1353005" y="11821"/>
                  </a:lnTo>
                  <a:lnTo>
                    <a:pt x="1403451" y="18218"/>
                  </a:lnTo>
                  <a:lnTo>
                    <a:pt x="1453324" y="25830"/>
                  </a:lnTo>
                  <a:lnTo>
                    <a:pt x="1502630" y="34573"/>
                  </a:lnTo>
                  <a:lnTo>
                    <a:pt x="1551378" y="44367"/>
                  </a:lnTo>
                  <a:lnTo>
                    <a:pt x="1599577" y="55130"/>
                  </a:lnTo>
                  <a:lnTo>
                    <a:pt x="1647233" y="66780"/>
                  </a:lnTo>
                  <a:lnTo>
                    <a:pt x="1694355" y="79236"/>
                  </a:lnTo>
                  <a:lnTo>
                    <a:pt x="1740951" y="92416"/>
                  </a:lnTo>
                  <a:lnTo>
                    <a:pt x="1787029" y="106238"/>
                  </a:lnTo>
                  <a:lnTo>
                    <a:pt x="1832598" y="120622"/>
                  </a:lnTo>
                  <a:lnTo>
                    <a:pt x="1877664" y="135485"/>
                  </a:lnTo>
                  <a:lnTo>
                    <a:pt x="1922236" y="150746"/>
                  </a:lnTo>
                  <a:lnTo>
                    <a:pt x="1966322" y="166323"/>
                  </a:lnTo>
                  <a:lnTo>
                    <a:pt x="2009931" y="182135"/>
                  </a:lnTo>
                  <a:lnTo>
                    <a:pt x="2053070" y="198100"/>
                  </a:lnTo>
                  <a:lnTo>
                    <a:pt x="2137969" y="230162"/>
                  </a:lnTo>
                  <a:lnTo>
                    <a:pt x="2230491" y="265467"/>
                  </a:lnTo>
                  <a:lnTo>
                    <a:pt x="2280826" y="284544"/>
                  </a:lnTo>
                  <a:lnTo>
                    <a:pt x="2330756" y="303170"/>
                  </a:lnTo>
                  <a:lnTo>
                    <a:pt x="2380288" y="321191"/>
                  </a:lnTo>
                  <a:lnTo>
                    <a:pt x="2429430" y="338450"/>
                  </a:lnTo>
                  <a:lnTo>
                    <a:pt x="2478186" y="354792"/>
                  </a:lnTo>
                  <a:lnTo>
                    <a:pt x="2526564" y="370061"/>
                  </a:lnTo>
                  <a:lnTo>
                    <a:pt x="2574569" y="384102"/>
                  </a:lnTo>
                  <a:lnTo>
                    <a:pt x="2622210" y="396758"/>
                  </a:lnTo>
                  <a:lnTo>
                    <a:pt x="2669491" y="407874"/>
                  </a:lnTo>
                  <a:lnTo>
                    <a:pt x="2716419" y="417294"/>
                  </a:lnTo>
                  <a:lnTo>
                    <a:pt x="2763000" y="424863"/>
                  </a:lnTo>
                  <a:lnTo>
                    <a:pt x="2809242" y="430424"/>
                  </a:lnTo>
                  <a:lnTo>
                    <a:pt x="2809242" y="434329"/>
                  </a:lnTo>
                  <a:lnTo>
                    <a:pt x="3172533" y="473382"/>
                  </a:lnTo>
                  <a:lnTo>
                    <a:pt x="3180693" y="456406"/>
                  </a:lnTo>
                  <a:lnTo>
                    <a:pt x="3193771" y="443604"/>
                  </a:lnTo>
                  <a:lnTo>
                    <a:pt x="3210519" y="435928"/>
                  </a:lnTo>
                  <a:lnTo>
                    <a:pt x="3229689" y="434329"/>
                  </a:lnTo>
                  <a:lnTo>
                    <a:pt x="3250144" y="441200"/>
                  </a:lnTo>
                  <a:lnTo>
                    <a:pt x="3265901" y="454734"/>
                  </a:lnTo>
                  <a:lnTo>
                    <a:pt x="3275492" y="473101"/>
                  </a:lnTo>
                  <a:lnTo>
                    <a:pt x="3277449" y="494470"/>
                  </a:lnTo>
                  <a:lnTo>
                    <a:pt x="3271014" y="514875"/>
                  </a:lnTo>
                  <a:lnTo>
                    <a:pt x="3257680" y="530594"/>
                  </a:lnTo>
                  <a:lnTo>
                    <a:pt x="3239353" y="540162"/>
                  </a:lnTo>
                  <a:lnTo>
                    <a:pt x="3217944" y="542114"/>
                  </a:lnTo>
                  <a:lnTo>
                    <a:pt x="3199472" y="536610"/>
                  </a:lnTo>
                  <a:lnTo>
                    <a:pt x="3184669" y="525615"/>
                  </a:lnTo>
                  <a:lnTo>
                    <a:pt x="3174564" y="510372"/>
                  </a:lnTo>
                  <a:lnTo>
                    <a:pt x="3170184" y="492127"/>
                  </a:lnTo>
                  <a:lnTo>
                    <a:pt x="2062303" y="371845"/>
                  </a:lnTo>
                  <a:lnTo>
                    <a:pt x="2054143" y="388821"/>
                  </a:lnTo>
                  <a:lnTo>
                    <a:pt x="2041065" y="401623"/>
                  </a:lnTo>
                  <a:lnTo>
                    <a:pt x="2024318" y="409299"/>
                  </a:lnTo>
                  <a:lnTo>
                    <a:pt x="2005147" y="410898"/>
                  </a:lnTo>
                  <a:lnTo>
                    <a:pt x="1984693" y="404479"/>
                  </a:lnTo>
                  <a:lnTo>
                    <a:pt x="1968936" y="391176"/>
                  </a:lnTo>
                  <a:lnTo>
                    <a:pt x="1959345" y="372895"/>
                  </a:lnTo>
                  <a:lnTo>
                    <a:pt x="1957387" y="351538"/>
                  </a:lnTo>
                  <a:lnTo>
                    <a:pt x="1963822" y="331133"/>
                  </a:lnTo>
                  <a:lnTo>
                    <a:pt x="1977157" y="315415"/>
                  </a:lnTo>
                  <a:lnTo>
                    <a:pt x="1995483" y="305847"/>
                  </a:lnTo>
                  <a:lnTo>
                    <a:pt x="2016892" y="303894"/>
                  </a:lnTo>
                  <a:lnTo>
                    <a:pt x="2035365" y="309398"/>
                  </a:lnTo>
                  <a:lnTo>
                    <a:pt x="2050167" y="320394"/>
                  </a:lnTo>
                  <a:lnTo>
                    <a:pt x="2060272" y="335636"/>
                  </a:lnTo>
                  <a:lnTo>
                    <a:pt x="2064652" y="353881"/>
                  </a:lnTo>
                  <a:lnTo>
                    <a:pt x="2617418" y="413241"/>
                  </a:lnTo>
                  <a:lnTo>
                    <a:pt x="2569510" y="400537"/>
                  </a:lnTo>
                  <a:lnTo>
                    <a:pt x="2521292" y="386478"/>
                  </a:lnTo>
                  <a:lnTo>
                    <a:pt x="2472746" y="371209"/>
                  </a:lnTo>
                  <a:lnTo>
                    <a:pt x="2423851" y="354880"/>
                  </a:lnTo>
                  <a:lnTo>
                    <a:pt x="2374590" y="337638"/>
                  </a:lnTo>
                  <a:lnTo>
                    <a:pt x="2324941" y="319631"/>
                  </a:lnTo>
                  <a:lnTo>
                    <a:pt x="2274887" y="301007"/>
                  </a:lnTo>
                  <a:lnTo>
                    <a:pt x="2089872" y="230730"/>
                  </a:lnTo>
                  <a:lnTo>
                    <a:pt x="2047409" y="214797"/>
                  </a:lnTo>
                  <a:lnTo>
                    <a:pt x="2004498" y="198939"/>
                  </a:lnTo>
                  <a:lnTo>
                    <a:pt x="1961130" y="183235"/>
                  </a:lnTo>
                  <a:lnTo>
                    <a:pt x="1917297" y="167766"/>
                  </a:lnTo>
                  <a:lnTo>
                    <a:pt x="1872990" y="152612"/>
                  </a:lnTo>
                  <a:lnTo>
                    <a:pt x="1828201" y="137853"/>
                  </a:lnTo>
                  <a:lnTo>
                    <a:pt x="1782922" y="123570"/>
                  </a:lnTo>
                  <a:lnTo>
                    <a:pt x="1737145" y="109843"/>
                  </a:lnTo>
                  <a:lnTo>
                    <a:pt x="1690860" y="96753"/>
                  </a:lnTo>
                  <a:lnTo>
                    <a:pt x="1644061" y="84378"/>
                  </a:lnTo>
                  <a:lnTo>
                    <a:pt x="1596738" y="72801"/>
                  </a:lnTo>
                  <a:lnTo>
                    <a:pt x="1548884" y="62100"/>
                  </a:lnTo>
                  <a:lnTo>
                    <a:pt x="1500490" y="52357"/>
                  </a:lnTo>
                  <a:lnTo>
                    <a:pt x="1451548" y="43651"/>
                  </a:lnTo>
                  <a:lnTo>
                    <a:pt x="1402049" y="36063"/>
                  </a:lnTo>
                  <a:lnTo>
                    <a:pt x="1351985" y="29672"/>
                  </a:lnTo>
                  <a:lnTo>
                    <a:pt x="1301348" y="24560"/>
                  </a:lnTo>
                  <a:lnTo>
                    <a:pt x="1250130" y="20807"/>
                  </a:lnTo>
                  <a:lnTo>
                    <a:pt x="1198323" y="18492"/>
                  </a:lnTo>
                  <a:lnTo>
                    <a:pt x="1145917" y="17696"/>
                  </a:lnTo>
                  <a:lnTo>
                    <a:pt x="1092905" y="18499"/>
                  </a:lnTo>
                  <a:lnTo>
                    <a:pt x="1039279" y="20982"/>
                  </a:lnTo>
                  <a:lnTo>
                    <a:pt x="985030" y="25225"/>
                  </a:lnTo>
                  <a:lnTo>
                    <a:pt x="930150" y="31308"/>
                  </a:lnTo>
                  <a:lnTo>
                    <a:pt x="877740" y="39061"/>
                  </a:lnTo>
                  <a:lnTo>
                    <a:pt x="826062" y="48816"/>
                  </a:lnTo>
                  <a:lnTo>
                    <a:pt x="775185" y="60522"/>
                  </a:lnTo>
                  <a:lnTo>
                    <a:pt x="725179" y="74132"/>
                  </a:lnTo>
                  <a:lnTo>
                    <a:pt x="676115" y="89595"/>
                  </a:lnTo>
                  <a:lnTo>
                    <a:pt x="628064" y="106862"/>
                  </a:lnTo>
                  <a:lnTo>
                    <a:pt x="581095" y="125885"/>
                  </a:lnTo>
                  <a:lnTo>
                    <a:pt x="535280" y="146614"/>
                  </a:lnTo>
                  <a:lnTo>
                    <a:pt x="490687" y="169000"/>
                  </a:lnTo>
                  <a:lnTo>
                    <a:pt x="447389" y="192994"/>
                  </a:lnTo>
                  <a:lnTo>
                    <a:pt x="405454" y="218546"/>
                  </a:lnTo>
                  <a:lnTo>
                    <a:pt x="364954" y="245608"/>
                  </a:lnTo>
                  <a:lnTo>
                    <a:pt x="325959" y="274131"/>
                  </a:lnTo>
                  <a:lnTo>
                    <a:pt x="288539" y="304064"/>
                  </a:lnTo>
                  <a:lnTo>
                    <a:pt x="252764" y="335360"/>
                  </a:lnTo>
                  <a:lnTo>
                    <a:pt x="218705" y="367969"/>
                  </a:lnTo>
                  <a:lnTo>
                    <a:pt x="186432" y="401842"/>
                  </a:lnTo>
                  <a:lnTo>
                    <a:pt x="156016" y="436929"/>
                  </a:lnTo>
                  <a:lnTo>
                    <a:pt x="127526" y="473181"/>
                  </a:lnTo>
                  <a:lnTo>
                    <a:pt x="101033" y="510550"/>
                  </a:lnTo>
                  <a:lnTo>
                    <a:pt x="76608" y="548987"/>
                  </a:lnTo>
                  <a:lnTo>
                    <a:pt x="54321" y="588441"/>
                  </a:lnTo>
                  <a:lnTo>
                    <a:pt x="34242" y="628864"/>
                  </a:lnTo>
                  <a:lnTo>
                    <a:pt x="16442" y="670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94940" y="7788986"/>
              <a:ext cx="3893820" cy="1149985"/>
            </a:xfrm>
            <a:custGeom>
              <a:avLst/>
              <a:gdLst/>
              <a:ahLst/>
              <a:cxnLst/>
              <a:rect l="l" t="t" r="r" b="b"/>
              <a:pathLst>
                <a:path w="3893820" h="1149984">
                  <a:moveTo>
                    <a:pt x="3719036" y="1149705"/>
                  </a:moveTo>
                  <a:lnTo>
                    <a:pt x="3636043" y="1066914"/>
                  </a:lnTo>
                  <a:lnTo>
                    <a:pt x="3644655" y="1058322"/>
                  </a:lnTo>
                  <a:lnTo>
                    <a:pt x="3434823" y="965377"/>
                  </a:lnTo>
                  <a:lnTo>
                    <a:pt x="3308767" y="569385"/>
                  </a:lnTo>
                  <a:lnTo>
                    <a:pt x="3708858" y="692791"/>
                  </a:lnTo>
                  <a:lnTo>
                    <a:pt x="3802029" y="902112"/>
                  </a:lnTo>
                  <a:lnTo>
                    <a:pt x="3819336" y="902112"/>
                  </a:lnTo>
                  <a:lnTo>
                    <a:pt x="3893635" y="975531"/>
                  </a:lnTo>
                  <a:lnTo>
                    <a:pt x="3719036" y="1149705"/>
                  </a:lnTo>
                  <a:close/>
                </a:path>
                <a:path w="3893820" h="1149984">
                  <a:moveTo>
                    <a:pt x="3819336" y="902112"/>
                  </a:moveTo>
                  <a:lnTo>
                    <a:pt x="3802029" y="902112"/>
                  </a:lnTo>
                  <a:lnTo>
                    <a:pt x="3810642" y="893521"/>
                  </a:lnTo>
                  <a:lnTo>
                    <a:pt x="3819336" y="902112"/>
                  </a:lnTo>
                  <a:close/>
                </a:path>
                <a:path w="3893820" h="1149984">
                  <a:moveTo>
                    <a:pt x="173816" y="827131"/>
                  </a:moveTo>
                  <a:lnTo>
                    <a:pt x="0" y="827131"/>
                  </a:lnTo>
                  <a:lnTo>
                    <a:pt x="0" y="653738"/>
                  </a:lnTo>
                  <a:lnTo>
                    <a:pt x="173816" y="653738"/>
                  </a:lnTo>
                  <a:lnTo>
                    <a:pt x="173816" y="827131"/>
                  </a:lnTo>
                  <a:close/>
                </a:path>
                <a:path w="3893820" h="1149984">
                  <a:moveTo>
                    <a:pt x="1134501" y="173393"/>
                  </a:moveTo>
                  <a:lnTo>
                    <a:pt x="960685" y="173393"/>
                  </a:lnTo>
                  <a:lnTo>
                    <a:pt x="960685" y="0"/>
                  </a:lnTo>
                  <a:lnTo>
                    <a:pt x="1134501" y="0"/>
                  </a:lnTo>
                  <a:lnTo>
                    <a:pt x="1134501" y="173393"/>
                  </a:lnTo>
                  <a:close/>
                </a:path>
                <a:path w="3893820" h="1149984">
                  <a:moveTo>
                    <a:pt x="2970531" y="584225"/>
                  </a:moveTo>
                  <a:lnTo>
                    <a:pt x="2796715" y="584225"/>
                  </a:lnTo>
                  <a:lnTo>
                    <a:pt x="2796715" y="410832"/>
                  </a:lnTo>
                  <a:lnTo>
                    <a:pt x="2970531" y="410832"/>
                  </a:lnTo>
                  <a:lnTo>
                    <a:pt x="2970531" y="584225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6327" y="7780394"/>
              <a:ext cx="3914775" cy="1170940"/>
            </a:xfrm>
            <a:custGeom>
              <a:avLst/>
              <a:gdLst/>
              <a:ahLst/>
              <a:cxnLst/>
              <a:rect l="l" t="t" r="r" b="b"/>
              <a:pathLst>
                <a:path w="3914775" h="1170940">
                  <a:moveTo>
                    <a:pt x="3727648" y="1170793"/>
                  </a:moveTo>
                  <a:lnTo>
                    <a:pt x="3632127" y="1075505"/>
                  </a:lnTo>
                  <a:lnTo>
                    <a:pt x="3637608" y="1070038"/>
                  </a:lnTo>
                  <a:lnTo>
                    <a:pt x="3436389" y="980217"/>
                  </a:lnTo>
                  <a:lnTo>
                    <a:pt x="3303286" y="563918"/>
                  </a:lnTo>
                  <a:lnTo>
                    <a:pt x="3324426" y="570166"/>
                  </a:lnTo>
                  <a:lnTo>
                    <a:pt x="3325992" y="570166"/>
                  </a:lnTo>
                  <a:lnTo>
                    <a:pt x="3326775" y="570947"/>
                  </a:lnTo>
                  <a:lnTo>
                    <a:pt x="3415269" y="598284"/>
                  </a:lnTo>
                  <a:lnTo>
                    <a:pt x="3353396" y="598284"/>
                  </a:lnTo>
                  <a:lnTo>
                    <a:pt x="3360443" y="605313"/>
                  </a:lnTo>
                  <a:lnTo>
                    <a:pt x="3335388" y="605313"/>
                  </a:lnTo>
                  <a:lnTo>
                    <a:pt x="3451265" y="967720"/>
                  </a:lnTo>
                  <a:lnTo>
                    <a:pt x="3651702" y="1055979"/>
                  </a:lnTo>
                  <a:lnTo>
                    <a:pt x="3677539" y="1055979"/>
                  </a:lnTo>
                  <a:lnTo>
                    <a:pt x="3657965" y="1075505"/>
                  </a:lnTo>
                  <a:lnTo>
                    <a:pt x="3727648" y="1145019"/>
                  </a:lnTo>
                  <a:lnTo>
                    <a:pt x="3753485" y="1145019"/>
                  </a:lnTo>
                  <a:lnTo>
                    <a:pt x="3727648" y="1170793"/>
                  </a:lnTo>
                  <a:close/>
                </a:path>
                <a:path w="3914775" h="1170940">
                  <a:moveTo>
                    <a:pt x="3325992" y="570166"/>
                  </a:moveTo>
                  <a:lnTo>
                    <a:pt x="3324426" y="570166"/>
                  </a:lnTo>
                  <a:lnTo>
                    <a:pt x="3325209" y="569385"/>
                  </a:lnTo>
                  <a:lnTo>
                    <a:pt x="3325992" y="570166"/>
                  </a:lnTo>
                  <a:close/>
                </a:path>
                <a:path w="3914775" h="1170940">
                  <a:moveTo>
                    <a:pt x="3677539" y="1055979"/>
                  </a:moveTo>
                  <a:lnTo>
                    <a:pt x="3651702" y="1055979"/>
                  </a:lnTo>
                  <a:lnTo>
                    <a:pt x="3799680" y="908361"/>
                  </a:lnTo>
                  <a:lnTo>
                    <a:pt x="3710423" y="708412"/>
                  </a:lnTo>
                  <a:lnTo>
                    <a:pt x="3353396" y="598284"/>
                  </a:lnTo>
                  <a:lnTo>
                    <a:pt x="3415269" y="598284"/>
                  </a:lnTo>
                  <a:lnTo>
                    <a:pt x="3723733" y="693572"/>
                  </a:lnTo>
                  <a:lnTo>
                    <a:pt x="3813773" y="895083"/>
                  </a:lnTo>
                  <a:lnTo>
                    <a:pt x="3824780" y="895083"/>
                  </a:lnTo>
                  <a:lnTo>
                    <a:pt x="3843726" y="913828"/>
                  </a:lnTo>
                  <a:lnTo>
                    <a:pt x="3820037" y="913828"/>
                  </a:lnTo>
                  <a:lnTo>
                    <a:pt x="3677539" y="1055979"/>
                  </a:lnTo>
                  <a:close/>
                </a:path>
                <a:path w="3914775" h="1170940">
                  <a:moveTo>
                    <a:pt x="3607073" y="909923"/>
                  </a:moveTo>
                  <a:lnTo>
                    <a:pt x="3565858" y="883550"/>
                  </a:lnTo>
                  <a:lnTo>
                    <a:pt x="3561955" y="868625"/>
                  </a:lnTo>
                  <a:lnTo>
                    <a:pt x="3563191" y="853260"/>
                  </a:lnTo>
                  <a:lnTo>
                    <a:pt x="3569491" y="838847"/>
                  </a:lnTo>
                  <a:lnTo>
                    <a:pt x="3335388" y="605313"/>
                  </a:lnTo>
                  <a:lnTo>
                    <a:pt x="3360443" y="605313"/>
                  </a:lnTo>
                  <a:lnTo>
                    <a:pt x="3582019" y="826350"/>
                  </a:lnTo>
                  <a:lnTo>
                    <a:pt x="3631904" y="826350"/>
                  </a:lnTo>
                  <a:lnTo>
                    <a:pt x="3639958" y="831818"/>
                  </a:lnTo>
                  <a:lnTo>
                    <a:pt x="3643084" y="836504"/>
                  </a:lnTo>
                  <a:lnTo>
                    <a:pt x="3600027" y="836504"/>
                  </a:lnTo>
                  <a:lnTo>
                    <a:pt x="3592980" y="839628"/>
                  </a:lnTo>
                  <a:lnTo>
                    <a:pt x="3587499" y="845096"/>
                  </a:lnTo>
                  <a:lnTo>
                    <a:pt x="3581333" y="854395"/>
                  </a:lnTo>
                  <a:lnTo>
                    <a:pt x="3579278" y="865012"/>
                  </a:lnTo>
                  <a:lnTo>
                    <a:pt x="3581333" y="875630"/>
                  </a:lnTo>
                  <a:lnTo>
                    <a:pt x="3587499" y="884929"/>
                  </a:lnTo>
                  <a:lnTo>
                    <a:pt x="3596821" y="891080"/>
                  </a:lnTo>
                  <a:lnTo>
                    <a:pt x="3607465" y="893130"/>
                  </a:lnTo>
                  <a:lnTo>
                    <a:pt x="3642303" y="893130"/>
                  </a:lnTo>
                  <a:lnTo>
                    <a:pt x="3639958" y="896645"/>
                  </a:lnTo>
                  <a:lnTo>
                    <a:pt x="3632617" y="902344"/>
                  </a:lnTo>
                  <a:lnTo>
                    <a:pt x="3624690" y="906506"/>
                  </a:lnTo>
                  <a:lnTo>
                    <a:pt x="3616175" y="909056"/>
                  </a:lnTo>
                  <a:lnTo>
                    <a:pt x="3607073" y="909923"/>
                  </a:lnTo>
                  <a:close/>
                </a:path>
                <a:path w="3914775" h="1170940">
                  <a:moveTo>
                    <a:pt x="3631904" y="826350"/>
                  </a:moveTo>
                  <a:lnTo>
                    <a:pt x="3582019" y="826350"/>
                  </a:lnTo>
                  <a:lnTo>
                    <a:pt x="3596247" y="820175"/>
                  </a:lnTo>
                  <a:lnTo>
                    <a:pt x="3611869" y="819126"/>
                  </a:lnTo>
                  <a:lnTo>
                    <a:pt x="3627051" y="823055"/>
                  </a:lnTo>
                  <a:lnTo>
                    <a:pt x="3631904" y="826350"/>
                  </a:lnTo>
                  <a:close/>
                </a:path>
                <a:path w="3914775" h="1170940">
                  <a:moveTo>
                    <a:pt x="3642303" y="893130"/>
                  </a:moveTo>
                  <a:lnTo>
                    <a:pt x="3607465" y="893130"/>
                  </a:lnTo>
                  <a:lnTo>
                    <a:pt x="3618108" y="891080"/>
                  </a:lnTo>
                  <a:lnTo>
                    <a:pt x="3627430" y="884929"/>
                  </a:lnTo>
                  <a:lnTo>
                    <a:pt x="3633596" y="875630"/>
                  </a:lnTo>
                  <a:lnTo>
                    <a:pt x="3635651" y="865012"/>
                  </a:lnTo>
                  <a:lnTo>
                    <a:pt x="3633596" y="854395"/>
                  </a:lnTo>
                  <a:lnTo>
                    <a:pt x="3627430" y="845096"/>
                  </a:lnTo>
                  <a:lnTo>
                    <a:pt x="3622732" y="839628"/>
                  </a:lnTo>
                  <a:lnTo>
                    <a:pt x="3615686" y="836504"/>
                  </a:lnTo>
                  <a:lnTo>
                    <a:pt x="3643084" y="836504"/>
                  </a:lnTo>
                  <a:lnTo>
                    <a:pt x="3650087" y="846999"/>
                  </a:lnTo>
                  <a:lnTo>
                    <a:pt x="3653463" y="864231"/>
                  </a:lnTo>
                  <a:lnTo>
                    <a:pt x="3650087" y="881463"/>
                  </a:lnTo>
                  <a:lnTo>
                    <a:pt x="3642303" y="893130"/>
                  </a:lnTo>
                  <a:close/>
                </a:path>
                <a:path w="3914775" h="1170940">
                  <a:moveTo>
                    <a:pt x="3824780" y="895083"/>
                  </a:moveTo>
                  <a:lnTo>
                    <a:pt x="3813773" y="895083"/>
                  </a:lnTo>
                  <a:lnTo>
                    <a:pt x="3819254" y="889615"/>
                  </a:lnTo>
                  <a:lnTo>
                    <a:pt x="3824780" y="895083"/>
                  </a:lnTo>
                  <a:close/>
                </a:path>
                <a:path w="3914775" h="1170940">
                  <a:moveTo>
                    <a:pt x="3753485" y="1145019"/>
                  </a:moveTo>
                  <a:lnTo>
                    <a:pt x="3727648" y="1145019"/>
                  </a:lnTo>
                  <a:lnTo>
                    <a:pt x="3889720" y="983341"/>
                  </a:lnTo>
                  <a:lnTo>
                    <a:pt x="3820037" y="913828"/>
                  </a:lnTo>
                  <a:lnTo>
                    <a:pt x="3843726" y="913828"/>
                  </a:lnTo>
                  <a:lnTo>
                    <a:pt x="3914775" y="984122"/>
                  </a:lnTo>
                  <a:lnTo>
                    <a:pt x="3753485" y="1145019"/>
                  </a:lnTo>
                  <a:close/>
                </a:path>
                <a:path w="3914775" h="1170940">
                  <a:moveTo>
                    <a:pt x="191041" y="844314"/>
                  </a:moveTo>
                  <a:lnTo>
                    <a:pt x="0" y="844314"/>
                  </a:lnTo>
                  <a:lnTo>
                    <a:pt x="0" y="652957"/>
                  </a:lnTo>
                  <a:lnTo>
                    <a:pt x="191041" y="652957"/>
                  </a:lnTo>
                  <a:lnTo>
                    <a:pt x="191041" y="670921"/>
                  </a:lnTo>
                  <a:lnTo>
                    <a:pt x="18007" y="670921"/>
                  </a:lnTo>
                  <a:lnTo>
                    <a:pt x="18007" y="826350"/>
                  </a:lnTo>
                  <a:lnTo>
                    <a:pt x="191041" y="826350"/>
                  </a:lnTo>
                  <a:lnTo>
                    <a:pt x="191041" y="844314"/>
                  </a:lnTo>
                  <a:close/>
                </a:path>
                <a:path w="3914775" h="1170940">
                  <a:moveTo>
                    <a:pt x="191041" y="826350"/>
                  </a:moveTo>
                  <a:lnTo>
                    <a:pt x="173816" y="826350"/>
                  </a:lnTo>
                  <a:lnTo>
                    <a:pt x="173816" y="670921"/>
                  </a:lnTo>
                  <a:lnTo>
                    <a:pt x="191041" y="670921"/>
                  </a:lnTo>
                  <a:lnTo>
                    <a:pt x="191041" y="826350"/>
                  </a:lnTo>
                  <a:close/>
                </a:path>
                <a:path w="3914775" h="1170940">
                  <a:moveTo>
                    <a:pt x="1151726" y="190576"/>
                  </a:moveTo>
                  <a:lnTo>
                    <a:pt x="960685" y="190576"/>
                  </a:lnTo>
                  <a:lnTo>
                    <a:pt x="960685" y="0"/>
                  </a:lnTo>
                  <a:lnTo>
                    <a:pt x="1151726" y="0"/>
                  </a:lnTo>
                  <a:lnTo>
                    <a:pt x="1151726" y="17964"/>
                  </a:lnTo>
                  <a:lnTo>
                    <a:pt x="978693" y="17964"/>
                  </a:lnTo>
                  <a:lnTo>
                    <a:pt x="978693" y="173393"/>
                  </a:lnTo>
                  <a:lnTo>
                    <a:pt x="1151726" y="173393"/>
                  </a:lnTo>
                  <a:lnTo>
                    <a:pt x="1151726" y="190576"/>
                  </a:lnTo>
                  <a:close/>
                </a:path>
                <a:path w="3914775" h="1170940">
                  <a:moveTo>
                    <a:pt x="1151726" y="173393"/>
                  </a:moveTo>
                  <a:lnTo>
                    <a:pt x="1134501" y="173393"/>
                  </a:lnTo>
                  <a:lnTo>
                    <a:pt x="1134501" y="17964"/>
                  </a:lnTo>
                  <a:lnTo>
                    <a:pt x="1151726" y="17964"/>
                  </a:lnTo>
                  <a:lnTo>
                    <a:pt x="1151726" y="173393"/>
                  </a:lnTo>
                  <a:close/>
                </a:path>
                <a:path w="3914775" h="1170940">
                  <a:moveTo>
                    <a:pt x="2988539" y="601408"/>
                  </a:moveTo>
                  <a:lnTo>
                    <a:pt x="2797498" y="601408"/>
                  </a:lnTo>
                  <a:lnTo>
                    <a:pt x="2797498" y="410832"/>
                  </a:lnTo>
                  <a:lnTo>
                    <a:pt x="2988539" y="410832"/>
                  </a:lnTo>
                  <a:lnTo>
                    <a:pt x="2988539" y="428796"/>
                  </a:lnTo>
                  <a:lnTo>
                    <a:pt x="2814723" y="428796"/>
                  </a:lnTo>
                  <a:lnTo>
                    <a:pt x="2814723" y="584225"/>
                  </a:lnTo>
                  <a:lnTo>
                    <a:pt x="2988539" y="584225"/>
                  </a:lnTo>
                  <a:lnTo>
                    <a:pt x="2988539" y="601408"/>
                  </a:lnTo>
                  <a:close/>
                </a:path>
                <a:path w="3914775" h="1170940">
                  <a:moveTo>
                    <a:pt x="2988539" y="584225"/>
                  </a:moveTo>
                  <a:lnTo>
                    <a:pt x="2970531" y="584225"/>
                  </a:lnTo>
                  <a:lnTo>
                    <a:pt x="2970531" y="428796"/>
                  </a:lnTo>
                  <a:lnTo>
                    <a:pt x="2988539" y="428796"/>
                  </a:lnTo>
                  <a:lnTo>
                    <a:pt x="2988539" y="584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3495799" y="6865469"/>
            <a:ext cx="1838325" cy="1885314"/>
            <a:chOff x="13495799" y="6865469"/>
            <a:chExt cx="1838325" cy="1885314"/>
          </a:xfrm>
        </p:grpSpPr>
        <p:sp>
          <p:nvSpPr>
            <p:cNvPr id="27" name="object 27"/>
            <p:cNvSpPr/>
            <p:nvPr/>
          </p:nvSpPr>
          <p:spPr>
            <a:xfrm>
              <a:off x="13536297" y="6905809"/>
              <a:ext cx="1637030" cy="1622425"/>
            </a:xfrm>
            <a:custGeom>
              <a:avLst/>
              <a:gdLst/>
              <a:ahLst/>
              <a:cxnLst/>
              <a:rect l="l" t="t" r="r" b="b"/>
              <a:pathLst>
                <a:path w="1637030" h="1622425">
                  <a:moveTo>
                    <a:pt x="528750" y="1053372"/>
                  </a:moveTo>
                  <a:lnTo>
                    <a:pt x="480597" y="1051218"/>
                  </a:lnTo>
                  <a:lnTo>
                    <a:pt x="433661" y="1044880"/>
                  </a:lnTo>
                  <a:lnTo>
                    <a:pt x="388127" y="1034544"/>
                  </a:lnTo>
                  <a:lnTo>
                    <a:pt x="344182" y="1020398"/>
                  </a:lnTo>
                  <a:lnTo>
                    <a:pt x="302012" y="1002627"/>
                  </a:lnTo>
                  <a:lnTo>
                    <a:pt x="261802" y="981418"/>
                  </a:lnTo>
                  <a:lnTo>
                    <a:pt x="223740" y="956959"/>
                  </a:lnTo>
                  <a:lnTo>
                    <a:pt x="188011" y="929435"/>
                  </a:lnTo>
                  <a:lnTo>
                    <a:pt x="154802" y="899033"/>
                  </a:lnTo>
                  <a:lnTo>
                    <a:pt x="124298" y="865939"/>
                  </a:lnTo>
                  <a:lnTo>
                    <a:pt x="96685" y="830340"/>
                  </a:lnTo>
                  <a:lnTo>
                    <a:pt x="72151" y="792424"/>
                  </a:lnTo>
                  <a:lnTo>
                    <a:pt x="50880" y="752375"/>
                  </a:lnTo>
                  <a:lnTo>
                    <a:pt x="33059" y="710381"/>
                  </a:lnTo>
                  <a:lnTo>
                    <a:pt x="18875" y="666629"/>
                  </a:lnTo>
                  <a:lnTo>
                    <a:pt x="8513" y="621304"/>
                  </a:lnTo>
                  <a:lnTo>
                    <a:pt x="2159" y="574595"/>
                  </a:lnTo>
                  <a:lnTo>
                    <a:pt x="0" y="526686"/>
                  </a:lnTo>
                  <a:lnTo>
                    <a:pt x="2162" y="478777"/>
                  </a:lnTo>
                  <a:lnTo>
                    <a:pt x="8525" y="432067"/>
                  </a:lnTo>
                  <a:lnTo>
                    <a:pt x="18901" y="386743"/>
                  </a:lnTo>
                  <a:lnTo>
                    <a:pt x="33103" y="342990"/>
                  </a:lnTo>
                  <a:lnTo>
                    <a:pt x="50943" y="300996"/>
                  </a:lnTo>
                  <a:lnTo>
                    <a:pt x="72235" y="260948"/>
                  </a:lnTo>
                  <a:lnTo>
                    <a:pt x="96790" y="223031"/>
                  </a:lnTo>
                  <a:lnTo>
                    <a:pt x="124422" y="187433"/>
                  </a:lnTo>
                  <a:lnTo>
                    <a:pt x="154944" y="154339"/>
                  </a:lnTo>
                  <a:lnTo>
                    <a:pt x="188167" y="123937"/>
                  </a:lnTo>
                  <a:lnTo>
                    <a:pt x="223905" y="96413"/>
                  </a:lnTo>
                  <a:lnTo>
                    <a:pt x="261971" y="71953"/>
                  </a:lnTo>
                  <a:lnTo>
                    <a:pt x="302176" y="50745"/>
                  </a:lnTo>
                  <a:lnTo>
                    <a:pt x="344334" y="32974"/>
                  </a:lnTo>
                  <a:lnTo>
                    <a:pt x="388258" y="18827"/>
                  </a:lnTo>
                  <a:lnTo>
                    <a:pt x="433760" y="8492"/>
                  </a:lnTo>
                  <a:lnTo>
                    <a:pt x="480653" y="2154"/>
                  </a:lnTo>
                  <a:lnTo>
                    <a:pt x="528750" y="0"/>
                  </a:lnTo>
                  <a:lnTo>
                    <a:pt x="576846" y="2154"/>
                  </a:lnTo>
                  <a:lnTo>
                    <a:pt x="623739" y="8492"/>
                  </a:lnTo>
                  <a:lnTo>
                    <a:pt x="669241" y="18827"/>
                  </a:lnTo>
                  <a:lnTo>
                    <a:pt x="713165" y="32974"/>
                  </a:lnTo>
                  <a:lnTo>
                    <a:pt x="755323" y="50745"/>
                  </a:lnTo>
                  <a:lnTo>
                    <a:pt x="795529" y="71953"/>
                  </a:lnTo>
                  <a:lnTo>
                    <a:pt x="833594" y="96413"/>
                  </a:lnTo>
                  <a:lnTo>
                    <a:pt x="869332" y="123937"/>
                  </a:lnTo>
                  <a:lnTo>
                    <a:pt x="902556" y="154339"/>
                  </a:lnTo>
                  <a:lnTo>
                    <a:pt x="933077" y="187433"/>
                  </a:lnTo>
                  <a:lnTo>
                    <a:pt x="960709" y="223031"/>
                  </a:lnTo>
                  <a:lnTo>
                    <a:pt x="985265" y="260948"/>
                  </a:lnTo>
                  <a:lnTo>
                    <a:pt x="1006556" y="300996"/>
                  </a:lnTo>
                  <a:lnTo>
                    <a:pt x="1024396" y="342990"/>
                  </a:lnTo>
                  <a:lnTo>
                    <a:pt x="1038598" y="386743"/>
                  </a:lnTo>
                  <a:lnTo>
                    <a:pt x="1048974" y="432067"/>
                  </a:lnTo>
                  <a:lnTo>
                    <a:pt x="1055337" y="478777"/>
                  </a:lnTo>
                  <a:lnTo>
                    <a:pt x="1057500" y="526686"/>
                  </a:lnTo>
                  <a:lnTo>
                    <a:pt x="528750" y="526686"/>
                  </a:lnTo>
                  <a:lnTo>
                    <a:pt x="528750" y="1053372"/>
                  </a:lnTo>
                  <a:close/>
                </a:path>
                <a:path w="1637030" h="1622425">
                  <a:moveTo>
                    <a:pt x="1636590" y="1622284"/>
                  </a:moveTo>
                  <a:lnTo>
                    <a:pt x="529128" y="1500132"/>
                  </a:lnTo>
                  <a:lnTo>
                    <a:pt x="529128" y="1053372"/>
                  </a:lnTo>
                  <a:lnTo>
                    <a:pt x="577249" y="1051218"/>
                  </a:lnTo>
                  <a:lnTo>
                    <a:pt x="624173" y="1044880"/>
                  </a:lnTo>
                  <a:lnTo>
                    <a:pt x="669701" y="1034544"/>
                  </a:lnTo>
                  <a:lnTo>
                    <a:pt x="713647" y="1020398"/>
                  </a:lnTo>
                  <a:lnTo>
                    <a:pt x="755822" y="1002627"/>
                  </a:lnTo>
                  <a:lnTo>
                    <a:pt x="795908" y="981502"/>
                  </a:lnTo>
                  <a:lnTo>
                    <a:pt x="833973" y="957063"/>
                  </a:lnTo>
                  <a:lnTo>
                    <a:pt x="869711" y="929559"/>
                  </a:lnTo>
                  <a:lnTo>
                    <a:pt x="902934" y="899174"/>
                  </a:lnTo>
                  <a:lnTo>
                    <a:pt x="933456" y="866094"/>
                  </a:lnTo>
                  <a:lnTo>
                    <a:pt x="961088" y="830505"/>
                  </a:lnTo>
                  <a:lnTo>
                    <a:pt x="985643" y="792591"/>
                  </a:lnTo>
                  <a:lnTo>
                    <a:pt x="1006935" y="752539"/>
                  </a:lnTo>
                  <a:lnTo>
                    <a:pt x="1024775" y="710533"/>
                  </a:lnTo>
                  <a:lnTo>
                    <a:pt x="1039007" y="666629"/>
                  </a:lnTo>
                  <a:lnTo>
                    <a:pt x="1049367" y="621304"/>
                  </a:lnTo>
                  <a:lnTo>
                    <a:pt x="1055719" y="574595"/>
                  </a:lnTo>
                  <a:lnTo>
                    <a:pt x="1057879" y="526686"/>
                  </a:lnTo>
                  <a:lnTo>
                    <a:pt x="1506011" y="526686"/>
                  </a:lnTo>
                  <a:lnTo>
                    <a:pt x="1636590" y="1622284"/>
                  </a:lnTo>
                  <a:close/>
                </a:path>
              </a:pathLst>
            </a:custGeom>
            <a:solidFill>
              <a:srgbClr val="FACC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36297" y="6905809"/>
              <a:ext cx="1636590" cy="162228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65048" y="7432495"/>
              <a:ext cx="528750" cy="52706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3532513" y="6902039"/>
              <a:ext cx="1644650" cy="1625600"/>
            </a:xfrm>
            <a:custGeom>
              <a:avLst/>
              <a:gdLst/>
              <a:ahLst/>
              <a:cxnLst/>
              <a:rect l="l" t="t" r="r" b="b"/>
              <a:pathLst>
                <a:path w="1644650" h="1625600">
                  <a:moveTo>
                    <a:pt x="535941" y="1054100"/>
                  </a:moveTo>
                  <a:lnTo>
                    <a:pt x="480653" y="1054100"/>
                  </a:lnTo>
                  <a:lnTo>
                    <a:pt x="388258" y="1028700"/>
                  </a:lnTo>
                  <a:lnTo>
                    <a:pt x="344334" y="1016000"/>
                  </a:lnTo>
                  <a:lnTo>
                    <a:pt x="302176" y="1003300"/>
                  </a:lnTo>
                  <a:lnTo>
                    <a:pt x="261971" y="977900"/>
                  </a:lnTo>
                  <a:lnTo>
                    <a:pt x="223905" y="952500"/>
                  </a:lnTo>
                  <a:lnTo>
                    <a:pt x="188167" y="927100"/>
                  </a:lnTo>
                  <a:lnTo>
                    <a:pt x="154944" y="901700"/>
                  </a:lnTo>
                  <a:lnTo>
                    <a:pt x="124422" y="863600"/>
                  </a:lnTo>
                  <a:lnTo>
                    <a:pt x="96790" y="825500"/>
                  </a:lnTo>
                  <a:lnTo>
                    <a:pt x="72235" y="787400"/>
                  </a:lnTo>
                  <a:lnTo>
                    <a:pt x="50943" y="749300"/>
                  </a:lnTo>
                  <a:lnTo>
                    <a:pt x="33103" y="711200"/>
                  </a:lnTo>
                  <a:lnTo>
                    <a:pt x="18901" y="660400"/>
                  </a:lnTo>
                  <a:lnTo>
                    <a:pt x="8525" y="622300"/>
                  </a:lnTo>
                  <a:lnTo>
                    <a:pt x="2162" y="571500"/>
                  </a:lnTo>
                  <a:lnTo>
                    <a:pt x="0" y="520700"/>
                  </a:lnTo>
                  <a:lnTo>
                    <a:pt x="2179" y="469900"/>
                  </a:lnTo>
                  <a:lnTo>
                    <a:pt x="8593" y="431800"/>
                  </a:lnTo>
                  <a:lnTo>
                    <a:pt x="19050" y="381000"/>
                  </a:lnTo>
                  <a:lnTo>
                    <a:pt x="33363" y="342900"/>
                  </a:lnTo>
                  <a:lnTo>
                    <a:pt x="51341" y="292100"/>
                  </a:lnTo>
                  <a:lnTo>
                    <a:pt x="72796" y="254000"/>
                  </a:lnTo>
                  <a:lnTo>
                    <a:pt x="97538" y="215900"/>
                  </a:lnTo>
                  <a:lnTo>
                    <a:pt x="125378" y="177800"/>
                  </a:lnTo>
                  <a:lnTo>
                    <a:pt x="156127" y="152400"/>
                  </a:lnTo>
                  <a:lnTo>
                    <a:pt x="189595" y="114300"/>
                  </a:lnTo>
                  <a:lnTo>
                    <a:pt x="225593" y="88900"/>
                  </a:lnTo>
                  <a:lnTo>
                    <a:pt x="263933" y="63500"/>
                  </a:lnTo>
                  <a:lnTo>
                    <a:pt x="304424" y="50800"/>
                  </a:lnTo>
                  <a:lnTo>
                    <a:pt x="346878" y="25400"/>
                  </a:lnTo>
                  <a:lnTo>
                    <a:pt x="436917" y="0"/>
                  </a:lnTo>
                  <a:lnTo>
                    <a:pt x="484809" y="0"/>
                  </a:lnTo>
                  <a:lnTo>
                    <a:pt x="393112" y="25400"/>
                  </a:lnTo>
                  <a:lnTo>
                    <a:pt x="349513" y="38100"/>
                  </a:lnTo>
                  <a:lnTo>
                    <a:pt x="307662" y="50800"/>
                  </a:lnTo>
                  <a:lnTo>
                    <a:pt x="267746" y="76200"/>
                  </a:lnTo>
                  <a:lnTo>
                    <a:pt x="229951" y="101600"/>
                  </a:lnTo>
                  <a:lnTo>
                    <a:pt x="194465" y="127000"/>
                  </a:lnTo>
                  <a:lnTo>
                    <a:pt x="161473" y="152400"/>
                  </a:lnTo>
                  <a:lnTo>
                    <a:pt x="131162" y="190500"/>
                  </a:lnTo>
                  <a:lnTo>
                    <a:pt x="103718" y="228600"/>
                  </a:lnTo>
                  <a:lnTo>
                    <a:pt x="79328" y="266700"/>
                  </a:lnTo>
                  <a:lnTo>
                    <a:pt x="58179" y="304800"/>
                  </a:lnTo>
                  <a:lnTo>
                    <a:pt x="40457" y="342900"/>
                  </a:lnTo>
                  <a:lnTo>
                    <a:pt x="26348" y="381000"/>
                  </a:lnTo>
                  <a:lnTo>
                    <a:pt x="16040" y="431800"/>
                  </a:lnTo>
                  <a:lnTo>
                    <a:pt x="9718" y="482600"/>
                  </a:lnTo>
                  <a:lnTo>
                    <a:pt x="7569" y="520700"/>
                  </a:lnTo>
                  <a:lnTo>
                    <a:pt x="9701" y="571500"/>
                  </a:lnTo>
                  <a:lnTo>
                    <a:pt x="15972" y="622300"/>
                  </a:lnTo>
                  <a:lnTo>
                    <a:pt x="26199" y="660400"/>
                  </a:lnTo>
                  <a:lnTo>
                    <a:pt x="40197" y="711200"/>
                  </a:lnTo>
                  <a:lnTo>
                    <a:pt x="57782" y="749300"/>
                  </a:lnTo>
                  <a:lnTo>
                    <a:pt x="78767" y="787400"/>
                  </a:lnTo>
                  <a:lnTo>
                    <a:pt x="102971" y="825500"/>
                  </a:lnTo>
                  <a:lnTo>
                    <a:pt x="130206" y="863600"/>
                  </a:lnTo>
                  <a:lnTo>
                    <a:pt x="160290" y="889000"/>
                  </a:lnTo>
                  <a:lnTo>
                    <a:pt x="193037" y="927100"/>
                  </a:lnTo>
                  <a:lnTo>
                    <a:pt x="228263" y="952500"/>
                  </a:lnTo>
                  <a:lnTo>
                    <a:pt x="265783" y="977900"/>
                  </a:lnTo>
                  <a:lnTo>
                    <a:pt x="305414" y="990600"/>
                  </a:lnTo>
                  <a:lnTo>
                    <a:pt x="346969" y="1016000"/>
                  </a:lnTo>
                  <a:lnTo>
                    <a:pt x="390265" y="1028700"/>
                  </a:lnTo>
                  <a:lnTo>
                    <a:pt x="435116" y="1041400"/>
                  </a:lnTo>
                  <a:lnTo>
                    <a:pt x="535941" y="1041400"/>
                  </a:lnTo>
                  <a:lnTo>
                    <a:pt x="535941" y="1054100"/>
                  </a:lnTo>
                  <a:close/>
                </a:path>
                <a:path w="1644650" h="1625600">
                  <a:moveTo>
                    <a:pt x="1065448" y="520700"/>
                  </a:moveTo>
                  <a:lnTo>
                    <a:pt x="1057500" y="520700"/>
                  </a:lnTo>
                  <a:lnTo>
                    <a:pt x="1055060" y="469900"/>
                  </a:lnTo>
                  <a:lnTo>
                    <a:pt x="1048494" y="431800"/>
                  </a:lnTo>
                  <a:lnTo>
                    <a:pt x="1037985" y="381000"/>
                  </a:lnTo>
                  <a:lnTo>
                    <a:pt x="1023718" y="342900"/>
                  </a:lnTo>
                  <a:lnTo>
                    <a:pt x="1005878" y="292100"/>
                  </a:lnTo>
                  <a:lnTo>
                    <a:pt x="984648" y="254000"/>
                  </a:lnTo>
                  <a:lnTo>
                    <a:pt x="960212" y="215900"/>
                  </a:lnTo>
                  <a:lnTo>
                    <a:pt x="932755" y="190500"/>
                  </a:lnTo>
                  <a:lnTo>
                    <a:pt x="902461" y="152400"/>
                  </a:lnTo>
                  <a:lnTo>
                    <a:pt x="869514" y="127000"/>
                  </a:lnTo>
                  <a:lnTo>
                    <a:pt x="834098" y="101600"/>
                  </a:lnTo>
                  <a:lnTo>
                    <a:pt x="796398" y="76200"/>
                  </a:lnTo>
                  <a:lnTo>
                    <a:pt x="756597" y="50800"/>
                  </a:lnTo>
                  <a:lnTo>
                    <a:pt x="714881" y="38100"/>
                  </a:lnTo>
                  <a:lnTo>
                    <a:pt x="671432" y="25400"/>
                  </a:lnTo>
                  <a:lnTo>
                    <a:pt x="580075" y="0"/>
                  </a:lnTo>
                  <a:lnTo>
                    <a:pt x="627792" y="0"/>
                  </a:lnTo>
                  <a:lnTo>
                    <a:pt x="717519" y="25400"/>
                  </a:lnTo>
                  <a:lnTo>
                    <a:pt x="759843" y="38100"/>
                  </a:lnTo>
                  <a:lnTo>
                    <a:pt x="800225" y="63500"/>
                  </a:lnTo>
                  <a:lnTo>
                    <a:pt x="838479" y="88900"/>
                  </a:lnTo>
                  <a:lnTo>
                    <a:pt x="874417" y="114300"/>
                  </a:lnTo>
                  <a:lnTo>
                    <a:pt x="907855" y="152400"/>
                  </a:lnTo>
                  <a:lnTo>
                    <a:pt x="938604" y="177800"/>
                  </a:lnTo>
                  <a:lnTo>
                    <a:pt x="966479" y="215900"/>
                  </a:lnTo>
                  <a:lnTo>
                    <a:pt x="991292" y="254000"/>
                  </a:lnTo>
                  <a:lnTo>
                    <a:pt x="1012859" y="292100"/>
                  </a:lnTo>
                  <a:lnTo>
                    <a:pt x="1030991" y="342900"/>
                  </a:lnTo>
                  <a:lnTo>
                    <a:pt x="1045502" y="381000"/>
                  </a:lnTo>
                  <a:lnTo>
                    <a:pt x="1056207" y="431800"/>
                  </a:lnTo>
                  <a:lnTo>
                    <a:pt x="1062918" y="469900"/>
                  </a:lnTo>
                  <a:lnTo>
                    <a:pt x="1065448" y="520700"/>
                  </a:lnTo>
                  <a:close/>
                </a:path>
                <a:path w="1644650" h="1625600">
                  <a:moveTo>
                    <a:pt x="535941" y="1041400"/>
                  </a:moveTo>
                  <a:lnTo>
                    <a:pt x="528750" y="1041400"/>
                  </a:lnTo>
                  <a:lnTo>
                    <a:pt x="528750" y="520700"/>
                  </a:lnTo>
                  <a:lnTo>
                    <a:pt x="1513580" y="520700"/>
                  </a:lnTo>
                  <a:lnTo>
                    <a:pt x="1515086" y="533400"/>
                  </a:lnTo>
                  <a:lnTo>
                    <a:pt x="535941" y="533400"/>
                  </a:lnTo>
                  <a:lnTo>
                    <a:pt x="535941" y="1041400"/>
                  </a:lnTo>
                  <a:close/>
                </a:path>
                <a:path w="1644650" h="1625600">
                  <a:moveTo>
                    <a:pt x="1065070" y="558800"/>
                  </a:moveTo>
                  <a:lnTo>
                    <a:pt x="1056743" y="558800"/>
                  </a:lnTo>
                  <a:lnTo>
                    <a:pt x="1057500" y="533400"/>
                  </a:lnTo>
                  <a:lnTo>
                    <a:pt x="1065827" y="533400"/>
                  </a:lnTo>
                  <a:lnTo>
                    <a:pt x="1065827" y="546100"/>
                  </a:lnTo>
                  <a:lnTo>
                    <a:pt x="1065070" y="558800"/>
                  </a:lnTo>
                  <a:close/>
                </a:path>
                <a:path w="1644650" h="1625600">
                  <a:moveTo>
                    <a:pt x="1643032" y="1612900"/>
                  </a:moveTo>
                  <a:lnTo>
                    <a:pt x="1636211" y="1612900"/>
                  </a:lnTo>
                  <a:lnTo>
                    <a:pt x="1506389" y="533400"/>
                  </a:lnTo>
                  <a:lnTo>
                    <a:pt x="1515086" y="533400"/>
                  </a:lnTo>
                  <a:lnTo>
                    <a:pt x="1643032" y="1612900"/>
                  </a:lnTo>
                  <a:close/>
                </a:path>
                <a:path w="1644650" h="1625600">
                  <a:moveTo>
                    <a:pt x="1063177" y="584200"/>
                  </a:moveTo>
                  <a:lnTo>
                    <a:pt x="1054472" y="584200"/>
                  </a:lnTo>
                  <a:lnTo>
                    <a:pt x="1055608" y="571500"/>
                  </a:lnTo>
                  <a:lnTo>
                    <a:pt x="1055986" y="558800"/>
                  </a:lnTo>
                  <a:lnTo>
                    <a:pt x="1064691" y="558800"/>
                  </a:lnTo>
                  <a:lnTo>
                    <a:pt x="1064313" y="571500"/>
                  </a:lnTo>
                  <a:lnTo>
                    <a:pt x="1063556" y="571500"/>
                  </a:lnTo>
                  <a:lnTo>
                    <a:pt x="1063177" y="584200"/>
                  </a:lnTo>
                  <a:close/>
                </a:path>
                <a:path w="1644650" h="1625600">
                  <a:moveTo>
                    <a:pt x="1061285" y="596900"/>
                  </a:moveTo>
                  <a:lnTo>
                    <a:pt x="1052580" y="596900"/>
                  </a:lnTo>
                  <a:lnTo>
                    <a:pt x="1053337" y="584200"/>
                  </a:lnTo>
                  <a:lnTo>
                    <a:pt x="1062042" y="584200"/>
                  </a:lnTo>
                  <a:lnTo>
                    <a:pt x="1061285" y="596900"/>
                  </a:lnTo>
                  <a:close/>
                </a:path>
                <a:path w="1644650" h="1625600">
                  <a:moveTo>
                    <a:pt x="1059771" y="609600"/>
                  </a:moveTo>
                  <a:lnTo>
                    <a:pt x="1051066" y="609600"/>
                  </a:lnTo>
                  <a:lnTo>
                    <a:pt x="1051444" y="596900"/>
                  </a:lnTo>
                  <a:lnTo>
                    <a:pt x="1060528" y="596900"/>
                  </a:lnTo>
                  <a:lnTo>
                    <a:pt x="1059771" y="609600"/>
                  </a:lnTo>
                  <a:close/>
                </a:path>
                <a:path w="1644650" h="1625600">
                  <a:moveTo>
                    <a:pt x="1051444" y="647700"/>
                  </a:moveTo>
                  <a:lnTo>
                    <a:pt x="1042739" y="647700"/>
                  </a:lnTo>
                  <a:lnTo>
                    <a:pt x="1043874" y="635000"/>
                  </a:lnTo>
                  <a:lnTo>
                    <a:pt x="1046145" y="635000"/>
                  </a:lnTo>
                  <a:lnTo>
                    <a:pt x="1048416" y="622300"/>
                  </a:lnTo>
                  <a:lnTo>
                    <a:pt x="1049552" y="609600"/>
                  </a:lnTo>
                  <a:lnTo>
                    <a:pt x="1057879" y="609600"/>
                  </a:lnTo>
                  <a:lnTo>
                    <a:pt x="1057121" y="622300"/>
                  </a:lnTo>
                  <a:lnTo>
                    <a:pt x="1055608" y="622300"/>
                  </a:lnTo>
                  <a:lnTo>
                    <a:pt x="1054851" y="635000"/>
                  </a:lnTo>
                  <a:lnTo>
                    <a:pt x="1051444" y="647700"/>
                  </a:lnTo>
                  <a:close/>
                </a:path>
                <a:path w="1644650" h="1625600">
                  <a:moveTo>
                    <a:pt x="1048795" y="660400"/>
                  </a:moveTo>
                  <a:lnTo>
                    <a:pt x="1040090" y="660400"/>
                  </a:lnTo>
                  <a:lnTo>
                    <a:pt x="1041225" y="647700"/>
                  </a:lnTo>
                  <a:lnTo>
                    <a:pt x="1049552" y="647700"/>
                  </a:lnTo>
                  <a:lnTo>
                    <a:pt x="1048795" y="660400"/>
                  </a:lnTo>
                  <a:close/>
                </a:path>
                <a:path w="1644650" h="1625600">
                  <a:moveTo>
                    <a:pt x="1044631" y="673100"/>
                  </a:moveTo>
                  <a:lnTo>
                    <a:pt x="1035926" y="673100"/>
                  </a:lnTo>
                  <a:lnTo>
                    <a:pt x="1038954" y="660400"/>
                  </a:lnTo>
                  <a:lnTo>
                    <a:pt x="1047659" y="660400"/>
                  </a:lnTo>
                  <a:lnTo>
                    <a:pt x="1044631" y="673100"/>
                  </a:lnTo>
                  <a:close/>
                </a:path>
                <a:path w="1644650" h="1625600">
                  <a:moveTo>
                    <a:pt x="1041603" y="685800"/>
                  </a:moveTo>
                  <a:lnTo>
                    <a:pt x="1032898" y="685800"/>
                  </a:lnTo>
                  <a:lnTo>
                    <a:pt x="1034034" y="673100"/>
                  </a:lnTo>
                  <a:lnTo>
                    <a:pt x="1042739" y="673100"/>
                  </a:lnTo>
                  <a:lnTo>
                    <a:pt x="1041603" y="685800"/>
                  </a:lnTo>
                  <a:close/>
                </a:path>
                <a:path w="1644650" h="1625600">
                  <a:moveTo>
                    <a:pt x="1038197" y="698500"/>
                  </a:moveTo>
                  <a:lnTo>
                    <a:pt x="1027978" y="698500"/>
                  </a:lnTo>
                  <a:lnTo>
                    <a:pt x="1029492" y="685800"/>
                  </a:lnTo>
                  <a:lnTo>
                    <a:pt x="1039711" y="685800"/>
                  </a:lnTo>
                  <a:lnTo>
                    <a:pt x="1038197" y="698500"/>
                  </a:lnTo>
                  <a:close/>
                </a:path>
                <a:path w="1644650" h="1625600">
                  <a:moveTo>
                    <a:pt x="1032898" y="711200"/>
                  </a:moveTo>
                  <a:lnTo>
                    <a:pt x="1024950" y="711200"/>
                  </a:lnTo>
                  <a:lnTo>
                    <a:pt x="1026086" y="698500"/>
                  </a:lnTo>
                  <a:lnTo>
                    <a:pt x="1034034" y="698500"/>
                  </a:lnTo>
                  <a:lnTo>
                    <a:pt x="1032898" y="711200"/>
                  </a:lnTo>
                  <a:close/>
                </a:path>
                <a:path w="1644650" h="1625600">
                  <a:moveTo>
                    <a:pt x="1025707" y="723900"/>
                  </a:moveTo>
                  <a:lnTo>
                    <a:pt x="1018894" y="723900"/>
                  </a:lnTo>
                  <a:lnTo>
                    <a:pt x="1020787" y="711200"/>
                  </a:lnTo>
                  <a:lnTo>
                    <a:pt x="1029113" y="711200"/>
                  </a:lnTo>
                  <a:lnTo>
                    <a:pt x="1025707" y="723900"/>
                  </a:lnTo>
                  <a:close/>
                </a:path>
                <a:path w="1644650" h="1625600">
                  <a:moveTo>
                    <a:pt x="1016245" y="749300"/>
                  </a:moveTo>
                  <a:lnTo>
                    <a:pt x="1007161" y="749300"/>
                  </a:lnTo>
                  <a:lnTo>
                    <a:pt x="1010946" y="736600"/>
                  </a:lnTo>
                  <a:lnTo>
                    <a:pt x="1016623" y="723900"/>
                  </a:lnTo>
                  <a:lnTo>
                    <a:pt x="1024571" y="723900"/>
                  </a:lnTo>
                  <a:lnTo>
                    <a:pt x="1018894" y="736600"/>
                  </a:lnTo>
                  <a:lnTo>
                    <a:pt x="1016245" y="749300"/>
                  </a:lnTo>
                  <a:close/>
                </a:path>
                <a:path w="1644650" h="1625600">
                  <a:moveTo>
                    <a:pt x="1004511" y="774700"/>
                  </a:moveTo>
                  <a:lnTo>
                    <a:pt x="995428" y="774700"/>
                  </a:lnTo>
                  <a:lnTo>
                    <a:pt x="996563" y="762000"/>
                  </a:lnTo>
                  <a:lnTo>
                    <a:pt x="1002241" y="762000"/>
                  </a:lnTo>
                  <a:lnTo>
                    <a:pt x="1004890" y="749300"/>
                  </a:lnTo>
                  <a:lnTo>
                    <a:pt x="1012838" y="749300"/>
                  </a:lnTo>
                  <a:lnTo>
                    <a:pt x="1007539" y="762000"/>
                  </a:lnTo>
                  <a:lnTo>
                    <a:pt x="1004511" y="774700"/>
                  </a:lnTo>
                  <a:close/>
                </a:path>
                <a:path w="1644650" h="1625600">
                  <a:moveTo>
                    <a:pt x="991264" y="800100"/>
                  </a:moveTo>
                  <a:lnTo>
                    <a:pt x="981802" y="800100"/>
                  </a:lnTo>
                  <a:lnTo>
                    <a:pt x="982938" y="787400"/>
                  </a:lnTo>
                  <a:lnTo>
                    <a:pt x="983695" y="787400"/>
                  </a:lnTo>
                  <a:lnTo>
                    <a:pt x="990508" y="774700"/>
                  </a:lnTo>
                  <a:lnTo>
                    <a:pt x="1001105" y="774700"/>
                  </a:lnTo>
                  <a:lnTo>
                    <a:pt x="998077" y="787400"/>
                  </a:lnTo>
                  <a:lnTo>
                    <a:pt x="991264" y="800100"/>
                  </a:lnTo>
                  <a:close/>
                </a:path>
                <a:path w="1644650" h="1625600">
                  <a:moveTo>
                    <a:pt x="981045" y="812800"/>
                  </a:moveTo>
                  <a:lnTo>
                    <a:pt x="973475" y="812800"/>
                  </a:lnTo>
                  <a:lnTo>
                    <a:pt x="981045" y="800100"/>
                  </a:lnTo>
                  <a:lnTo>
                    <a:pt x="984830" y="800100"/>
                  </a:lnTo>
                  <a:lnTo>
                    <a:pt x="981045" y="812800"/>
                  </a:lnTo>
                  <a:close/>
                </a:path>
                <a:path w="1644650" h="1625600">
                  <a:moveTo>
                    <a:pt x="851602" y="952500"/>
                  </a:moveTo>
                  <a:lnTo>
                    <a:pt x="832677" y="952500"/>
                  </a:lnTo>
                  <a:lnTo>
                    <a:pt x="846303" y="939800"/>
                  </a:lnTo>
                  <a:lnTo>
                    <a:pt x="875807" y="914400"/>
                  </a:lnTo>
                  <a:lnTo>
                    <a:pt x="903502" y="889000"/>
                  </a:lnTo>
                  <a:lnTo>
                    <a:pt x="929281" y="863600"/>
                  </a:lnTo>
                  <a:lnTo>
                    <a:pt x="953037" y="838200"/>
                  </a:lnTo>
                  <a:lnTo>
                    <a:pt x="962878" y="825500"/>
                  </a:lnTo>
                  <a:lnTo>
                    <a:pt x="968177" y="812800"/>
                  </a:lnTo>
                  <a:lnTo>
                    <a:pt x="976125" y="812800"/>
                  </a:lnTo>
                  <a:lnTo>
                    <a:pt x="975746" y="825500"/>
                  </a:lnTo>
                  <a:lnTo>
                    <a:pt x="974989" y="825500"/>
                  </a:lnTo>
                  <a:lnTo>
                    <a:pt x="960228" y="838200"/>
                  </a:lnTo>
                  <a:lnTo>
                    <a:pt x="959850" y="838200"/>
                  </a:lnTo>
                  <a:lnTo>
                    <a:pt x="935750" y="876300"/>
                  </a:lnTo>
                  <a:lnTo>
                    <a:pt x="909558" y="901700"/>
                  </a:lnTo>
                  <a:lnTo>
                    <a:pt x="881449" y="927100"/>
                  </a:lnTo>
                  <a:lnTo>
                    <a:pt x="851602" y="952500"/>
                  </a:lnTo>
                  <a:close/>
                </a:path>
                <a:path w="1644650" h="1625600">
                  <a:moveTo>
                    <a:pt x="837597" y="965200"/>
                  </a:moveTo>
                  <a:lnTo>
                    <a:pt x="823972" y="965200"/>
                  </a:lnTo>
                  <a:lnTo>
                    <a:pt x="825107" y="952500"/>
                  </a:lnTo>
                  <a:lnTo>
                    <a:pt x="844410" y="952500"/>
                  </a:lnTo>
                  <a:lnTo>
                    <a:pt x="837597" y="965200"/>
                  </a:lnTo>
                  <a:close/>
                </a:path>
                <a:path w="1644650" h="1625600">
                  <a:moveTo>
                    <a:pt x="815645" y="977900"/>
                  </a:moveTo>
                  <a:lnTo>
                    <a:pt x="804669" y="977900"/>
                  </a:lnTo>
                  <a:lnTo>
                    <a:pt x="816781" y="965200"/>
                  </a:lnTo>
                  <a:lnTo>
                    <a:pt x="821701" y="965200"/>
                  </a:lnTo>
                  <a:lnTo>
                    <a:pt x="815645" y="977900"/>
                  </a:lnTo>
                  <a:close/>
                </a:path>
                <a:path w="1644650" h="1625600">
                  <a:moveTo>
                    <a:pt x="792557" y="990600"/>
                  </a:moveTo>
                  <a:lnTo>
                    <a:pt x="780824" y="990600"/>
                  </a:lnTo>
                  <a:lnTo>
                    <a:pt x="782717" y="977900"/>
                  </a:lnTo>
                  <a:lnTo>
                    <a:pt x="798613" y="977900"/>
                  </a:lnTo>
                  <a:lnTo>
                    <a:pt x="792557" y="990600"/>
                  </a:lnTo>
                  <a:close/>
                </a:path>
                <a:path w="1644650" h="1625600">
                  <a:moveTo>
                    <a:pt x="769469" y="1003300"/>
                  </a:moveTo>
                  <a:lnTo>
                    <a:pt x="755465" y="1003300"/>
                  </a:lnTo>
                  <a:lnTo>
                    <a:pt x="758115" y="990600"/>
                  </a:lnTo>
                  <a:lnTo>
                    <a:pt x="774768" y="990600"/>
                  </a:lnTo>
                  <a:lnTo>
                    <a:pt x="769469" y="1003300"/>
                  </a:lnTo>
                  <a:close/>
                </a:path>
                <a:path w="1644650" h="1625600">
                  <a:moveTo>
                    <a:pt x="745624" y="1016000"/>
                  </a:moveTo>
                  <a:lnTo>
                    <a:pt x="724051" y="1016000"/>
                  </a:lnTo>
                  <a:lnTo>
                    <a:pt x="728971" y="1003300"/>
                  </a:lnTo>
                  <a:lnTo>
                    <a:pt x="750923" y="1003300"/>
                  </a:lnTo>
                  <a:lnTo>
                    <a:pt x="745624" y="1016000"/>
                  </a:lnTo>
                  <a:close/>
                </a:path>
                <a:path w="1644650" h="1625600">
                  <a:moveTo>
                    <a:pt x="713453" y="1028700"/>
                  </a:moveTo>
                  <a:lnTo>
                    <a:pt x="688851" y="1028700"/>
                  </a:lnTo>
                  <a:lnTo>
                    <a:pt x="694150" y="1016000"/>
                  </a:lnTo>
                  <a:lnTo>
                    <a:pt x="716481" y="1016000"/>
                  </a:lnTo>
                  <a:lnTo>
                    <a:pt x="713453" y="1028700"/>
                  </a:lnTo>
                  <a:close/>
                </a:path>
                <a:path w="1644650" h="1625600">
                  <a:moveTo>
                    <a:pt x="671819" y="1041400"/>
                  </a:moveTo>
                  <a:lnTo>
                    <a:pt x="643432" y="1041400"/>
                  </a:lnTo>
                  <a:lnTo>
                    <a:pt x="647974" y="1028700"/>
                  </a:lnTo>
                  <a:lnTo>
                    <a:pt x="681660" y="1028700"/>
                  </a:lnTo>
                  <a:lnTo>
                    <a:pt x="671819" y="1041400"/>
                  </a:lnTo>
                  <a:close/>
                </a:path>
                <a:path w="1644650" h="1625600">
                  <a:moveTo>
                    <a:pt x="619966" y="1054100"/>
                  </a:moveTo>
                  <a:lnTo>
                    <a:pt x="539726" y="1054100"/>
                  </a:lnTo>
                  <a:lnTo>
                    <a:pt x="543890" y="1041400"/>
                  </a:lnTo>
                  <a:lnTo>
                    <a:pt x="624508" y="1041400"/>
                  </a:lnTo>
                  <a:lnTo>
                    <a:pt x="619966" y="1054100"/>
                  </a:lnTo>
                  <a:close/>
                </a:path>
                <a:path w="1644650" h="1625600">
                  <a:moveTo>
                    <a:pt x="1644538" y="1625600"/>
                  </a:moveTo>
                  <a:lnTo>
                    <a:pt x="528750" y="1498600"/>
                  </a:lnTo>
                  <a:lnTo>
                    <a:pt x="528750" y="1054100"/>
                  </a:lnTo>
                  <a:lnTo>
                    <a:pt x="536698" y="1054100"/>
                  </a:lnTo>
                  <a:lnTo>
                    <a:pt x="536698" y="1498600"/>
                  </a:lnTo>
                  <a:lnTo>
                    <a:pt x="1636211" y="1612900"/>
                  </a:lnTo>
                  <a:lnTo>
                    <a:pt x="1643032" y="1612900"/>
                  </a:lnTo>
                  <a:lnTo>
                    <a:pt x="1644538" y="1625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499580" y="6869251"/>
              <a:ext cx="1579880" cy="1573530"/>
            </a:xfrm>
            <a:custGeom>
              <a:avLst/>
              <a:gdLst/>
              <a:ahLst/>
              <a:cxnLst/>
              <a:rect l="l" t="t" r="r" b="b"/>
              <a:pathLst>
                <a:path w="1579880" h="1573529">
                  <a:moveTo>
                    <a:pt x="73431" y="533095"/>
                  </a:moveTo>
                  <a:lnTo>
                    <a:pt x="0" y="533095"/>
                  </a:lnTo>
                  <a:lnTo>
                    <a:pt x="0" y="606234"/>
                  </a:lnTo>
                  <a:lnTo>
                    <a:pt x="73431" y="606234"/>
                  </a:lnTo>
                  <a:lnTo>
                    <a:pt x="73431" y="533095"/>
                  </a:lnTo>
                  <a:close/>
                </a:path>
                <a:path w="1579880" h="1573529">
                  <a:moveTo>
                    <a:pt x="602170" y="1500124"/>
                  </a:moveTo>
                  <a:lnTo>
                    <a:pt x="528751" y="1500124"/>
                  </a:lnTo>
                  <a:lnTo>
                    <a:pt x="528751" y="1573263"/>
                  </a:lnTo>
                  <a:lnTo>
                    <a:pt x="602170" y="1573263"/>
                  </a:lnTo>
                  <a:lnTo>
                    <a:pt x="602170" y="1500124"/>
                  </a:lnTo>
                  <a:close/>
                </a:path>
                <a:path w="1579880" h="1573529">
                  <a:moveTo>
                    <a:pt x="602170" y="1049972"/>
                  </a:moveTo>
                  <a:lnTo>
                    <a:pt x="528751" y="1049972"/>
                  </a:lnTo>
                  <a:lnTo>
                    <a:pt x="528751" y="1123492"/>
                  </a:lnTo>
                  <a:lnTo>
                    <a:pt x="602170" y="1123492"/>
                  </a:lnTo>
                  <a:lnTo>
                    <a:pt x="602170" y="1049972"/>
                  </a:lnTo>
                  <a:close/>
                </a:path>
                <a:path w="1579880" h="1573529">
                  <a:moveTo>
                    <a:pt x="602170" y="533095"/>
                  </a:moveTo>
                  <a:lnTo>
                    <a:pt x="528751" y="533095"/>
                  </a:lnTo>
                  <a:lnTo>
                    <a:pt x="528751" y="606234"/>
                  </a:lnTo>
                  <a:lnTo>
                    <a:pt x="602170" y="606234"/>
                  </a:lnTo>
                  <a:lnTo>
                    <a:pt x="602170" y="533095"/>
                  </a:lnTo>
                  <a:close/>
                </a:path>
                <a:path w="1579880" h="1573529">
                  <a:moveTo>
                    <a:pt x="602170" y="0"/>
                  </a:moveTo>
                  <a:lnTo>
                    <a:pt x="528751" y="0"/>
                  </a:lnTo>
                  <a:lnTo>
                    <a:pt x="528751" y="73139"/>
                  </a:lnTo>
                  <a:lnTo>
                    <a:pt x="602170" y="73139"/>
                  </a:lnTo>
                  <a:lnTo>
                    <a:pt x="602170" y="0"/>
                  </a:lnTo>
                  <a:close/>
                </a:path>
                <a:path w="1579880" h="1573529">
                  <a:moveTo>
                    <a:pt x="1127899" y="533095"/>
                  </a:moveTo>
                  <a:lnTo>
                    <a:pt x="1054468" y="533095"/>
                  </a:lnTo>
                  <a:lnTo>
                    <a:pt x="1054468" y="606234"/>
                  </a:lnTo>
                  <a:lnTo>
                    <a:pt x="1127899" y="606234"/>
                  </a:lnTo>
                  <a:lnTo>
                    <a:pt x="1127899" y="533095"/>
                  </a:lnTo>
                  <a:close/>
                </a:path>
                <a:path w="1579880" h="1573529">
                  <a:moveTo>
                    <a:pt x="1579435" y="533095"/>
                  </a:moveTo>
                  <a:lnTo>
                    <a:pt x="1506004" y="533095"/>
                  </a:lnTo>
                  <a:lnTo>
                    <a:pt x="1506004" y="606234"/>
                  </a:lnTo>
                  <a:lnTo>
                    <a:pt x="1579435" y="606234"/>
                  </a:lnTo>
                  <a:lnTo>
                    <a:pt x="1579435" y="533095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495795" y="6865479"/>
              <a:ext cx="1587500" cy="1581150"/>
            </a:xfrm>
            <a:custGeom>
              <a:avLst/>
              <a:gdLst/>
              <a:ahLst/>
              <a:cxnLst/>
              <a:rect l="l" t="t" r="r" b="b"/>
              <a:pathLst>
                <a:path w="1587500" h="1581150">
                  <a:moveTo>
                    <a:pt x="81000" y="533615"/>
                  </a:moveTo>
                  <a:lnTo>
                    <a:pt x="0" y="533615"/>
                  </a:lnTo>
                  <a:lnTo>
                    <a:pt x="0" y="541223"/>
                  </a:lnTo>
                  <a:lnTo>
                    <a:pt x="0" y="607136"/>
                  </a:lnTo>
                  <a:lnTo>
                    <a:pt x="0" y="614743"/>
                  </a:lnTo>
                  <a:lnTo>
                    <a:pt x="81000" y="614743"/>
                  </a:lnTo>
                  <a:lnTo>
                    <a:pt x="81000" y="607136"/>
                  </a:lnTo>
                  <a:lnTo>
                    <a:pt x="7569" y="607136"/>
                  </a:lnTo>
                  <a:lnTo>
                    <a:pt x="7569" y="541223"/>
                  </a:lnTo>
                  <a:lnTo>
                    <a:pt x="73431" y="541223"/>
                  </a:lnTo>
                  <a:lnTo>
                    <a:pt x="73431" y="606602"/>
                  </a:lnTo>
                  <a:lnTo>
                    <a:pt x="81000" y="606602"/>
                  </a:lnTo>
                  <a:lnTo>
                    <a:pt x="81000" y="541223"/>
                  </a:lnTo>
                  <a:lnTo>
                    <a:pt x="81000" y="541007"/>
                  </a:lnTo>
                  <a:lnTo>
                    <a:pt x="81000" y="533615"/>
                  </a:lnTo>
                  <a:close/>
                </a:path>
                <a:path w="1587500" h="1581150">
                  <a:moveTo>
                    <a:pt x="609739" y="1500733"/>
                  </a:moveTo>
                  <a:lnTo>
                    <a:pt x="528751" y="1500733"/>
                  </a:lnTo>
                  <a:lnTo>
                    <a:pt x="528751" y="1507070"/>
                  </a:lnTo>
                  <a:lnTo>
                    <a:pt x="528751" y="1572983"/>
                  </a:lnTo>
                  <a:lnTo>
                    <a:pt x="528751" y="1580591"/>
                  </a:lnTo>
                  <a:lnTo>
                    <a:pt x="609739" y="1580591"/>
                  </a:lnTo>
                  <a:lnTo>
                    <a:pt x="609739" y="1573263"/>
                  </a:lnTo>
                  <a:lnTo>
                    <a:pt x="609739" y="1572983"/>
                  </a:lnTo>
                  <a:lnTo>
                    <a:pt x="609739" y="1507667"/>
                  </a:lnTo>
                  <a:lnTo>
                    <a:pt x="602170" y="1507667"/>
                  </a:lnTo>
                  <a:lnTo>
                    <a:pt x="602170" y="1572983"/>
                  </a:lnTo>
                  <a:lnTo>
                    <a:pt x="536321" y="1572983"/>
                  </a:lnTo>
                  <a:lnTo>
                    <a:pt x="536321" y="1507070"/>
                  </a:lnTo>
                  <a:lnTo>
                    <a:pt x="609739" y="1507070"/>
                  </a:lnTo>
                  <a:lnTo>
                    <a:pt x="609739" y="1500733"/>
                  </a:lnTo>
                  <a:close/>
                </a:path>
                <a:path w="1587500" h="1581150">
                  <a:moveTo>
                    <a:pt x="609739" y="1050772"/>
                  </a:moveTo>
                  <a:lnTo>
                    <a:pt x="602170" y="1050772"/>
                  </a:lnTo>
                  <a:lnTo>
                    <a:pt x="602170" y="1058367"/>
                  </a:lnTo>
                  <a:lnTo>
                    <a:pt x="602170" y="1123010"/>
                  </a:lnTo>
                  <a:lnTo>
                    <a:pt x="536321" y="1123010"/>
                  </a:lnTo>
                  <a:lnTo>
                    <a:pt x="536321" y="1058367"/>
                  </a:lnTo>
                  <a:lnTo>
                    <a:pt x="602170" y="1058367"/>
                  </a:lnTo>
                  <a:lnTo>
                    <a:pt x="602170" y="1050772"/>
                  </a:lnTo>
                  <a:lnTo>
                    <a:pt x="528751" y="1050772"/>
                  </a:lnTo>
                  <a:lnTo>
                    <a:pt x="528751" y="1058367"/>
                  </a:lnTo>
                  <a:lnTo>
                    <a:pt x="528751" y="1123010"/>
                  </a:lnTo>
                  <a:lnTo>
                    <a:pt x="528751" y="1130617"/>
                  </a:lnTo>
                  <a:lnTo>
                    <a:pt x="609739" y="1130617"/>
                  </a:lnTo>
                  <a:lnTo>
                    <a:pt x="609739" y="1123492"/>
                  </a:lnTo>
                  <a:lnTo>
                    <a:pt x="609739" y="1123010"/>
                  </a:lnTo>
                  <a:lnTo>
                    <a:pt x="609739" y="1058367"/>
                  </a:lnTo>
                  <a:lnTo>
                    <a:pt x="609739" y="1057897"/>
                  </a:lnTo>
                  <a:lnTo>
                    <a:pt x="609739" y="1050772"/>
                  </a:lnTo>
                  <a:close/>
                </a:path>
                <a:path w="1587500" h="1581150">
                  <a:moveTo>
                    <a:pt x="609739" y="533615"/>
                  </a:moveTo>
                  <a:lnTo>
                    <a:pt x="528751" y="533615"/>
                  </a:lnTo>
                  <a:lnTo>
                    <a:pt x="528751" y="541223"/>
                  </a:lnTo>
                  <a:lnTo>
                    <a:pt x="528751" y="607136"/>
                  </a:lnTo>
                  <a:lnTo>
                    <a:pt x="528751" y="614743"/>
                  </a:lnTo>
                  <a:lnTo>
                    <a:pt x="609739" y="614743"/>
                  </a:lnTo>
                  <a:lnTo>
                    <a:pt x="609739" y="607136"/>
                  </a:lnTo>
                  <a:lnTo>
                    <a:pt x="536321" y="607136"/>
                  </a:lnTo>
                  <a:lnTo>
                    <a:pt x="536321" y="541223"/>
                  </a:lnTo>
                  <a:lnTo>
                    <a:pt x="602170" y="541223"/>
                  </a:lnTo>
                  <a:lnTo>
                    <a:pt x="602170" y="606602"/>
                  </a:lnTo>
                  <a:lnTo>
                    <a:pt x="609739" y="606602"/>
                  </a:lnTo>
                  <a:lnTo>
                    <a:pt x="609739" y="541223"/>
                  </a:lnTo>
                  <a:lnTo>
                    <a:pt x="609739" y="541007"/>
                  </a:lnTo>
                  <a:lnTo>
                    <a:pt x="609739" y="533615"/>
                  </a:lnTo>
                  <a:close/>
                </a:path>
                <a:path w="1587500" h="1581150">
                  <a:moveTo>
                    <a:pt x="609739" y="0"/>
                  </a:moveTo>
                  <a:lnTo>
                    <a:pt x="528751" y="0"/>
                  </a:lnTo>
                  <a:lnTo>
                    <a:pt x="528751" y="7594"/>
                  </a:lnTo>
                  <a:lnTo>
                    <a:pt x="528751" y="73507"/>
                  </a:lnTo>
                  <a:lnTo>
                    <a:pt x="528751" y="81114"/>
                  </a:lnTo>
                  <a:lnTo>
                    <a:pt x="609739" y="81114"/>
                  </a:lnTo>
                  <a:lnTo>
                    <a:pt x="609739" y="73507"/>
                  </a:lnTo>
                  <a:lnTo>
                    <a:pt x="536321" y="73507"/>
                  </a:lnTo>
                  <a:lnTo>
                    <a:pt x="536321" y="7594"/>
                  </a:lnTo>
                  <a:lnTo>
                    <a:pt x="602170" y="7594"/>
                  </a:lnTo>
                  <a:lnTo>
                    <a:pt x="602170" y="73139"/>
                  </a:lnTo>
                  <a:lnTo>
                    <a:pt x="609739" y="73139"/>
                  </a:lnTo>
                  <a:lnTo>
                    <a:pt x="609739" y="7594"/>
                  </a:lnTo>
                  <a:lnTo>
                    <a:pt x="609739" y="0"/>
                  </a:lnTo>
                  <a:close/>
                </a:path>
                <a:path w="1587500" h="1581150">
                  <a:moveTo>
                    <a:pt x="1135468" y="533615"/>
                  </a:moveTo>
                  <a:lnTo>
                    <a:pt x="1054468" y="533615"/>
                  </a:lnTo>
                  <a:lnTo>
                    <a:pt x="1054468" y="541223"/>
                  </a:lnTo>
                  <a:lnTo>
                    <a:pt x="1054468" y="607136"/>
                  </a:lnTo>
                  <a:lnTo>
                    <a:pt x="1054468" y="614743"/>
                  </a:lnTo>
                  <a:lnTo>
                    <a:pt x="1135468" y="614743"/>
                  </a:lnTo>
                  <a:lnTo>
                    <a:pt x="1135468" y="607136"/>
                  </a:lnTo>
                  <a:lnTo>
                    <a:pt x="1062037" y="607136"/>
                  </a:lnTo>
                  <a:lnTo>
                    <a:pt x="1062037" y="541223"/>
                  </a:lnTo>
                  <a:lnTo>
                    <a:pt x="1127899" y="541223"/>
                  </a:lnTo>
                  <a:lnTo>
                    <a:pt x="1127899" y="606602"/>
                  </a:lnTo>
                  <a:lnTo>
                    <a:pt x="1135468" y="606602"/>
                  </a:lnTo>
                  <a:lnTo>
                    <a:pt x="1135468" y="541223"/>
                  </a:lnTo>
                  <a:lnTo>
                    <a:pt x="1135468" y="541007"/>
                  </a:lnTo>
                  <a:lnTo>
                    <a:pt x="1135468" y="533615"/>
                  </a:lnTo>
                  <a:close/>
                </a:path>
                <a:path w="1587500" h="1581150">
                  <a:moveTo>
                    <a:pt x="1587004" y="533615"/>
                  </a:moveTo>
                  <a:lnTo>
                    <a:pt x="1506004" y="533615"/>
                  </a:lnTo>
                  <a:lnTo>
                    <a:pt x="1506004" y="541223"/>
                  </a:lnTo>
                  <a:lnTo>
                    <a:pt x="1506004" y="607136"/>
                  </a:lnTo>
                  <a:lnTo>
                    <a:pt x="1506004" y="614743"/>
                  </a:lnTo>
                  <a:lnTo>
                    <a:pt x="1587004" y="614743"/>
                  </a:lnTo>
                  <a:lnTo>
                    <a:pt x="1587004" y="607136"/>
                  </a:lnTo>
                  <a:lnTo>
                    <a:pt x="1513573" y="607136"/>
                  </a:lnTo>
                  <a:lnTo>
                    <a:pt x="1513573" y="541223"/>
                  </a:lnTo>
                  <a:lnTo>
                    <a:pt x="1579435" y="541223"/>
                  </a:lnTo>
                  <a:lnTo>
                    <a:pt x="1579435" y="606602"/>
                  </a:lnTo>
                  <a:lnTo>
                    <a:pt x="1587004" y="606602"/>
                  </a:lnTo>
                  <a:lnTo>
                    <a:pt x="1587004" y="541223"/>
                  </a:lnTo>
                  <a:lnTo>
                    <a:pt x="1587004" y="541007"/>
                  </a:lnTo>
                  <a:lnTo>
                    <a:pt x="1587004" y="5336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36174" y="8491523"/>
              <a:ext cx="197950" cy="2590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2801" y="3654355"/>
            <a:ext cx="7285990" cy="3197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7600"/>
              </a:lnSpc>
              <a:spcBef>
                <a:spcPts val="95"/>
              </a:spcBef>
            </a:pPr>
            <a:r>
              <a:rPr sz="6450" b="1" spc="-65" dirty="0">
                <a:solidFill>
                  <a:srgbClr val="1736B1"/>
                </a:solidFill>
                <a:latin typeface="Courier New"/>
                <a:cs typeface="Courier New"/>
              </a:rPr>
              <a:t>Introduction</a:t>
            </a:r>
            <a:r>
              <a:rPr sz="6450" b="1" spc="-200" dirty="0">
                <a:solidFill>
                  <a:srgbClr val="1736B1"/>
                </a:solidFill>
                <a:latin typeface="Courier New"/>
                <a:cs typeface="Courier New"/>
              </a:rPr>
              <a:t> </a:t>
            </a:r>
            <a:r>
              <a:rPr sz="6450" b="1" spc="-35" dirty="0">
                <a:solidFill>
                  <a:srgbClr val="1736B1"/>
                </a:solidFill>
                <a:latin typeface="Courier New"/>
                <a:cs typeface="Courier New"/>
              </a:rPr>
              <a:t>et </a:t>
            </a:r>
            <a:r>
              <a:rPr sz="6450" b="1" spc="-3860" dirty="0">
                <a:solidFill>
                  <a:srgbClr val="1736B1"/>
                </a:solidFill>
                <a:latin typeface="Courier New"/>
                <a:cs typeface="Courier New"/>
              </a:rPr>
              <a:t> </a:t>
            </a:r>
            <a:r>
              <a:rPr sz="6450" b="1" spc="-65" dirty="0">
                <a:solidFill>
                  <a:srgbClr val="1736B1"/>
                </a:solidFill>
                <a:latin typeface="Courier New"/>
                <a:cs typeface="Courier New"/>
              </a:rPr>
              <a:t>présentation</a:t>
            </a:r>
            <a:r>
              <a:rPr sz="6450" b="1" spc="-200" dirty="0">
                <a:solidFill>
                  <a:srgbClr val="1736B1"/>
                </a:solidFill>
                <a:latin typeface="Courier New"/>
                <a:cs typeface="Courier New"/>
              </a:rPr>
              <a:t> </a:t>
            </a:r>
            <a:r>
              <a:rPr sz="6450" b="1" spc="-35" dirty="0">
                <a:solidFill>
                  <a:srgbClr val="1736B1"/>
                </a:solidFill>
                <a:latin typeface="Courier New"/>
                <a:cs typeface="Courier New"/>
              </a:rPr>
              <a:t>du </a:t>
            </a:r>
            <a:r>
              <a:rPr sz="6450" b="1" spc="-3860" dirty="0">
                <a:solidFill>
                  <a:srgbClr val="1736B1"/>
                </a:solidFill>
                <a:latin typeface="Courier New"/>
                <a:cs typeface="Courier New"/>
              </a:rPr>
              <a:t> </a:t>
            </a:r>
            <a:r>
              <a:rPr sz="6450" b="1" spc="-60" dirty="0">
                <a:solidFill>
                  <a:srgbClr val="1736B1"/>
                </a:solidFill>
                <a:latin typeface="Courier New"/>
                <a:cs typeface="Courier New"/>
              </a:rPr>
              <a:t>projet</a:t>
            </a:r>
            <a:endParaRPr sz="645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10221" y="3763217"/>
            <a:ext cx="3344545" cy="1102995"/>
          </a:xfrm>
          <a:custGeom>
            <a:avLst/>
            <a:gdLst/>
            <a:ahLst/>
            <a:cxnLst/>
            <a:rect l="l" t="t" r="r" b="b"/>
            <a:pathLst>
              <a:path w="3344544" h="1102995">
                <a:moveTo>
                  <a:pt x="634146" y="1102675"/>
                </a:moveTo>
                <a:lnTo>
                  <a:pt x="2710296" y="1102675"/>
                </a:lnTo>
                <a:lnTo>
                  <a:pt x="3344535" y="0"/>
                </a:lnTo>
                <a:lnTo>
                  <a:pt x="0" y="0"/>
                </a:lnTo>
                <a:lnTo>
                  <a:pt x="634146" y="11026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062663" y="1"/>
            <a:ext cx="11225530" cy="10287000"/>
            <a:chOff x="7062663" y="1"/>
            <a:chExt cx="11225530" cy="10287000"/>
          </a:xfrm>
        </p:grpSpPr>
        <p:sp>
          <p:nvSpPr>
            <p:cNvPr id="5" name="object 5"/>
            <p:cNvSpPr/>
            <p:nvPr/>
          </p:nvSpPr>
          <p:spPr>
            <a:xfrm>
              <a:off x="13423103" y="1"/>
              <a:ext cx="4865370" cy="4864735"/>
            </a:xfrm>
            <a:custGeom>
              <a:avLst/>
              <a:gdLst/>
              <a:ahLst/>
              <a:cxnLst/>
              <a:rect l="l" t="t" r="r" b="b"/>
              <a:pathLst>
                <a:path w="4865369" h="4864735">
                  <a:moveTo>
                    <a:pt x="4864756" y="4864396"/>
                  </a:moveTo>
                  <a:lnTo>
                    <a:pt x="2808208" y="4864396"/>
                  </a:lnTo>
                  <a:lnTo>
                    <a:pt x="423500" y="732289"/>
                  </a:lnTo>
                  <a:lnTo>
                    <a:pt x="423649" y="732289"/>
                  </a:lnTo>
                  <a:lnTo>
                    <a:pt x="0" y="0"/>
                  </a:lnTo>
                  <a:lnTo>
                    <a:pt x="4103613" y="0"/>
                  </a:lnTo>
                  <a:lnTo>
                    <a:pt x="4861950" y="1312669"/>
                  </a:lnTo>
                  <a:lnTo>
                    <a:pt x="4863441" y="1312669"/>
                  </a:lnTo>
                  <a:lnTo>
                    <a:pt x="4864896" y="1315199"/>
                  </a:lnTo>
                  <a:lnTo>
                    <a:pt x="4864896" y="4864153"/>
                  </a:lnTo>
                  <a:lnTo>
                    <a:pt x="4864756" y="4864396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4745" y="11"/>
              <a:ext cx="2933700" cy="10287000"/>
            </a:xfrm>
            <a:custGeom>
              <a:avLst/>
              <a:gdLst/>
              <a:ahLst/>
              <a:cxnLst/>
              <a:rect l="l" t="t" r="r" b="b"/>
              <a:pathLst>
                <a:path w="2933700" h="10287000">
                  <a:moveTo>
                    <a:pt x="2933242" y="8454238"/>
                  </a:moveTo>
                  <a:lnTo>
                    <a:pt x="1037996" y="8454238"/>
                  </a:lnTo>
                  <a:lnTo>
                    <a:pt x="0" y="10252189"/>
                  </a:lnTo>
                  <a:lnTo>
                    <a:pt x="20142" y="10286987"/>
                  </a:lnTo>
                  <a:lnTo>
                    <a:pt x="2933242" y="10286987"/>
                  </a:lnTo>
                  <a:lnTo>
                    <a:pt x="2933242" y="8454238"/>
                  </a:lnTo>
                  <a:close/>
                </a:path>
                <a:path w="2933700" h="10287000">
                  <a:moveTo>
                    <a:pt x="2933242" y="0"/>
                  </a:moveTo>
                  <a:lnTo>
                    <a:pt x="2172322" y="0"/>
                  </a:lnTo>
                  <a:lnTo>
                    <a:pt x="2931795" y="1312659"/>
                  </a:lnTo>
                  <a:lnTo>
                    <a:pt x="2932392" y="1312659"/>
                  </a:lnTo>
                  <a:lnTo>
                    <a:pt x="2933242" y="1314145"/>
                  </a:lnTo>
                  <a:lnTo>
                    <a:pt x="2933242" y="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210287" y="4865893"/>
              <a:ext cx="6221095" cy="5421630"/>
            </a:xfrm>
            <a:custGeom>
              <a:avLst/>
              <a:gdLst/>
              <a:ahLst/>
              <a:cxnLst/>
              <a:rect l="l" t="t" r="r" b="b"/>
              <a:pathLst>
                <a:path w="6221094" h="5421630">
                  <a:moveTo>
                    <a:pt x="20062" y="5421106"/>
                  </a:moveTo>
                  <a:lnTo>
                    <a:pt x="4125069" y="5421106"/>
                  </a:lnTo>
                  <a:lnTo>
                    <a:pt x="5522081" y="3001748"/>
                  </a:lnTo>
                  <a:lnTo>
                    <a:pt x="5521930" y="3001748"/>
                  </a:lnTo>
                  <a:lnTo>
                    <a:pt x="6220613" y="1794176"/>
                  </a:lnTo>
                  <a:lnTo>
                    <a:pt x="5182462" y="0"/>
                  </a:lnTo>
                  <a:lnTo>
                    <a:pt x="3110231" y="0"/>
                  </a:lnTo>
                  <a:lnTo>
                    <a:pt x="2431446" y="1173207"/>
                  </a:lnTo>
                  <a:lnTo>
                    <a:pt x="2430970" y="1173207"/>
                  </a:lnTo>
                  <a:lnTo>
                    <a:pt x="1035588" y="3588352"/>
                  </a:lnTo>
                  <a:lnTo>
                    <a:pt x="1034080" y="3588352"/>
                  </a:lnTo>
                  <a:lnTo>
                    <a:pt x="652104" y="4251974"/>
                  </a:lnTo>
                  <a:lnTo>
                    <a:pt x="652405" y="4252125"/>
                  </a:lnTo>
                  <a:lnTo>
                    <a:pt x="0" y="5386296"/>
                  </a:lnTo>
                  <a:lnTo>
                    <a:pt x="20062" y="5421106"/>
                  </a:lnTo>
                  <a:close/>
                </a:path>
                <a:path w="6221094" h="5421630">
                  <a:moveTo>
                    <a:pt x="2430970" y="1173207"/>
                  </a:moveTo>
                  <a:lnTo>
                    <a:pt x="2431446" y="1173207"/>
                  </a:lnTo>
                  <a:lnTo>
                    <a:pt x="2431144" y="1172906"/>
                  </a:lnTo>
                  <a:lnTo>
                    <a:pt x="2430970" y="1173207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62663" y="4865893"/>
              <a:ext cx="6220460" cy="5421630"/>
            </a:xfrm>
            <a:custGeom>
              <a:avLst/>
              <a:gdLst/>
              <a:ahLst/>
              <a:cxnLst/>
              <a:rect l="l" t="t" r="r" b="b"/>
              <a:pathLst>
                <a:path w="6220459" h="5421630">
                  <a:moveTo>
                    <a:pt x="19380" y="5421106"/>
                  </a:moveTo>
                  <a:lnTo>
                    <a:pt x="4127482" y="5421106"/>
                  </a:lnTo>
                  <a:lnTo>
                    <a:pt x="4147624" y="5386296"/>
                  </a:lnTo>
                  <a:lnTo>
                    <a:pt x="4144458" y="5381021"/>
                  </a:lnTo>
                  <a:lnTo>
                    <a:pt x="5181101" y="3588352"/>
                  </a:lnTo>
                  <a:lnTo>
                    <a:pt x="5181704" y="3588352"/>
                  </a:lnTo>
                  <a:lnTo>
                    <a:pt x="6219855" y="1794176"/>
                  </a:lnTo>
                  <a:lnTo>
                    <a:pt x="5181704" y="0"/>
                  </a:lnTo>
                  <a:lnTo>
                    <a:pt x="3109473" y="0"/>
                  </a:lnTo>
                  <a:lnTo>
                    <a:pt x="2480734" y="1086694"/>
                  </a:lnTo>
                  <a:lnTo>
                    <a:pt x="2475187" y="1086694"/>
                  </a:lnTo>
                  <a:lnTo>
                    <a:pt x="701542" y="4163200"/>
                  </a:lnTo>
                  <a:lnTo>
                    <a:pt x="704406" y="4164858"/>
                  </a:lnTo>
                  <a:lnTo>
                    <a:pt x="0" y="5384984"/>
                  </a:lnTo>
                  <a:lnTo>
                    <a:pt x="0" y="5387606"/>
                  </a:lnTo>
                  <a:lnTo>
                    <a:pt x="19380" y="5421106"/>
                  </a:lnTo>
                  <a:close/>
                </a:path>
                <a:path w="6220459" h="5421630">
                  <a:moveTo>
                    <a:pt x="2475187" y="1086694"/>
                  </a:moveTo>
                  <a:lnTo>
                    <a:pt x="2480734" y="1086694"/>
                  </a:lnTo>
                  <a:lnTo>
                    <a:pt x="2476664" y="1084132"/>
                  </a:lnTo>
                  <a:lnTo>
                    <a:pt x="2475187" y="108669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73294" y="1350777"/>
              <a:ext cx="8315325" cy="7119620"/>
            </a:xfrm>
            <a:custGeom>
              <a:avLst/>
              <a:gdLst/>
              <a:ahLst/>
              <a:cxnLst/>
              <a:rect l="l" t="t" r="r" b="b"/>
              <a:pathLst>
                <a:path w="8315325" h="7119620">
                  <a:moveTo>
                    <a:pt x="6547301" y="7119526"/>
                  </a:moveTo>
                  <a:lnTo>
                    <a:pt x="1767404" y="7119526"/>
                  </a:lnTo>
                  <a:lnTo>
                    <a:pt x="0" y="3572283"/>
                  </a:lnTo>
                  <a:lnTo>
                    <a:pt x="1779881" y="0"/>
                  </a:lnTo>
                  <a:lnTo>
                    <a:pt x="6534824" y="0"/>
                  </a:lnTo>
                  <a:lnTo>
                    <a:pt x="8314704" y="3572283"/>
                  </a:lnTo>
                  <a:lnTo>
                    <a:pt x="6547301" y="711952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73294" y="2277782"/>
              <a:ext cx="8105774" cy="40481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04186" y="0"/>
            <a:ext cx="2884170" cy="4894580"/>
          </a:xfrm>
          <a:custGeom>
            <a:avLst/>
            <a:gdLst/>
            <a:ahLst/>
            <a:cxnLst/>
            <a:rect l="l" t="t" r="r" b="b"/>
            <a:pathLst>
              <a:path w="2884169" h="4894580">
                <a:moveTo>
                  <a:pt x="2883811" y="4893998"/>
                </a:moveTo>
                <a:lnTo>
                  <a:pt x="2825333" y="4893998"/>
                </a:lnTo>
                <a:lnTo>
                  <a:pt x="440625" y="761891"/>
                </a:lnTo>
                <a:lnTo>
                  <a:pt x="440774" y="761891"/>
                </a:lnTo>
                <a:lnTo>
                  <a:pt x="0" y="0"/>
                </a:lnTo>
                <a:lnTo>
                  <a:pt x="2883811" y="0"/>
                </a:lnTo>
                <a:lnTo>
                  <a:pt x="2883811" y="4893998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112614" y="6808271"/>
            <a:ext cx="8175625" cy="3479165"/>
            <a:chOff x="10112614" y="6808271"/>
            <a:chExt cx="8175625" cy="3479165"/>
          </a:xfrm>
        </p:grpSpPr>
        <p:sp>
          <p:nvSpPr>
            <p:cNvPr id="4" name="object 4"/>
            <p:cNvSpPr/>
            <p:nvPr/>
          </p:nvSpPr>
          <p:spPr>
            <a:xfrm>
              <a:off x="14263013" y="6808271"/>
              <a:ext cx="4025265" cy="3479165"/>
            </a:xfrm>
            <a:custGeom>
              <a:avLst/>
              <a:gdLst/>
              <a:ahLst/>
              <a:cxnLst/>
              <a:rect l="l" t="t" r="r" b="b"/>
              <a:pathLst>
                <a:path w="4025265" h="3479165">
                  <a:moveTo>
                    <a:pt x="0" y="3478729"/>
                  </a:moveTo>
                  <a:lnTo>
                    <a:pt x="4024985" y="3478729"/>
                  </a:lnTo>
                  <a:lnTo>
                    <a:pt x="4024985" y="0"/>
                  </a:lnTo>
                  <a:lnTo>
                    <a:pt x="2011306" y="0"/>
                  </a:lnTo>
                  <a:lnTo>
                    <a:pt x="1332521" y="1173207"/>
                  </a:lnTo>
                  <a:lnTo>
                    <a:pt x="1332046" y="1173207"/>
                  </a:lnTo>
                  <a:lnTo>
                    <a:pt x="0" y="3478729"/>
                  </a:lnTo>
                  <a:close/>
                </a:path>
                <a:path w="4025265" h="3479165">
                  <a:moveTo>
                    <a:pt x="1332046" y="1173207"/>
                  </a:moveTo>
                  <a:lnTo>
                    <a:pt x="1332521" y="1173207"/>
                  </a:lnTo>
                  <a:lnTo>
                    <a:pt x="1332220" y="1172906"/>
                  </a:lnTo>
                  <a:lnTo>
                    <a:pt x="1332046" y="1173207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12614" y="6808271"/>
              <a:ext cx="5123815" cy="3479165"/>
            </a:xfrm>
            <a:custGeom>
              <a:avLst/>
              <a:gdLst/>
              <a:ahLst/>
              <a:cxnLst/>
              <a:rect l="l" t="t" r="r" b="b"/>
              <a:pathLst>
                <a:path w="5123815" h="3479165">
                  <a:moveTo>
                    <a:pt x="0" y="3478729"/>
                  </a:moveTo>
                  <a:lnTo>
                    <a:pt x="4148986" y="3478729"/>
                  </a:lnTo>
                  <a:lnTo>
                    <a:pt x="5123706" y="1794176"/>
                  </a:lnTo>
                  <a:lnTo>
                    <a:pt x="4085555" y="0"/>
                  </a:lnTo>
                  <a:lnTo>
                    <a:pt x="2013324" y="0"/>
                  </a:lnTo>
                  <a:lnTo>
                    <a:pt x="1384585" y="1086694"/>
                  </a:lnTo>
                  <a:lnTo>
                    <a:pt x="1379038" y="1086694"/>
                  </a:lnTo>
                  <a:lnTo>
                    <a:pt x="0" y="3478729"/>
                  </a:lnTo>
                  <a:close/>
                </a:path>
                <a:path w="5123815" h="3479165">
                  <a:moveTo>
                    <a:pt x="1379038" y="1086694"/>
                  </a:moveTo>
                  <a:lnTo>
                    <a:pt x="1384585" y="1086694"/>
                  </a:lnTo>
                  <a:lnTo>
                    <a:pt x="1380515" y="1084132"/>
                  </a:lnTo>
                  <a:lnTo>
                    <a:pt x="1379038" y="108669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5345" y="199974"/>
            <a:ext cx="5482590" cy="1714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67485" marR="5080" indent="-1455420">
              <a:lnSpc>
                <a:spcPct val="116700"/>
              </a:lnSpc>
              <a:spcBef>
                <a:spcPts val="90"/>
              </a:spcBef>
            </a:pPr>
            <a:r>
              <a:rPr sz="4750" spc="5" dirty="0"/>
              <a:t>Présentation </a:t>
            </a:r>
            <a:r>
              <a:rPr sz="4750" spc="10" dirty="0"/>
              <a:t>du </a:t>
            </a:r>
            <a:r>
              <a:rPr sz="4750" spc="-2840" dirty="0"/>
              <a:t> </a:t>
            </a:r>
            <a:r>
              <a:rPr sz="4750" spc="10" dirty="0"/>
              <a:t>projet</a:t>
            </a:r>
            <a:endParaRPr sz="4750"/>
          </a:p>
        </p:txBody>
      </p:sp>
      <p:sp>
        <p:nvSpPr>
          <p:cNvPr id="7" name="object 7"/>
          <p:cNvSpPr txBox="1"/>
          <p:nvPr/>
        </p:nvSpPr>
        <p:spPr>
          <a:xfrm>
            <a:off x="779175" y="2363772"/>
            <a:ext cx="5981065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99160" algn="l"/>
                <a:tab pos="2717800" algn="l"/>
                <a:tab pos="4441190" algn="l"/>
                <a:tab pos="5554980" algn="l"/>
              </a:tabLst>
            </a:pPr>
            <a:r>
              <a:rPr sz="3350" spc="-254" dirty="0">
                <a:latin typeface="Arial Black"/>
                <a:cs typeface="Arial Black"/>
              </a:rPr>
              <a:t>L</a:t>
            </a:r>
            <a:r>
              <a:rPr sz="3350" spc="125" dirty="0">
                <a:latin typeface="Arial Black"/>
                <a:cs typeface="Arial Black"/>
              </a:rPr>
              <a:t>e</a:t>
            </a:r>
            <a:r>
              <a:rPr sz="3350" dirty="0">
                <a:latin typeface="Arial Black"/>
                <a:cs typeface="Arial Black"/>
              </a:rPr>
              <a:t>	</a:t>
            </a:r>
            <a:r>
              <a:rPr sz="3350" spc="200" dirty="0">
                <a:latin typeface="Arial Black"/>
                <a:cs typeface="Arial Black"/>
              </a:rPr>
              <a:t>p</a:t>
            </a:r>
            <a:r>
              <a:rPr sz="3350" spc="305" dirty="0">
                <a:latin typeface="Arial Black"/>
                <a:cs typeface="Arial Black"/>
              </a:rPr>
              <a:t>r</a:t>
            </a:r>
            <a:r>
              <a:rPr sz="3350" cap="small" spc="160" dirty="0">
                <a:latin typeface="Arial Black"/>
                <a:cs typeface="Arial Black"/>
              </a:rPr>
              <a:t>o</a:t>
            </a:r>
            <a:r>
              <a:rPr sz="3350" spc="-375" dirty="0">
                <a:latin typeface="Arial Black"/>
                <a:cs typeface="Arial Black"/>
              </a:rPr>
              <a:t>j</a:t>
            </a:r>
            <a:r>
              <a:rPr sz="3350" spc="120" dirty="0">
                <a:latin typeface="Arial Black"/>
                <a:cs typeface="Arial Black"/>
              </a:rPr>
              <a:t>e</a:t>
            </a:r>
            <a:r>
              <a:rPr sz="3350" spc="425" dirty="0">
                <a:latin typeface="Arial Black"/>
                <a:cs typeface="Arial Black"/>
              </a:rPr>
              <a:t>t</a:t>
            </a:r>
            <a:r>
              <a:rPr sz="3350" dirty="0">
                <a:latin typeface="Arial Black"/>
                <a:cs typeface="Arial Black"/>
              </a:rPr>
              <a:t>	</a:t>
            </a:r>
            <a:r>
              <a:rPr sz="3350" spc="200" dirty="0">
                <a:latin typeface="Arial Black"/>
                <a:cs typeface="Arial Black"/>
              </a:rPr>
              <a:t>p</a:t>
            </a:r>
            <a:r>
              <a:rPr sz="3350" spc="175" dirty="0">
                <a:latin typeface="Arial Black"/>
                <a:cs typeface="Arial Black"/>
              </a:rPr>
              <a:t>o</a:t>
            </a:r>
            <a:r>
              <a:rPr sz="3350" spc="305" dirty="0">
                <a:latin typeface="Arial Black"/>
                <a:cs typeface="Arial Black"/>
              </a:rPr>
              <a:t>r</a:t>
            </a:r>
            <a:r>
              <a:rPr sz="3350" spc="420" dirty="0">
                <a:latin typeface="Arial Black"/>
                <a:cs typeface="Arial Black"/>
              </a:rPr>
              <a:t>t</a:t>
            </a:r>
            <a:r>
              <a:rPr sz="3350" spc="125" dirty="0">
                <a:latin typeface="Arial Black"/>
                <a:cs typeface="Arial Black"/>
              </a:rPr>
              <a:t>e</a:t>
            </a:r>
            <a:r>
              <a:rPr sz="3350" dirty="0">
                <a:latin typeface="Arial Black"/>
                <a:cs typeface="Arial Black"/>
              </a:rPr>
              <a:t>	</a:t>
            </a:r>
            <a:r>
              <a:rPr sz="3350" spc="30" dirty="0">
                <a:latin typeface="Arial Black"/>
                <a:cs typeface="Arial Black"/>
              </a:rPr>
              <a:t>s</a:t>
            </a:r>
            <a:r>
              <a:rPr sz="3350" spc="10" dirty="0">
                <a:latin typeface="Arial Black"/>
                <a:cs typeface="Arial Black"/>
              </a:rPr>
              <a:t>u</a:t>
            </a:r>
            <a:r>
              <a:rPr sz="3350" spc="310" dirty="0">
                <a:latin typeface="Arial Black"/>
                <a:cs typeface="Arial Black"/>
              </a:rPr>
              <a:t>r</a:t>
            </a:r>
            <a:r>
              <a:rPr sz="3350" dirty="0">
                <a:latin typeface="Arial Black"/>
                <a:cs typeface="Arial Black"/>
              </a:rPr>
              <a:t>	</a:t>
            </a:r>
            <a:r>
              <a:rPr sz="3350" spc="-430" dirty="0">
                <a:latin typeface="Arial Black"/>
                <a:cs typeface="Arial Black"/>
              </a:rPr>
              <a:t>l</a:t>
            </a:r>
            <a:r>
              <a:rPr sz="3350" spc="320" dirty="0">
                <a:latin typeface="Arial Black"/>
                <a:cs typeface="Arial Black"/>
              </a:rPr>
              <a:t>a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9642" y="2363772"/>
            <a:ext cx="2107565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105" dirty="0">
                <a:latin typeface="Arial Black"/>
                <a:cs typeface="Arial Black"/>
              </a:rPr>
              <a:t>c</a:t>
            </a:r>
            <a:r>
              <a:rPr sz="3350" spc="305" dirty="0">
                <a:latin typeface="Arial Black"/>
                <a:cs typeface="Arial Black"/>
              </a:rPr>
              <a:t>r</a:t>
            </a:r>
            <a:r>
              <a:rPr sz="3350" spc="120" dirty="0">
                <a:latin typeface="Arial Black"/>
                <a:cs typeface="Arial Black"/>
              </a:rPr>
              <a:t>é</a:t>
            </a:r>
            <a:r>
              <a:rPr sz="3350" spc="315" dirty="0">
                <a:latin typeface="Arial Black"/>
                <a:cs typeface="Arial Black"/>
              </a:rPr>
              <a:t>a</a:t>
            </a:r>
            <a:r>
              <a:rPr sz="3350" spc="420" dirty="0">
                <a:latin typeface="Arial Black"/>
                <a:cs typeface="Arial Black"/>
              </a:rPr>
              <a:t>t</a:t>
            </a:r>
            <a:r>
              <a:rPr sz="3350" spc="-375" dirty="0">
                <a:latin typeface="Arial Black"/>
                <a:cs typeface="Arial Black"/>
              </a:rPr>
              <a:t>i</a:t>
            </a:r>
            <a:r>
              <a:rPr sz="3350" cap="small" spc="160" dirty="0">
                <a:latin typeface="Arial Black"/>
                <a:cs typeface="Arial Black"/>
              </a:rPr>
              <a:t>o</a:t>
            </a:r>
            <a:r>
              <a:rPr sz="3350" spc="15" dirty="0">
                <a:latin typeface="Arial Black"/>
                <a:cs typeface="Arial Black"/>
              </a:rPr>
              <a:t>n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86549" y="2363772"/>
            <a:ext cx="1257935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200" dirty="0">
                <a:latin typeface="Arial Black"/>
                <a:cs typeface="Arial Black"/>
              </a:rPr>
              <a:t>d</a:t>
            </a:r>
            <a:r>
              <a:rPr sz="3350" spc="-545" dirty="0">
                <a:latin typeface="Arial Black"/>
                <a:cs typeface="Arial Black"/>
              </a:rPr>
              <a:t>'</a:t>
            </a:r>
            <a:r>
              <a:rPr sz="3350" spc="10" dirty="0">
                <a:latin typeface="Arial Black"/>
                <a:cs typeface="Arial Black"/>
              </a:rPr>
              <a:t>un</a:t>
            </a:r>
            <a:r>
              <a:rPr sz="3350" spc="125" dirty="0">
                <a:latin typeface="Arial Black"/>
                <a:cs typeface="Arial Black"/>
              </a:rPr>
              <a:t>e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53609" y="2363772"/>
            <a:ext cx="2707640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315" dirty="0">
                <a:latin typeface="Arial Black"/>
                <a:cs typeface="Arial Black"/>
              </a:rPr>
              <a:t>a</a:t>
            </a:r>
            <a:r>
              <a:rPr sz="3350" spc="200" dirty="0">
                <a:latin typeface="Arial Black"/>
                <a:cs typeface="Arial Black"/>
              </a:rPr>
              <a:t>pp</a:t>
            </a:r>
            <a:r>
              <a:rPr sz="3350" spc="-430" dirty="0">
                <a:latin typeface="Arial Black"/>
                <a:cs typeface="Arial Black"/>
              </a:rPr>
              <a:t>l</a:t>
            </a:r>
            <a:r>
              <a:rPr sz="3350" spc="-375" dirty="0">
                <a:latin typeface="Arial Black"/>
                <a:cs typeface="Arial Black"/>
              </a:rPr>
              <a:t>i</a:t>
            </a:r>
            <a:r>
              <a:rPr sz="3350" cap="small" spc="240" dirty="0">
                <a:latin typeface="Arial Black"/>
                <a:cs typeface="Arial Black"/>
              </a:rPr>
              <a:t>c</a:t>
            </a:r>
            <a:r>
              <a:rPr sz="3350" spc="315" dirty="0">
                <a:latin typeface="Arial Black"/>
                <a:cs typeface="Arial Black"/>
              </a:rPr>
              <a:t>a</a:t>
            </a:r>
            <a:r>
              <a:rPr sz="3350" spc="420" dirty="0">
                <a:latin typeface="Arial Black"/>
                <a:cs typeface="Arial Black"/>
              </a:rPr>
              <a:t>t</a:t>
            </a:r>
            <a:r>
              <a:rPr sz="3350" spc="-375" dirty="0">
                <a:latin typeface="Arial Black"/>
                <a:cs typeface="Arial Black"/>
              </a:rPr>
              <a:t>i</a:t>
            </a:r>
            <a:r>
              <a:rPr sz="3350" cap="small" spc="160" dirty="0">
                <a:latin typeface="Arial Black"/>
                <a:cs typeface="Arial Black"/>
              </a:rPr>
              <a:t>o</a:t>
            </a:r>
            <a:r>
              <a:rPr sz="3350" spc="15" dirty="0">
                <a:latin typeface="Arial Black"/>
                <a:cs typeface="Arial Black"/>
              </a:rPr>
              <a:t>n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9175" y="2963770"/>
            <a:ext cx="13083540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399030" algn="l"/>
                <a:tab pos="3314700" algn="l"/>
                <a:tab pos="6211570" algn="l"/>
                <a:tab pos="7341234" algn="l"/>
                <a:tab pos="9582785" algn="l"/>
                <a:tab pos="10631805" algn="l"/>
                <a:tab pos="11854815" algn="l"/>
                <a:tab pos="12976860" algn="l"/>
              </a:tabLst>
            </a:pPr>
            <a:r>
              <a:rPr sz="3350" spc="200" dirty="0">
                <a:latin typeface="Arial Black"/>
                <a:cs typeface="Arial Black"/>
              </a:rPr>
              <a:t>p</a:t>
            </a:r>
            <a:r>
              <a:rPr sz="3350" spc="175" dirty="0">
                <a:latin typeface="Arial Black"/>
                <a:cs typeface="Arial Black"/>
              </a:rPr>
              <a:t>o</a:t>
            </a:r>
            <a:r>
              <a:rPr sz="3350" spc="10" dirty="0">
                <a:latin typeface="Arial Black"/>
                <a:cs typeface="Arial Black"/>
              </a:rPr>
              <a:t>u</a:t>
            </a:r>
            <a:r>
              <a:rPr sz="3350" spc="145" dirty="0">
                <a:latin typeface="Arial Black"/>
                <a:cs typeface="Arial Black"/>
              </a:rPr>
              <a:t>v</a:t>
            </a:r>
            <a:r>
              <a:rPr sz="3350" spc="315" dirty="0">
                <a:latin typeface="Arial Black"/>
                <a:cs typeface="Arial Black"/>
              </a:rPr>
              <a:t>a</a:t>
            </a:r>
            <a:r>
              <a:rPr sz="3350" spc="10" dirty="0">
                <a:latin typeface="Arial Black"/>
                <a:cs typeface="Arial Black"/>
              </a:rPr>
              <a:t>n</a:t>
            </a:r>
            <a:r>
              <a:rPr sz="3350" spc="425" dirty="0">
                <a:latin typeface="Arial Black"/>
                <a:cs typeface="Arial Black"/>
              </a:rPr>
              <a:t>t</a:t>
            </a:r>
            <a:r>
              <a:rPr sz="3350" dirty="0">
                <a:latin typeface="Arial Black"/>
                <a:cs typeface="Arial Black"/>
              </a:rPr>
              <a:t>	</a:t>
            </a:r>
            <a:r>
              <a:rPr sz="3350" spc="30" dirty="0">
                <a:latin typeface="Arial Black"/>
                <a:cs typeface="Arial Black"/>
              </a:rPr>
              <a:t>s</a:t>
            </a:r>
            <a:r>
              <a:rPr sz="3350" spc="125" dirty="0">
                <a:latin typeface="Arial Black"/>
                <a:cs typeface="Arial Black"/>
              </a:rPr>
              <a:t>e</a:t>
            </a:r>
            <a:r>
              <a:rPr sz="3350" dirty="0">
                <a:latin typeface="Arial Black"/>
                <a:cs typeface="Arial Black"/>
              </a:rPr>
              <a:t>	</a:t>
            </a:r>
            <a:r>
              <a:rPr sz="3350" cap="small" spc="240" dirty="0">
                <a:latin typeface="Arial Black"/>
                <a:cs typeface="Arial Black"/>
              </a:rPr>
              <a:t>c</a:t>
            </a:r>
            <a:r>
              <a:rPr sz="3350" cap="small" spc="160" dirty="0">
                <a:latin typeface="Arial Black"/>
                <a:cs typeface="Arial Black"/>
              </a:rPr>
              <a:t>o</a:t>
            </a:r>
            <a:r>
              <a:rPr sz="3350" spc="10" dirty="0">
                <a:latin typeface="Arial Black"/>
                <a:cs typeface="Arial Black"/>
              </a:rPr>
              <a:t>nn</a:t>
            </a:r>
            <a:r>
              <a:rPr sz="3350" spc="120" dirty="0">
                <a:latin typeface="Arial Black"/>
                <a:cs typeface="Arial Black"/>
              </a:rPr>
              <a:t>e</a:t>
            </a:r>
            <a:r>
              <a:rPr sz="3350" cap="small" spc="240" dirty="0">
                <a:latin typeface="Arial Black"/>
                <a:cs typeface="Arial Black"/>
              </a:rPr>
              <a:t>c</a:t>
            </a:r>
            <a:r>
              <a:rPr sz="3350" spc="420" dirty="0">
                <a:latin typeface="Arial Black"/>
                <a:cs typeface="Arial Black"/>
              </a:rPr>
              <a:t>t</a:t>
            </a:r>
            <a:r>
              <a:rPr sz="3350" spc="120" dirty="0">
                <a:latin typeface="Arial Black"/>
                <a:cs typeface="Arial Black"/>
              </a:rPr>
              <a:t>e</a:t>
            </a:r>
            <a:r>
              <a:rPr sz="3350" spc="310" dirty="0">
                <a:latin typeface="Arial Black"/>
                <a:cs typeface="Arial Black"/>
              </a:rPr>
              <a:t>r</a:t>
            </a:r>
            <a:r>
              <a:rPr sz="3350" dirty="0">
                <a:latin typeface="Arial Black"/>
                <a:cs typeface="Arial Black"/>
              </a:rPr>
              <a:t>	</a:t>
            </a:r>
            <a:r>
              <a:rPr sz="3350" spc="30" dirty="0">
                <a:latin typeface="Arial Black"/>
                <a:cs typeface="Arial Black"/>
              </a:rPr>
              <a:t>s</a:t>
            </a:r>
            <a:r>
              <a:rPr sz="3350" spc="10" dirty="0">
                <a:latin typeface="Arial Black"/>
                <a:cs typeface="Arial Black"/>
              </a:rPr>
              <a:t>u</a:t>
            </a:r>
            <a:r>
              <a:rPr sz="3350" spc="310" dirty="0">
                <a:latin typeface="Arial Black"/>
                <a:cs typeface="Arial Black"/>
              </a:rPr>
              <a:t>r</a:t>
            </a:r>
            <a:r>
              <a:rPr sz="3350" dirty="0">
                <a:latin typeface="Arial Black"/>
                <a:cs typeface="Arial Black"/>
              </a:rPr>
              <a:t>	</a:t>
            </a:r>
            <a:r>
              <a:rPr sz="3350" spc="200" dirty="0">
                <a:latin typeface="Arial Black"/>
                <a:cs typeface="Arial Black"/>
              </a:rPr>
              <a:t>d</a:t>
            </a:r>
            <a:r>
              <a:rPr sz="3350" spc="175" dirty="0">
                <a:latin typeface="Arial Black"/>
                <a:cs typeface="Arial Black"/>
              </a:rPr>
              <a:t>o</a:t>
            </a:r>
            <a:r>
              <a:rPr sz="3350" spc="-430" dirty="0">
                <a:latin typeface="Arial Black"/>
                <a:cs typeface="Arial Black"/>
              </a:rPr>
              <a:t>l</a:t>
            </a:r>
            <a:r>
              <a:rPr sz="3350" spc="-375" dirty="0">
                <a:latin typeface="Arial Black"/>
                <a:cs typeface="Arial Black"/>
              </a:rPr>
              <a:t>i</a:t>
            </a:r>
            <a:r>
              <a:rPr sz="3350" spc="200" dirty="0">
                <a:latin typeface="Arial Black"/>
                <a:cs typeface="Arial Black"/>
              </a:rPr>
              <a:t>b</a:t>
            </a:r>
            <a:r>
              <a:rPr sz="3350" spc="315" dirty="0">
                <a:latin typeface="Arial Black"/>
                <a:cs typeface="Arial Black"/>
              </a:rPr>
              <a:t>a</a:t>
            </a:r>
            <a:r>
              <a:rPr sz="3350" spc="305" dirty="0">
                <a:latin typeface="Arial Black"/>
                <a:cs typeface="Arial Black"/>
              </a:rPr>
              <a:t>r</a:t>
            </a:r>
            <a:r>
              <a:rPr sz="3350" spc="310" dirty="0">
                <a:latin typeface="Arial Black"/>
                <a:cs typeface="Arial Black"/>
              </a:rPr>
              <a:t>r</a:t>
            </a:r>
            <a:r>
              <a:rPr sz="3350" dirty="0">
                <a:latin typeface="Arial Black"/>
                <a:cs typeface="Arial Black"/>
              </a:rPr>
              <a:t>	</a:t>
            </a:r>
            <a:r>
              <a:rPr sz="3350" spc="145" dirty="0">
                <a:latin typeface="Arial Black"/>
                <a:cs typeface="Arial Black"/>
              </a:rPr>
              <a:t>v</a:t>
            </a:r>
            <a:r>
              <a:rPr sz="3350" spc="-375" dirty="0">
                <a:latin typeface="Arial Black"/>
                <a:cs typeface="Arial Black"/>
              </a:rPr>
              <a:t>i</a:t>
            </a:r>
            <a:r>
              <a:rPr sz="3350" spc="320" dirty="0">
                <a:latin typeface="Arial Black"/>
                <a:cs typeface="Arial Black"/>
              </a:rPr>
              <a:t>a</a:t>
            </a:r>
            <a:r>
              <a:rPr sz="3350" dirty="0">
                <a:latin typeface="Arial Black"/>
                <a:cs typeface="Arial Black"/>
              </a:rPr>
              <a:t>	</a:t>
            </a:r>
            <a:r>
              <a:rPr sz="3350" spc="10" dirty="0">
                <a:latin typeface="Arial Black"/>
                <a:cs typeface="Arial Black"/>
              </a:rPr>
              <a:t>un</a:t>
            </a:r>
            <a:r>
              <a:rPr sz="3350" spc="125" dirty="0">
                <a:latin typeface="Arial Black"/>
                <a:cs typeface="Arial Black"/>
              </a:rPr>
              <a:t>e</a:t>
            </a:r>
            <a:r>
              <a:rPr sz="3350" dirty="0">
                <a:latin typeface="Arial Black"/>
                <a:cs typeface="Arial Black"/>
              </a:rPr>
              <a:t>	</a:t>
            </a:r>
            <a:r>
              <a:rPr sz="3350" spc="95" dirty="0">
                <a:latin typeface="Arial Black"/>
                <a:cs typeface="Arial Black"/>
              </a:rPr>
              <a:t>A</a:t>
            </a:r>
            <a:r>
              <a:rPr sz="3350" spc="140" dirty="0">
                <a:latin typeface="Arial Black"/>
                <a:cs typeface="Arial Black"/>
              </a:rPr>
              <a:t>P</a:t>
            </a:r>
            <a:r>
              <a:rPr sz="3350" spc="-500" dirty="0">
                <a:latin typeface="Arial Black"/>
                <a:cs typeface="Arial Black"/>
              </a:rPr>
              <a:t>I</a:t>
            </a:r>
            <a:r>
              <a:rPr sz="3350" dirty="0">
                <a:latin typeface="Arial Black"/>
                <a:cs typeface="Arial Black"/>
              </a:rPr>
              <a:t>	</a:t>
            </a:r>
            <a:r>
              <a:rPr sz="3350" spc="-385" dirty="0">
                <a:latin typeface="Arial Black"/>
                <a:cs typeface="Arial Black"/>
              </a:rPr>
              <a:t>.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70260" y="2278717"/>
            <a:ext cx="1578610" cy="1225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539" marR="5080" indent="-117475">
              <a:lnSpc>
                <a:spcPct val="117500"/>
              </a:lnSpc>
              <a:spcBef>
                <a:spcPts val="95"/>
              </a:spcBef>
            </a:pPr>
            <a:r>
              <a:rPr sz="3350" spc="215" dirty="0">
                <a:latin typeface="Arial Black"/>
                <a:cs typeface="Arial Black"/>
              </a:rPr>
              <a:t>m</a:t>
            </a:r>
            <a:r>
              <a:rPr sz="3350" spc="175" dirty="0">
                <a:latin typeface="Arial Black"/>
                <a:cs typeface="Arial Black"/>
              </a:rPr>
              <a:t>o</a:t>
            </a:r>
            <a:r>
              <a:rPr sz="3350" spc="200" dirty="0">
                <a:latin typeface="Arial Black"/>
                <a:cs typeface="Arial Black"/>
              </a:rPr>
              <a:t>b</a:t>
            </a:r>
            <a:r>
              <a:rPr sz="3350" spc="-375" dirty="0">
                <a:latin typeface="Arial Black"/>
                <a:cs typeface="Arial Black"/>
              </a:rPr>
              <a:t>i</a:t>
            </a:r>
            <a:r>
              <a:rPr sz="3350" spc="-430" dirty="0">
                <a:latin typeface="Arial Black"/>
                <a:cs typeface="Arial Black"/>
              </a:rPr>
              <a:t>l</a:t>
            </a:r>
            <a:r>
              <a:rPr sz="3350" spc="95" dirty="0">
                <a:latin typeface="Arial Black"/>
                <a:cs typeface="Arial Black"/>
              </a:rPr>
              <a:t>e </a:t>
            </a:r>
            <a:r>
              <a:rPr sz="3350" spc="-35" dirty="0">
                <a:latin typeface="Arial Black"/>
                <a:cs typeface="Arial Black"/>
              </a:rPr>
              <a:t>N</a:t>
            </a:r>
            <a:r>
              <a:rPr sz="3350" cap="small" spc="160" dirty="0">
                <a:latin typeface="Arial Black"/>
                <a:cs typeface="Arial Black"/>
              </a:rPr>
              <a:t>o</a:t>
            </a:r>
            <a:r>
              <a:rPr sz="3350" spc="420" dirty="0">
                <a:latin typeface="Arial Black"/>
                <a:cs typeface="Arial Black"/>
              </a:rPr>
              <a:t>t</a:t>
            </a:r>
            <a:r>
              <a:rPr sz="3350" spc="305" dirty="0">
                <a:latin typeface="Arial Black"/>
                <a:cs typeface="Arial Black"/>
              </a:rPr>
              <a:t>r</a:t>
            </a:r>
            <a:r>
              <a:rPr sz="3350" spc="125" dirty="0">
                <a:latin typeface="Arial Black"/>
                <a:cs typeface="Arial Black"/>
              </a:rPr>
              <a:t>e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9175" y="3478713"/>
            <a:ext cx="14864080" cy="1225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500"/>
              </a:lnSpc>
              <a:spcBef>
                <a:spcPts val="95"/>
              </a:spcBef>
            </a:pPr>
            <a:r>
              <a:rPr sz="3350" spc="315" dirty="0">
                <a:latin typeface="Arial Black"/>
                <a:cs typeface="Arial Black"/>
              </a:rPr>
              <a:t>a</a:t>
            </a:r>
            <a:r>
              <a:rPr sz="3350" spc="200" dirty="0">
                <a:latin typeface="Arial Black"/>
                <a:cs typeface="Arial Black"/>
              </a:rPr>
              <a:t>pp</a:t>
            </a:r>
            <a:r>
              <a:rPr sz="3350" spc="-430" dirty="0">
                <a:latin typeface="Arial Black"/>
                <a:cs typeface="Arial Black"/>
              </a:rPr>
              <a:t>l</a:t>
            </a:r>
            <a:r>
              <a:rPr sz="3350" spc="-375" dirty="0">
                <a:latin typeface="Arial Black"/>
                <a:cs typeface="Arial Black"/>
              </a:rPr>
              <a:t>i</a:t>
            </a:r>
            <a:r>
              <a:rPr sz="3350" cap="small" spc="240" dirty="0">
                <a:latin typeface="Arial Black"/>
                <a:cs typeface="Arial Black"/>
              </a:rPr>
              <a:t>c</a:t>
            </a:r>
            <a:r>
              <a:rPr sz="3350" spc="315" dirty="0">
                <a:latin typeface="Arial Black"/>
                <a:cs typeface="Arial Black"/>
              </a:rPr>
              <a:t>a</a:t>
            </a:r>
            <a:r>
              <a:rPr sz="3350" spc="420" dirty="0">
                <a:latin typeface="Arial Black"/>
                <a:cs typeface="Arial Black"/>
              </a:rPr>
              <a:t>t</a:t>
            </a:r>
            <a:r>
              <a:rPr sz="3350" spc="-375" dirty="0">
                <a:latin typeface="Arial Black"/>
                <a:cs typeface="Arial Black"/>
              </a:rPr>
              <a:t>i</a:t>
            </a:r>
            <a:r>
              <a:rPr sz="3350" cap="small" spc="160" dirty="0">
                <a:latin typeface="Arial Black"/>
                <a:cs typeface="Arial Black"/>
              </a:rPr>
              <a:t>o</a:t>
            </a:r>
            <a:r>
              <a:rPr sz="3350" spc="15" dirty="0">
                <a:latin typeface="Arial Black"/>
                <a:cs typeface="Arial Black"/>
              </a:rPr>
              <a:t>n</a:t>
            </a:r>
            <a:r>
              <a:rPr sz="3350" spc="-95" dirty="0">
                <a:latin typeface="Arial Black"/>
                <a:cs typeface="Arial Black"/>
              </a:rPr>
              <a:t> </a:t>
            </a:r>
            <a:r>
              <a:rPr sz="3350" spc="200" dirty="0">
                <a:latin typeface="Arial Black"/>
                <a:cs typeface="Arial Black"/>
              </a:rPr>
              <a:t>p</a:t>
            </a:r>
            <a:r>
              <a:rPr sz="3350" spc="120" dirty="0">
                <a:latin typeface="Arial Black"/>
                <a:cs typeface="Arial Black"/>
              </a:rPr>
              <a:t>e</a:t>
            </a:r>
            <a:r>
              <a:rPr sz="3350" spc="305" dirty="0">
                <a:latin typeface="Arial Black"/>
                <a:cs typeface="Arial Black"/>
              </a:rPr>
              <a:t>r</a:t>
            </a:r>
            <a:r>
              <a:rPr sz="3350" spc="215" dirty="0">
                <a:latin typeface="Arial Black"/>
                <a:cs typeface="Arial Black"/>
              </a:rPr>
              <a:t>m</a:t>
            </a:r>
            <a:r>
              <a:rPr sz="3350" spc="120" dirty="0">
                <a:latin typeface="Arial Black"/>
                <a:cs typeface="Arial Black"/>
              </a:rPr>
              <a:t>e</a:t>
            </a:r>
            <a:r>
              <a:rPr sz="3350" spc="425" dirty="0">
                <a:latin typeface="Arial Black"/>
                <a:cs typeface="Arial Black"/>
              </a:rPr>
              <a:t>t</a:t>
            </a:r>
            <a:r>
              <a:rPr sz="3350" spc="-95" dirty="0">
                <a:latin typeface="Arial Black"/>
                <a:cs typeface="Arial Black"/>
              </a:rPr>
              <a:t> </a:t>
            </a:r>
            <a:r>
              <a:rPr sz="3350" spc="200" dirty="0">
                <a:latin typeface="Arial Black"/>
                <a:cs typeface="Arial Black"/>
              </a:rPr>
              <a:t>d</a:t>
            </a:r>
            <a:r>
              <a:rPr sz="3350" spc="125" dirty="0">
                <a:latin typeface="Arial Black"/>
                <a:cs typeface="Arial Black"/>
              </a:rPr>
              <a:t>e</a:t>
            </a:r>
            <a:r>
              <a:rPr sz="3350" spc="-95" dirty="0">
                <a:latin typeface="Arial Black"/>
                <a:cs typeface="Arial Black"/>
              </a:rPr>
              <a:t> </a:t>
            </a:r>
            <a:r>
              <a:rPr sz="3350" spc="530" dirty="0">
                <a:latin typeface="Arial Black"/>
                <a:cs typeface="Arial Black"/>
              </a:rPr>
              <a:t>f</a:t>
            </a:r>
            <a:r>
              <a:rPr sz="3350" spc="315" dirty="0">
                <a:latin typeface="Arial Black"/>
                <a:cs typeface="Arial Black"/>
              </a:rPr>
              <a:t>a</a:t>
            </a:r>
            <a:r>
              <a:rPr sz="3350" spc="-375" dirty="0">
                <a:latin typeface="Arial Black"/>
                <a:cs typeface="Arial Black"/>
              </a:rPr>
              <a:t>i</a:t>
            </a:r>
            <a:r>
              <a:rPr sz="3350" spc="305" dirty="0">
                <a:latin typeface="Arial Black"/>
                <a:cs typeface="Arial Black"/>
              </a:rPr>
              <a:t>r</a:t>
            </a:r>
            <a:r>
              <a:rPr sz="3350" spc="125" dirty="0">
                <a:latin typeface="Arial Black"/>
                <a:cs typeface="Arial Black"/>
              </a:rPr>
              <a:t>e</a:t>
            </a:r>
            <a:r>
              <a:rPr sz="3350" spc="-95" dirty="0">
                <a:latin typeface="Arial Black"/>
                <a:cs typeface="Arial Black"/>
              </a:rPr>
              <a:t> </a:t>
            </a:r>
            <a:r>
              <a:rPr sz="3350" spc="-430" dirty="0">
                <a:latin typeface="Arial Black"/>
                <a:cs typeface="Arial Black"/>
              </a:rPr>
              <a:t>l</a:t>
            </a:r>
            <a:r>
              <a:rPr sz="3350" spc="320" dirty="0">
                <a:latin typeface="Arial Black"/>
                <a:cs typeface="Arial Black"/>
              </a:rPr>
              <a:t>a</a:t>
            </a:r>
            <a:r>
              <a:rPr sz="3350" spc="-95" dirty="0">
                <a:latin typeface="Arial Black"/>
                <a:cs typeface="Arial Black"/>
              </a:rPr>
              <a:t> </a:t>
            </a:r>
            <a:r>
              <a:rPr sz="3350" spc="165" dirty="0">
                <a:latin typeface="Arial Black"/>
                <a:cs typeface="Arial Black"/>
              </a:rPr>
              <a:t>g</a:t>
            </a:r>
            <a:r>
              <a:rPr sz="3350" spc="120" dirty="0">
                <a:latin typeface="Arial Black"/>
                <a:cs typeface="Arial Black"/>
              </a:rPr>
              <a:t>e</a:t>
            </a:r>
            <a:r>
              <a:rPr sz="3350" spc="30" dirty="0">
                <a:latin typeface="Arial Black"/>
                <a:cs typeface="Arial Black"/>
              </a:rPr>
              <a:t>s</a:t>
            </a:r>
            <a:r>
              <a:rPr sz="3350" spc="420" dirty="0">
                <a:latin typeface="Arial Black"/>
                <a:cs typeface="Arial Black"/>
              </a:rPr>
              <a:t>t</a:t>
            </a:r>
            <a:r>
              <a:rPr sz="3350" spc="-375" dirty="0">
                <a:latin typeface="Arial Black"/>
                <a:cs typeface="Arial Black"/>
              </a:rPr>
              <a:t>i</a:t>
            </a:r>
            <a:r>
              <a:rPr sz="3350" cap="small" spc="160" dirty="0">
                <a:latin typeface="Arial Black"/>
                <a:cs typeface="Arial Black"/>
              </a:rPr>
              <a:t>o</a:t>
            </a:r>
            <a:r>
              <a:rPr sz="3350" spc="15" dirty="0">
                <a:latin typeface="Arial Black"/>
                <a:cs typeface="Arial Black"/>
              </a:rPr>
              <a:t>n</a:t>
            </a:r>
            <a:r>
              <a:rPr sz="3350" spc="-95" dirty="0">
                <a:latin typeface="Arial Black"/>
                <a:cs typeface="Arial Black"/>
              </a:rPr>
              <a:t> </a:t>
            </a:r>
            <a:r>
              <a:rPr sz="3350" spc="200" dirty="0">
                <a:latin typeface="Arial Black"/>
                <a:cs typeface="Arial Black"/>
              </a:rPr>
              <a:t>d</a:t>
            </a:r>
            <a:r>
              <a:rPr sz="3350" spc="120" dirty="0">
                <a:latin typeface="Arial Black"/>
                <a:cs typeface="Arial Black"/>
              </a:rPr>
              <a:t>e</a:t>
            </a:r>
            <a:r>
              <a:rPr sz="3350" spc="35" dirty="0">
                <a:latin typeface="Arial Black"/>
                <a:cs typeface="Arial Black"/>
              </a:rPr>
              <a:t>s</a:t>
            </a:r>
            <a:r>
              <a:rPr sz="3350" spc="-95" dirty="0">
                <a:latin typeface="Arial Black"/>
                <a:cs typeface="Arial Black"/>
              </a:rPr>
              <a:t> </a:t>
            </a:r>
            <a:r>
              <a:rPr sz="3350" spc="120" dirty="0">
                <a:latin typeface="Arial Black"/>
                <a:cs typeface="Arial Black"/>
              </a:rPr>
              <a:t>e</a:t>
            </a:r>
            <a:r>
              <a:rPr sz="3350" spc="215" dirty="0">
                <a:latin typeface="Arial Black"/>
                <a:cs typeface="Arial Black"/>
              </a:rPr>
              <a:t>m</a:t>
            </a:r>
            <a:r>
              <a:rPr sz="3350" spc="200" dirty="0">
                <a:latin typeface="Arial Black"/>
                <a:cs typeface="Arial Black"/>
              </a:rPr>
              <a:t>p</a:t>
            </a:r>
            <a:r>
              <a:rPr sz="3350" spc="-430" dirty="0">
                <a:latin typeface="Arial Black"/>
                <a:cs typeface="Arial Black"/>
              </a:rPr>
              <a:t>l</a:t>
            </a:r>
            <a:r>
              <a:rPr sz="3350" cap="small" spc="160" dirty="0">
                <a:latin typeface="Arial Black"/>
                <a:cs typeface="Arial Black"/>
              </a:rPr>
              <a:t>o</a:t>
            </a:r>
            <a:r>
              <a:rPr sz="3350" spc="204" dirty="0">
                <a:latin typeface="Arial Black"/>
                <a:cs typeface="Arial Black"/>
              </a:rPr>
              <a:t>y</a:t>
            </a:r>
            <a:r>
              <a:rPr sz="3350" spc="120" dirty="0">
                <a:latin typeface="Arial Black"/>
                <a:cs typeface="Arial Black"/>
              </a:rPr>
              <a:t>é</a:t>
            </a:r>
            <a:r>
              <a:rPr sz="3350" spc="35" dirty="0">
                <a:latin typeface="Arial Black"/>
                <a:cs typeface="Arial Black"/>
              </a:rPr>
              <a:t>s</a:t>
            </a:r>
            <a:r>
              <a:rPr sz="3350" spc="-95" dirty="0">
                <a:latin typeface="Arial Black"/>
                <a:cs typeface="Arial Black"/>
              </a:rPr>
              <a:t> </a:t>
            </a:r>
            <a:r>
              <a:rPr sz="3350" spc="315" dirty="0">
                <a:latin typeface="Arial Black"/>
                <a:cs typeface="Arial Black"/>
              </a:rPr>
              <a:t>a</a:t>
            </a:r>
            <a:r>
              <a:rPr sz="3350" spc="-375" dirty="0">
                <a:latin typeface="Arial Black"/>
                <a:cs typeface="Arial Black"/>
              </a:rPr>
              <a:t>i</a:t>
            </a:r>
            <a:r>
              <a:rPr sz="3350" spc="10" dirty="0">
                <a:latin typeface="Arial Black"/>
                <a:cs typeface="Arial Black"/>
              </a:rPr>
              <a:t>n</a:t>
            </a:r>
            <a:r>
              <a:rPr sz="3350" spc="30" dirty="0">
                <a:latin typeface="Arial Black"/>
                <a:cs typeface="Arial Black"/>
              </a:rPr>
              <a:t>s</a:t>
            </a:r>
            <a:r>
              <a:rPr sz="3350" spc="-370" dirty="0">
                <a:latin typeface="Arial Black"/>
                <a:cs typeface="Arial Black"/>
              </a:rPr>
              <a:t>i</a:t>
            </a:r>
            <a:r>
              <a:rPr sz="3350" spc="-95" dirty="0">
                <a:latin typeface="Arial Black"/>
                <a:cs typeface="Arial Black"/>
              </a:rPr>
              <a:t> </a:t>
            </a:r>
            <a:r>
              <a:rPr sz="3350" spc="200" dirty="0">
                <a:latin typeface="Arial Black"/>
                <a:cs typeface="Arial Black"/>
              </a:rPr>
              <a:t>q</a:t>
            </a:r>
            <a:r>
              <a:rPr sz="3350" spc="10" dirty="0">
                <a:latin typeface="Arial Black"/>
                <a:cs typeface="Arial Black"/>
              </a:rPr>
              <a:t>u</a:t>
            </a:r>
            <a:r>
              <a:rPr sz="3350" spc="95" dirty="0">
                <a:latin typeface="Arial Black"/>
                <a:cs typeface="Arial Black"/>
              </a:rPr>
              <a:t>e </a:t>
            </a:r>
            <a:r>
              <a:rPr sz="3350" spc="-430" dirty="0">
                <a:latin typeface="Arial Black"/>
                <a:cs typeface="Arial Black"/>
              </a:rPr>
              <a:t>l</a:t>
            </a:r>
            <a:r>
              <a:rPr sz="3350" spc="320" dirty="0">
                <a:latin typeface="Arial Black"/>
                <a:cs typeface="Arial Black"/>
              </a:rPr>
              <a:t>a</a:t>
            </a:r>
            <a:r>
              <a:rPr sz="3350" spc="-215" dirty="0">
                <a:latin typeface="Arial Black"/>
                <a:cs typeface="Arial Black"/>
              </a:rPr>
              <a:t> </a:t>
            </a:r>
            <a:r>
              <a:rPr sz="3350" spc="145" dirty="0">
                <a:latin typeface="Arial Black"/>
                <a:cs typeface="Arial Black"/>
              </a:rPr>
              <a:t>v</a:t>
            </a:r>
            <a:r>
              <a:rPr sz="3350" spc="120" dirty="0">
                <a:latin typeface="Arial Black"/>
                <a:cs typeface="Arial Black"/>
              </a:rPr>
              <a:t>e</a:t>
            </a:r>
            <a:r>
              <a:rPr sz="3350" spc="10" dirty="0">
                <a:latin typeface="Arial Black"/>
                <a:cs typeface="Arial Black"/>
              </a:rPr>
              <a:t>n</a:t>
            </a:r>
            <a:r>
              <a:rPr sz="3350" spc="420" dirty="0">
                <a:latin typeface="Arial Black"/>
                <a:cs typeface="Arial Black"/>
              </a:rPr>
              <a:t>t</a:t>
            </a:r>
            <a:r>
              <a:rPr sz="3350" spc="125" dirty="0">
                <a:latin typeface="Arial Black"/>
                <a:cs typeface="Arial Black"/>
              </a:rPr>
              <a:t>e</a:t>
            </a:r>
            <a:r>
              <a:rPr sz="3350" spc="-215" dirty="0">
                <a:latin typeface="Arial Black"/>
                <a:cs typeface="Arial Black"/>
              </a:rPr>
              <a:t> </a:t>
            </a:r>
            <a:r>
              <a:rPr sz="3350" spc="200" dirty="0">
                <a:latin typeface="Arial Black"/>
                <a:cs typeface="Arial Black"/>
              </a:rPr>
              <a:t>d</a:t>
            </a:r>
            <a:r>
              <a:rPr sz="3350" spc="120" dirty="0">
                <a:latin typeface="Arial Black"/>
                <a:cs typeface="Arial Black"/>
              </a:rPr>
              <a:t>e</a:t>
            </a:r>
            <a:r>
              <a:rPr sz="3350" spc="35" dirty="0">
                <a:latin typeface="Arial Black"/>
                <a:cs typeface="Arial Black"/>
              </a:rPr>
              <a:t>s</a:t>
            </a:r>
            <a:r>
              <a:rPr sz="3350" spc="-215" dirty="0">
                <a:latin typeface="Arial Black"/>
                <a:cs typeface="Arial Black"/>
              </a:rPr>
              <a:t> </a:t>
            </a:r>
            <a:r>
              <a:rPr sz="3350" spc="200" dirty="0">
                <a:latin typeface="Arial Black"/>
                <a:cs typeface="Arial Black"/>
              </a:rPr>
              <a:t>p</a:t>
            </a:r>
            <a:r>
              <a:rPr sz="3350" spc="305" dirty="0">
                <a:latin typeface="Arial Black"/>
                <a:cs typeface="Arial Black"/>
              </a:rPr>
              <a:t>r</a:t>
            </a:r>
            <a:r>
              <a:rPr sz="3350" cap="small" spc="160" dirty="0">
                <a:latin typeface="Arial Black"/>
                <a:cs typeface="Arial Black"/>
              </a:rPr>
              <a:t>o</a:t>
            </a:r>
            <a:r>
              <a:rPr sz="3350" spc="200" dirty="0">
                <a:latin typeface="Arial Black"/>
                <a:cs typeface="Arial Black"/>
              </a:rPr>
              <a:t>d</a:t>
            </a:r>
            <a:r>
              <a:rPr sz="3350" spc="10" dirty="0">
                <a:latin typeface="Arial Black"/>
                <a:cs typeface="Arial Black"/>
              </a:rPr>
              <a:t>u</a:t>
            </a:r>
            <a:r>
              <a:rPr sz="3350" spc="-375" dirty="0">
                <a:latin typeface="Arial Black"/>
                <a:cs typeface="Arial Black"/>
              </a:rPr>
              <a:t>i</a:t>
            </a:r>
            <a:r>
              <a:rPr sz="3350" spc="420" dirty="0">
                <a:latin typeface="Arial Black"/>
                <a:cs typeface="Arial Black"/>
              </a:rPr>
              <a:t>t</a:t>
            </a:r>
            <a:r>
              <a:rPr sz="3350" spc="35" dirty="0">
                <a:latin typeface="Arial Black"/>
                <a:cs typeface="Arial Black"/>
              </a:rPr>
              <a:t>s</a:t>
            </a:r>
            <a:r>
              <a:rPr sz="3350" spc="-215" dirty="0">
                <a:latin typeface="Arial Black"/>
                <a:cs typeface="Arial Black"/>
              </a:rPr>
              <a:t> </a:t>
            </a:r>
            <a:r>
              <a:rPr sz="3350" spc="200" dirty="0">
                <a:latin typeface="Arial Black"/>
                <a:cs typeface="Arial Black"/>
              </a:rPr>
              <a:t>d</a:t>
            </a:r>
            <a:r>
              <a:rPr sz="3350" spc="-545" dirty="0">
                <a:latin typeface="Arial Black"/>
                <a:cs typeface="Arial Black"/>
              </a:rPr>
              <a:t>'</a:t>
            </a:r>
            <a:r>
              <a:rPr sz="3350" spc="10" dirty="0">
                <a:latin typeface="Arial Black"/>
                <a:cs typeface="Arial Black"/>
              </a:rPr>
              <a:t>un</a:t>
            </a:r>
            <a:r>
              <a:rPr sz="3350" spc="125" dirty="0">
                <a:latin typeface="Arial Black"/>
                <a:cs typeface="Arial Black"/>
              </a:rPr>
              <a:t>e</a:t>
            </a:r>
            <a:r>
              <a:rPr sz="3350" spc="-215" dirty="0">
                <a:latin typeface="Arial Black"/>
                <a:cs typeface="Arial Black"/>
              </a:rPr>
              <a:t> </a:t>
            </a:r>
            <a:r>
              <a:rPr sz="3350" spc="120" dirty="0">
                <a:latin typeface="Arial Black"/>
                <a:cs typeface="Arial Black"/>
              </a:rPr>
              <a:t>e</a:t>
            </a:r>
            <a:r>
              <a:rPr sz="3350" spc="10" dirty="0">
                <a:latin typeface="Arial Black"/>
                <a:cs typeface="Arial Black"/>
              </a:rPr>
              <a:t>n</a:t>
            </a:r>
            <a:r>
              <a:rPr sz="3350" spc="420" dirty="0">
                <a:latin typeface="Arial Black"/>
                <a:cs typeface="Arial Black"/>
              </a:rPr>
              <a:t>t</a:t>
            </a:r>
            <a:r>
              <a:rPr sz="3350" spc="305" dirty="0">
                <a:latin typeface="Arial Black"/>
                <a:cs typeface="Arial Black"/>
              </a:rPr>
              <a:t>r</a:t>
            </a:r>
            <a:r>
              <a:rPr sz="3350" spc="120" dirty="0">
                <a:latin typeface="Arial Black"/>
                <a:cs typeface="Arial Black"/>
              </a:rPr>
              <a:t>e</a:t>
            </a:r>
            <a:r>
              <a:rPr sz="3350" spc="200" dirty="0">
                <a:latin typeface="Arial Black"/>
                <a:cs typeface="Arial Black"/>
              </a:rPr>
              <a:t>p</a:t>
            </a:r>
            <a:r>
              <a:rPr sz="3350" spc="305" dirty="0">
                <a:latin typeface="Arial Black"/>
                <a:cs typeface="Arial Black"/>
              </a:rPr>
              <a:t>r</a:t>
            </a:r>
            <a:r>
              <a:rPr sz="3350" spc="-375" dirty="0">
                <a:latin typeface="Arial Black"/>
                <a:cs typeface="Arial Black"/>
              </a:rPr>
              <a:t>i</a:t>
            </a:r>
            <a:r>
              <a:rPr sz="3350" spc="30" dirty="0">
                <a:latin typeface="Arial Black"/>
                <a:cs typeface="Arial Black"/>
              </a:rPr>
              <a:t>s</a:t>
            </a:r>
            <a:r>
              <a:rPr sz="3350" spc="125" dirty="0">
                <a:latin typeface="Arial Black"/>
                <a:cs typeface="Arial Black"/>
              </a:rPr>
              <a:t>e</a:t>
            </a:r>
            <a:endParaRPr sz="33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5941" y="5850385"/>
            <a:ext cx="3438524" cy="34099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596" y="6094672"/>
            <a:ext cx="4676774" cy="26384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92920" y="1836399"/>
            <a:ext cx="6162674" cy="30860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85941" y="1734579"/>
            <a:ext cx="3181349" cy="3181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23296" y="5902293"/>
            <a:ext cx="3343054" cy="29763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81032" y="2051699"/>
            <a:ext cx="2305049" cy="28479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71735" y="496985"/>
            <a:ext cx="103676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80" dirty="0">
                <a:solidFill>
                  <a:srgbClr val="FD6100"/>
                </a:solidFill>
                <a:latin typeface="Trebuchet MS"/>
                <a:cs typeface="Trebuchet MS"/>
              </a:rPr>
              <a:t>O</a:t>
            </a:r>
            <a:r>
              <a:rPr sz="6000" spc="-110" dirty="0">
                <a:solidFill>
                  <a:srgbClr val="FD6100"/>
                </a:solidFill>
                <a:latin typeface="Trebuchet MS"/>
                <a:cs typeface="Trebuchet MS"/>
              </a:rPr>
              <a:t>u</a:t>
            </a:r>
            <a:r>
              <a:rPr sz="6000" spc="-105" dirty="0">
                <a:solidFill>
                  <a:srgbClr val="FD6100"/>
                </a:solidFill>
                <a:latin typeface="Trebuchet MS"/>
                <a:cs typeface="Trebuchet MS"/>
              </a:rPr>
              <a:t>ti</a:t>
            </a:r>
            <a:r>
              <a:rPr sz="6000" dirty="0">
                <a:solidFill>
                  <a:srgbClr val="FD6100"/>
                </a:solidFill>
                <a:latin typeface="Trebuchet MS"/>
                <a:cs typeface="Trebuchet MS"/>
              </a:rPr>
              <a:t>l</a:t>
            </a:r>
            <a:r>
              <a:rPr sz="6000" spc="290" dirty="0">
                <a:solidFill>
                  <a:srgbClr val="FD6100"/>
                </a:solidFill>
                <a:latin typeface="Trebuchet MS"/>
                <a:cs typeface="Trebuchet MS"/>
              </a:rPr>
              <a:t>s</a:t>
            </a:r>
            <a:r>
              <a:rPr sz="6000" spc="-345" dirty="0">
                <a:solidFill>
                  <a:srgbClr val="FD6100"/>
                </a:solidFill>
                <a:latin typeface="Trebuchet MS"/>
                <a:cs typeface="Trebuchet MS"/>
              </a:rPr>
              <a:t> </a:t>
            </a:r>
            <a:r>
              <a:rPr sz="6000" spc="-150" dirty="0">
                <a:solidFill>
                  <a:srgbClr val="FD6100"/>
                </a:solidFill>
                <a:latin typeface="Trebuchet MS"/>
                <a:cs typeface="Trebuchet MS"/>
              </a:rPr>
              <a:t>e</a:t>
            </a:r>
            <a:r>
              <a:rPr sz="6000" spc="-100" dirty="0">
                <a:solidFill>
                  <a:srgbClr val="FD6100"/>
                </a:solidFill>
                <a:latin typeface="Trebuchet MS"/>
                <a:cs typeface="Trebuchet MS"/>
              </a:rPr>
              <a:t>t</a:t>
            </a:r>
            <a:r>
              <a:rPr sz="6000" spc="-345" dirty="0">
                <a:solidFill>
                  <a:srgbClr val="FD6100"/>
                </a:solidFill>
                <a:latin typeface="Trebuchet MS"/>
                <a:cs typeface="Trebuchet MS"/>
              </a:rPr>
              <a:t> </a:t>
            </a:r>
            <a:r>
              <a:rPr sz="6000" spc="-105" dirty="0">
                <a:solidFill>
                  <a:srgbClr val="FD6100"/>
                </a:solidFill>
                <a:latin typeface="Trebuchet MS"/>
                <a:cs typeface="Trebuchet MS"/>
              </a:rPr>
              <a:t>t</a:t>
            </a:r>
            <a:r>
              <a:rPr sz="6000" spc="-150" dirty="0">
                <a:solidFill>
                  <a:srgbClr val="FD6100"/>
                </a:solidFill>
                <a:latin typeface="Trebuchet MS"/>
                <a:cs typeface="Trebuchet MS"/>
              </a:rPr>
              <a:t>e</a:t>
            </a:r>
            <a:r>
              <a:rPr sz="6000" spc="-210" dirty="0">
                <a:solidFill>
                  <a:srgbClr val="FD6100"/>
                </a:solidFill>
                <a:latin typeface="Trebuchet MS"/>
                <a:cs typeface="Trebuchet MS"/>
              </a:rPr>
              <a:t>c</a:t>
            </a:r>
            <a:r>
              <a:rPr sz="6000" spc="-90" dirty="0">
                <a:solidFill>
                  <a:srgbClr val="FD6100"/>
                </a:solidFill>
                <a:latin typeface="Trebuchet MS"/>
                <a:cs typeface="Trebuchet MS"/>
              </a:rPr>
              <a:t>h</a:t>
            </a:r>
            <a:r>
              <a:rPr sz="6000" spc="-75" dirty="0">
                <a:solidFill>
                  <a:srgbClr val="FD6100"/>
                </a:solidFill>
                <a:latin typeface="Trebuchet MS"/>
                <a:cs typeface="Trebuchet MS"/>
              </a:rPr>
              <a:t>n</a:t>
            </a:r>
            <a:r>
              <a:rPr sz="6000" spc="100" dirty="0">
                <a:solidFill>
                  <a:srgbClr val="FD6100"/>
                </a:solidFill>
                <a:latin typeface="Trebuchet MS"/>
                <a:cs typeface="Trebuchet MS"/>
              </a:rPr>
              <a:t>o</a:t>
            </a:r>
            <a:r>
              <a:rPr sz="6000" dirty="0">
                <a:solidFill>
                  <a:srgbClr val="FD6100"/>
                </a:solidFill>
                <a:latin typeface="Trebuchet MS"/>
                <a:cs typeface="Trebuchet MS"/>
              </a:rPr>
              <a:t>l</a:t>
            </a:r>
            <a:r>
              <a:rPr sz="6000" spc="100" dirty="0">
                <a:solidFill>
                  <a:srgbClr val="FD6100"/>
                </a:solidFill>
                <a:latin typeface="Trebuchet MS"/>
                <a:cs typeface="Trebuchet MS"/>
              </a:rPr>
              <a:t>o</a:t>
            </a:r>
            <a:r>
              <a:rPr sz="6000" spc="245" dirty="0">
                <a:solidFill>
                  <a:srgbClr val="FD6100"/>
                </a:solidFill>
                <a:latin typeface="Trebuchet MS"/>
                <a:cs typeface="Trebuchet MS"/>
              </a:rPr>
              <a:t>g</a:t>
            </a:r>
            <a:r>
              <a:rPr sz="6000" spc="-105" dirty="0">
                <a:solidFill>
                  <a:srgbClr val="FD6100"/>
                </a:solidFill>
                <a:latin typeface="Trebuchet MS"/>
                <a:cs typeface="Trebuchet MS"/>
              </a:rPr>
              <a:t>i</a:t>
            </a:r>
            <a:r>
              <a:rPr sz="6000" spc="-150" dirty="0">
                <a:solidFill>
                  <a:srgbClr val="FD6100"/>
                </a:solidFill>
                <a:latin typeface="Trebuchet MS"/>
                <a:cs typeface="Trebuchet MS"/>
              </a:rPr>
              <a:t>e</a:t>
            </a:r>
            <a:r>
              <a:rPr sz="6000" spc="290" dirty="0">
                <a:solidFill>
                  <a:srgbClr val="FD6100"/>
                </a:solidFill>
                <a:latin typeface="Trebuchet MS"/>
                <a:cs typeface="Trebuchet MS"/>
              </a:rPr>
              <a:t>s</a:t>
            </a:r>
            <a:r>
              <a:rPr sz="6000" spc="-345" dirty="0">
                <a:solidFill>
                  <a:srgbClr val="FD6100"/>
                </a:solidFill>
                <a:latin typeface="Trebuchet MS"/>
                <a:cs typeface="Trebuchet MS"/>
              </a:rPr>
              <a:t> </a:t>
            </a:r>
            <a:r>
              <a:rPr sz="6000" spc="-110" dirty="0">
                <a:solidFill>
                  <a:srgbClr val="FD6100"/>
                </a:solidFill>
                <a:latin typeface="Trebuchet MS"/>
                <a:cs typeface="Trebuchet MS"/>
              </a:rPr>
              <a:t>u</a:t>
            </a:r>
            <a:r>
              <a:rPr sz="6000" spc="-105" dirty="0">
                <a:solidFill>
                  <a:srgbClr val="FD6100"/>
                </a:solidFill>
                <a:latin typeface="Trebuchet MS"/>
                <a:cs typeface="Trebuchet MS"/>
              </a:rPr>
              <a:t>ti</a:t>
            </a:r>
            <a:r>
              <a:rPr sz="6000" dirty="0">
                <a:solidFill>
                  <a:srgbClr val="FD6100"/>
                </a:solidFill>
                <a:latin typeface="Trebuchet MS"/>
                <a:cs typeface="Trebuchet MS"/>
              </a:rPr>
              <a:t>l</a:t>
            </a:r>
            <a:r>
              <a:rPr sz="6000" spc="-105" dirty="0">
                <a:solidFill>
                  <a:srgbClr val="FD6100"/>
                </a:solidFill>
                <a:latin typeface="Trebuchet MS"/>
                <a:cs typeface="Trebuchet MS"/>
              </a:rPr>
              <a:t>i</a:t>
            </a:r>
            <a:r>
              <a:rPr sz="6000" spc="285" dirty="0">
                <a:solidFill>
                  <a:srgbClr val="FD6100"/>
                </a:solidFill>
                <a:latin typeface="Trebuchet MS"/>
                <a:cs typeface="Trebuchet MS"/>
              </a:rPr>
              <a:t>s</a:t>
            </a:r>
            <a:r>
              <a:rPr sz="6000" spc="-150" dirty="0">
                <a:solidFill>
                  <a:srgbClr val="FD6100"/>
                </a:solidFill>
                <a:latin typeface="Trebuchet MS"/>
                <a:cs typeface="Trebuchet MS"/>
              </a:rPr>
              <a:t>é</a:t>
            </a:r>
            <a:r>
              <a:rPr sz="6000" spc="290" dirty="0">
                <a:solidFill>
                  <a:srgbClr val="FD6100"/>
                </a:solidFill>
                <a:latin typeface="Trebuchet MS"/>
                <a:cs typeface="Trebuchet MS"/>
              </a:rPr>
              <a:t>s</a:t>
            </a:r>
            <a:endParaRPr sz="6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417434" cy="10287000"/>
          </a:xfrm>
          <a:custGeom>
            <a:avLst/>
            <a:gdLst/>
            <a:ahLst/>
            <a:cxnLst/>
            <a:rect l="l" t="t" r="r" b="b"/>
            <a:pathLst>
              <a:path w="7417434" h="10287000">
                <a:moveTo>
                  <a:pt x="4460680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4460681" y="0"/>
                </a:lnTo>
                <a:lnTo>
                  <a:pt x="7416959" y="5120825"/>
                </a:lnTo>
                <a:lnTo>
                  <a:pt x="7416959" y="5166173"/>
                </a:lnTo>
                <a:lnTo>
                  <a:pt x="4460680" y="10286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58527" y="3395726"/>
            <a:ext cx="7950834" cy="347345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 marR="5080" indent="-635" algn="ctr">
              <a:lnSpc>
                <a:spcPts val="8770"/>
              </a:lnSpc>
              <a:spcBef>
                <a:spcPts val="1040"/>
              </a:spcBef>
            </a:pPr>
            <a:r>
              <a:rPr sz="8000" b="0" spc="-5" dirty="0">
                <a:solidFill>
                  <a:srgbClr val="FFFFFF"/>
                </a:solidFill>
                <a:latin typeface="Courier New"/>
                <a:cs typeface="Courier New"/>
              </a:rPr>
              <a:t>Présentation </a:t>
            </a:r>
            <a:r>
              <a:rPr sz="8000" b="0" spc="-47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0" b="0" spc="-5" dirty="0">
                <a:solidFill>
                  <a:srgbClr val="FFFFFF"/>
                </a:solidFill>
                <a:latin typeface="Courier New"/>
                <a:cs typeface="Courier New"/>
              </a:rPr>
              <a:t>de </a:t>
            </a:r>
            <a:r>
              <a:rPr sz="8000" b="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0" b="0" spc="-5" dirty="0">
                <a:solidFill>
                  <a:srgbClr val="FFFFFF"/>
                </a:solidFill>
                <a:latin typeface="Courier New"/>
                <a:cs typeface="Courier New"/>
              </a:rPr>
              <a:t>l'applicatio</a:t>
            </a:r>
            <a:r>
              <a:rPr sz="8000" b="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endParaRPr sz="8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3525" y="566989"/>
            <a:ext cx="5324474" cy="87820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3743" y="3681027"/>
            <a:ext cx="4571365" cy="241236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9380"/>
              </a:lnSpc>
              <a:spcBef>
                <a:spcPts val="245"/>
              </a:spcBef>
            </a:pPr>
            <a:r>
              <a:rPr sz="7850" b="0" spc="10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7850" b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7850" b="0" spc="11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7850" b="0" spc="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7850" b="0" spc="-7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850" b="0" spc="16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7850" b="0" spc="1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7850" b="0" spc="-2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7850" b="0" spc="2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7850" b="0" spc="110" dirty="0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sz="7850" b="0" spc="-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7850" b="0" spc="-17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7850" b="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7850" b="0" spc="2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7850" b="0" spc="2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7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6381" y="566990"/>
            <a:ext cx="5324475" cy="87820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3743" y="3681028"/>
            <a:ext cx="3887470" cy="241236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9380"/>
              </a:lnSpc>
              <a:spcBef>
                <a:spcPts val="245"/>
              </a:spcBef>
            </a:pPr>
            <a:r>
              <a:rPr sz="7850" b="0" spc="60" dirty="0">
                <a:solidFill>
                  <a:srgbClr val="FFFFFF"/>
                </a:solidFill>
                <a:latin typeface="Trebuchet MS"/>
                <a:cs typeface="Trebuchet MS"/>
              </a:rPr>
              <a:t>Page </a:t>
            </a:r>
            <a:r>
              <a:rPr sz="7850" b="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850" b="0" spc="16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7850" b="0" spc="390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sz="7850" b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7850" b="0" spc="-295" dirty="0">
                <a:solidFill>
                  <a:srgbClr val="FFFFFF"/>
                </a:solidFill>
                <a:latin typeface="Trebuchet MS"/>
                <a:cs typeface="Trebuchet MS"/>
              </a:rPr>
              <a:t>cc</a:t>
            </a:r>
            <a:r>
              <a:rPr sz="7850" b="0" spc="8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7850" b="0" spc="-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7850" b="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7850" b="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7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566987"/>
            <a:ext cx="5324474" cy="87629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4537" y="3681026"/>
            <a:ext cx="4994275" cy="241236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9380"/>
              </a:lnSpc>
              <a:spcBef>
                <a:spcPts val="245"/>
              </a:spcBef>
            </a:pPr>
            <a:r>
              <a:rPr sz="7850" b="0" spc="-1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7850" b="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7850" b="0" spc="3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7850" b="0" spc="-3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7850" b="0" spc="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7850" b="0" spc="-7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850" b="0" spc="16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7850" b="0" spc="-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7850" b="0" spc="459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7850" b="0" spc="8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7850" b="0" spc="-3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7850" b="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7850" b="0" spc="-1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7850" b="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7850" b="0" spc="3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7850" b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7850" b="0" spc="-3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7850" b="0" spc="-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7850" b="0" spc="8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7850" b="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7850" b="0" spc="5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7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145</Words>
  <Application>Microsoft Office PowerPoint</Application>
  <PresentationFormat>Personnalisé</PresentationFormat>
  <Paragraphs>29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 Black</vt:lpstr>
      <vt:lpstr>Calibri</vt:lpstr>
      <vt:lpstr>Courier New</vt:lpstr>
      <vt:lpstr>Tahoma</vt:lpstr>
      <vt:lpstr>Trebuchet MS</vt:lpstr>
      <vt:lpstr>Office Theme</vt:lpstr>
      <vt:lpstr>Présentation du</vt:lpstr>
      <vt:lpstr>PLAN</vt:lpstr>
      <vt:lpstr>Présentation PowerPoint</vt:lpstr>
      <vt:lpstr>Présentation du  projet</vt:lpstr>
      <vt:lpstr>Outils et technologies utilisés</vt:lpstr>
      <vt:lpstr>Présentation  de  l'application</vt:lpstr>
      <vt:lpstr>Page de  connexion</vt:lpstr>
      <vt:lpstr>Page  d'accueil</vt:lpstr>
      <vt:lpstr>Liste des  utilisateurs</vt:lpstr>
      <vt:lpstr>Détails  d'un  utilisateur</vt:lpstr>
      <vt:lpstr>Liste des  produits</vt:lpstr>
      <vt:lpstr>Ajout de  produits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Dolibarr</dc:title>
  <dc:creator>Marie Waly Fall</dc:creator>
  <cp:keywords>DAFa6vnVOWE,BAEkOSCa-e4</cp:keywords>
  <cp:lastModifiedBy>Daniel Dieme</cp:lastModifiedBy>
  <cp:revision>2</cp:revision>
  <dcterms:created xsi:type="dcterms:W3CDTF">2023-02-19T23:13:28Z</dcterms:created>
  <dcterms:modified xsi:type="dcterms:W3CDTF">2023-02-19T23:14:43Z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2023-02-19T00:00:00Z</vt:filetime>
  </property>
  <property fmtid="{D5CDD505-2E9C-101B-9397-08002B2CF9AE}" pid="3" name="Creator">
    <vt:lpwstr>Canva</vt:lpwstr>
  </property>
  <property fmtid="{D5CDD505-2E9C-101B-9397-08002B2CF9AE}" pid="4" name="LastSaved">
    <vt:filetime>2023-02-19T00:00:00Z</vt:filetime>
  </property>
</Properties>
</file>