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166000" y="2313360"/>
            <a:ext cx="1608840" cy="71784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HiveMQ Broker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75680" y="2313360"/>
            <a:ext cx="1608840" cy="7178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test-driver-container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591640" y="750600"/>
            <a:ext cx="1618920" cy="1438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(SST) monitor app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 flipH="1">
            <a:off x="1785600" y="1462320"/>
            <a:ext cx="806040" cy="1210320"/>
          </a:xfrm>
          <a:prstGeom prst="line">
            <a:avLst/>
          </a:prstGeom>
          <a:ln>
            <a:solidFill>
              <a:schemeClr val="tx1"/>
            </a:solidFill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580040" y="1788480"/>
            <a:ext cx="7740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GET …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 flipV="1">
            <a:off x="4223160" y="2895480"/>
            <a:ext cx="930960" cy="962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8386920" y="190080"/>
            <a:ext cx="2086920" cy="1438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(SST) clustered app node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8398440" y="1770480"/>
            <a:ext cx="2086920" cy="1438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(SST) clustered app node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Line 10"/>
          <p:cNvSpPr/>
          <p:nvPr/>
        </p:nvSpPr>
        <p:spPr>
          <a:xfrm flipV="1">
            <a:off x="6787440" y="1949400"/>
            <a:ext cx="1098000" cy="541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11"/>
          <p:cNvSpPr/>
          <p:nvPr/>
        </p:nvSpPr>
        <p:spPr>
          <a:xfrm flipV="1">
            <a:off x="7885440" y="909720"/>
            <a:ext cx="501120" cy="1032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12"/>
          <p:cNvSpPr/>
          <p:nvPr/>
        </p:nvSpPr>
        <p:spPr>
          <a:xfrm flipH="1" flipV="1">
            <a:off x="7885440" y="1947240"/>
            <a:ext cx="513000" cy="543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6617520" y="1425600"/>
            <a:ext cx="1267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Mqtt shared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subscription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2728800" y="1770840"/>
            <a:ext cx="1358640" cy="358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Ping-Consumer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8775360" y="1235520"/>
            <a:ext cx="1358640" cy="358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Ping-Provider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8784360" y="2814120"/>
            <a:ext cx="1358640" cy="358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Ping-Provider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2603520" y="3137760"/>
            <a:ext cx="1618920" cy="14389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backpressure monitor app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2740680" y="4166280"/>
            <a:ext cx="1358640" cy="358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Ping-Consumer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6" name="Line 19"/>
          <p:cNvSpPr/>
          <p:nvPr/>
        </p:nvSpPr>
        <p:spPr>
          <a:xfrm flipH="1" flipV="1">
            <a:off x="1785600" y="2672640"/>
            <a:ext cx="817560" cy="1185120"/>
          </a:xfrm>
          <a:prstGeom prst="line">
            <a:avLst/>
          </a:prstGeom>
          <a:ln>
            <a:solidFill>
              <a:schemeClr val="tx1"/>
            </a:solidFill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1959120" y="2878560"/>
            <a:ext cx="7740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GET …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Line 21"/>
          <p:cNvSpPr/>
          <p:nvPr/>
        </p:nvSpPr>
        <p:spPr>
          <a:xfrm>
            <a:off x="4211640" y="1462320"/>
            <a:ext cx="942480" cy="968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22"/>
          <p:cNvSpPr/>
          <p:nvPr/>
        </p:nvSpPr>
        <p:spPr>
          <a:xfrm flipV="1">
            <a:off x="1904040" y="1690560"/>
            <a:ext cx="636120" cy="954720"/>
          </a:xfrm>
          <a:prstGeom prst="line">
            <a:avLst/>
          </a:prstGeom>
          <a:ln>
            <a:solidFill>
              <a:srgbClr val="5597d3"/>
            </a:solidFill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2103120" y="2226600"/>
            <a:ext cx="969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5b9bd5"/>
                </a:solidFill>
                <a:latin typeface="Calibri"/>
                <a:ea typeface="DejaVu Sans"/>
              </a:rPr>
              <a:t>SST test </a:t>
            </a:r>
            <a:br/>
            <a:r>
              <a:rPr b="0" lang="de-DE" sz="1400" spc="-1" strike="noStrike">
                <a:solidFill>
                  <a:srgbClr val="5b9bd5"/>
                </a:solidFill>
                <a:latin typeface="Calibri"/>
                <a:ea typeface="DejaVu Sans"/>
              </a:rPr>
              <a:t>result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Line 24"/>
          <p:cNvSpPr/>
          <p:nvPr/>
        </p:nvSpPr>
        <p:spPr>
          <a:xfrm>
            <a:off x="1812960" y="2901600"/>
            <a:ext cx="749160" cy="1091160"/>
          </a:xfrm>
          <a:prstGeom prst="line">
            <a:avLst/>
          </a:prstGeom>
          <a:ln>
            <a:solidFill>
              <a:srgbClr val="ec792a"/>
            </a:solidFill>
            <a:headEnd len="med" type="arrow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2" name="CustomShape 25"/>
          <p:cNvSpPr/>
          <p:nvPr/>
        </p:nvSpPr>
        <p:spPr>
          <a:xfrm>
            <a:off x="993960" y="3566160"/>
            <a:ext cx="13834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ed7d31"/>
                </a:solidFill>
                <a:latin typeface="Calibri"/>
                <a:ea typeface="DejaVu Sans"/>
              </a:rPr>
              <a:t>Backpressure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ed7d31"/>
                </a:solidFill>
                <a:latin typeface="Calibri"/>
                <a:ea typeface="DejaVu Sans"/>
              </a:rPr>
              <a:t>test result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8398440" y="3530520"/>
            <a:ext cx="2086920" cy="14389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Backpressure provider node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" name="CustomShape 27"/>
          <p:cNvSpPr/>
          <p:nvPr/>
        </p:nvSpPr>
        <p:spPr>
          <a:xfrm>
            <a:off x="8748360" y="4559040"/>
            <a:ext cx="1358640" cy="358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Ping-Provider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8403120" y="5077800"/>
            <a:ext cx="2086920" cy="14389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Backpressure provider node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8752680" y="6106320"/>
            <a:ext cx="1358640" cy="358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Ping-Provider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Line 30"/>
          <p:cNvSpPr/>
          <p:nvPr/>
        </p:nvSpPr>
        <p:spPr>
          <a:xfrm>
            <a:off x="6785640" y="2813760"/>
            <a:ext cx="957240" cy="210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31"/>
          <p:cNvSpPr/>
          <p:nvPr/>
        </p:nvSpPr>
        <p:spPr>
          <a:xfrm flipV="1">
            <a:off x="7742880" y="4250520"/>
            <a:ext cx="655560" cy="668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32"/>
          <p:cNvSpPr/>
          <p:nvPr/>
        </p:nvSpPr>
        <p:spPr>
          <a:xfrm>
            <a:off x="7742880" y="4919040"/>
            <a:ext cx="660240" cy="87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3"/>
          <p:cNvSpPr/>
          <p:nvPr/>
        </p:nvSpPr>
        <p:spPr>
          <a:xfrm>
            <a:off x="6474960" y="4763160"/>
            <a:ext cx="1267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Mqtt shared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subscription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" name="CustomShape 34"/>
          <p:cNvSpPr/>
          <p:nvPr/>
        </p:nvSpPr>
        <p:spPr>
          <a:xfrm>
            <a:off x="5157720" y="562320"/>
            <a:ext cx="1608840" cy="71784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joynrbackend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" name="Line 35"/>
          <p:cNvSpPr/>
          <p:nvPr/>
        </p:nvSpPr>
        <p:spPr>
          <a:xfrm>
            <a:off x="5943600" y="1280160"/>
            <a:ext cx="0" cy="103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  <Words>57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2018-06-07T15:22:18Z</dcterms:created>
  <dc:creator>Atanas Gegov</dc:creator>
  <dc:description/>
  <dc:language>en-US</dc:language>
  <cp:lastModifiedBy/>
  <dcterms:modified xsi:type="dcterms:W3CDTF">2023-03-07T08:25:49Z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