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95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598649-0CF8-42EB-A548-AC2BF264216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ACE5-227A-4963-BF83-A2C6A847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9A40-AAC4-4D03-B306-064F335E1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80619"/>
            <a:ext cx="8825658" cy="1348381"/>
          </a:xfrm>
        </p:spPr>
        <p:txBody>
          <a:bodyPr/>
          <a:lstStyle/>
          <a:p>
            <a:pPr algn="ctr"/>
            <a:r>
              <a:rPr lang="en-US" dirty="0" err="1"/>
              <a:t>Lahonda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4B87-748F-4DAA-9274-C98F1D97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45" y="3298874"/>
            <a:ext cx="2995014" cy="861420"/>
          </a:xfrm>
        </p:spPr>
        <p:txBody>
          <a:bodyPr/>
          <a:lstStyle/>
          <a:p>
            <a:r>
              <a:rPr lang="en-US" dirty="0"/>
              <a:t>The best game ever</a:t>
            </a:r>
          </a:p>
        </p:txBody>
      </p:sp>
    </p:spTree>
    <p:extLst>
      <p:ext uri="{BB962C8B-B14F-4D97-AF65-F5344CB8AC3E}">
        <p14:creationId xmlns:p14="http://schemas.microsoft.com/office/powerpoint/2010/main" val="39908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A7D9-841C-40F7-9CC2-34387E3A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la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8179-FAD5-4C62-9517-D844F76A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I : Presentation de </a:t>
            </a:r>
            <a:r>
              <a:rPr lang="en-US" dirty="0" err="1"/>
              <a:t>l’idee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Genre de </a:t>
            </a:r>
            <a:r>
              <a:rPr lang="en-US" dirty="0" err="1"/>
              <a:t>jeu</a:t>
            </a:r>
            <a:endParaRPr lang="en-US" dirty="0"/>
          </a:p>
          <a:p>
            <a:pPr lvl="1"/>
            <a:r>
              <a:rPr lang="fr-FR" dirty="0"/>
              <a:t>Exemple</a:t>
            </a:r>
          </a:p>
          <a:p>
            <a:r>
              <a:rPr lang="en-US" dirty="0"/>
              <a:t>II : Development</a:t>
            </a:r>
          </a:p>
          <a:p>
            <a:pPr lvl="1"/>
            <a:r>
              <a:rPr lang="en-US" dirty="0"/>
              <a:t>Presentation de IA</a:t>
            </a:r>
          </a:p>
          <a:p>
            <a:pPr lvl="1"/>
            <a:r>
              <a:rPr lang="en-US" dirty="0"/>
              <a:t>Attribution des taches</a:t>
            </a:r>
          </a:p>
          <a:p>
            <a:pPr lvl="1"/>
            <a:r>
              <a:rPr lang="en-US" dirty="0"/>
              <a:t>Choix du language</a:t>
            </a:r>
          </a:p>
          <a:p>
            <a:pPr lvl="1"/>
            <a:r>
              <a:rPr lang="en-US" dirty="0" err="1"/>
              <a:t>Deroulement</a:t>
            </a:r>
            <a:endParaRPr lang="en-US" dirty="0"/>
          </a:p>
          <a:p>
            <a:r>
              <a:rPr lang="en-US" dirty="0"/>
              <a:t>III : Conclusion</a:t>
            </a:r>
          </a:p>
          <a:p>
            <a:pPr lvl="1"/>
            <a:r>
              <a:rPr lang="en-US" dirty="0"/>
              <a:t>Parties a </a:t>
            </a:r>
            <a:r>
              <a:rPr lang="en-US" dirty="0" err="1"/>
              <a:t>finir</a:t>
            </a:r>
            <a:endParaRPr lang="en-US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594-6CB1-4592-BFF6-2EFC245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Presentation de </a:t>
            </a:r>
            <a:r>
              <a:rPr lang="en-US" dirty="0" err="1"/>
              <a:t>l’idee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6E73-908F-44F3-898C-BF0D6149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 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7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594-6CB1-4592-BFF6-2EFC2457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Presentation de </a:t>
            </a:r>
            <a:r>
              <a:rPr lang="en-US" dirty="0" err="1"/>
              <a:t>l’idee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6E73-908F-44F3-898C-BF0D6149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Exemple</a:t>
            </a:r>
            <a:r>
              <a:rPr lang="en-US" dirty="0"/>
              <a:t> 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F3B-6579-4C8A-B28A-26A7F51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: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71CB-7CEC-4327-BB77-10F53580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Attribution des taches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9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F3B-6579-4C8A-B28A-26A7F51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: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71CB-7CEC-4327-BB77-10F53580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Deroulement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0F6-383F-49D2-8970-4056C1D2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39D9-5F93-461D-8606-75B84C8B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nous </a:t>
            </a:r>
            <a:r>
              <a:rPr lang="fr-FR"/>
              <a:t>reste a </a:t>
            </a:r>
            <a:r>
              <a:rPr lang="fr-FR" dirty="0"/>
              <a:t>finir</a:t>
            </a:r>
          </a:p>
        </p:txBody>
      </p:sp>
    </p:spTree>
    <p:extLst>
      <p:ext uri="{BB962C8B-B14F-4D97-AF65-F5344CB8AC3E}">
        <p14:creationId xmlns:p14="http://schemas.microsoft.com/office/powerpoint/2010/main" val="296386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72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Lahonda</vt:lpstr>
      <vt:lpstr>Plan de la presentation:</vt:lpstr>
      <vt:lpstr>I Presentation de l’idee</vt:lpstr>
      <vt:lpstr>I Presentation de l’idee</vt:lpstr>
      <vt:lpstr>II : Development </vt:lpstr>
      <vt:lpstr>II : Development </vt:lpstr>
      <vt:lpstr>III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Lahonda</dc:title>
  <dc:creator>Vovcheg</dc:creator>
  <cp:lastModifiedBy>Vovcheg</cp:lastModifiedBy>
  <cp:revision>10</cp:revision>
  <dcterms:created xsi:type="dcterms:W3CDTF">2019-11-07T09:33:09Z</dcterms:created>
  <dcterms:modified xsi:type="dcterms:W3CDTF">2019-11-07T10:55:01Z</dcterms:modified>
</cp:coreProperties>
</file>