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405"/>
  </p:normalViewPr>
  <p:slideViewPr>
    <p:cSldViewPr snapToGrid="0">
      <p:cViewPr varScale="1">
        <p:scale>
          <a:sx n="121" d="100"/>
          <a:sy n="121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74CE-A698-D3C0-D9CA-D44F43A36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/>
              <a:t>SRS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37FEB-D7FC-8D86-3D03-804657827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4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D6D1-FA39-CEA5-6370-AE6C67F0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74450-5F34-A9C2-3D41-CB52834C5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19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Final SRS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SRS Presentation</dc:title>
  <dc:creator>Neshaan KUMAL</dc:creator>
  <cp:lastModifiedBy>Neshaan KUMAL</cp:lastModifiedBy>
  <cp:revision>1</cp:revision>
  <dcterms:created xsi:type="dcterms:W3CDTF">2023-12-13T22:44:05Z</dcterms:created>
  <dcterms:modified xsi:type="dcterms:W3CDTF">2023-12-13T22:45:03Z</dcterms:modified>
</cp:coreProperties>
</file>