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62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E9417-EBFB-C441-A57B-9ABA2C9D8C0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D7ADF8-F67E-FC44-8EC5-25BB18A11DC6}">
      <dgm:prSet phldrT="[Text]"/>
      <dgm:spPr/>
      <dgm:t>
        <a:bodyPr/>
        <a:lstStyle/>
        <a:p>
          <a:r>
            <a:rPr lang="en-GB" dirty="0"/>
            <a:t>Security</a:t>
          </a:r>
        </a:p>
      </dgm:t>
    </dgm:pt>
    <dgm:pt modelId="{11C07D1A-8388-484D-B158-E8597A147B67}" type="parTrans" cxnId="{A7C5F733-06ED-2E4E-A1FA-697D61AC6341}">
      <dgm:prSet/>
      <dgm:spPr/>
      <dgm:t>
        <a:bodyPr/>
        <a:lstStyle/>
        <a:p>
          <a:endParaRPr lang="en-GB"/>
        </a:p>
      </dgm:t>
    </dgm:pt>
    <dgm:pt modelId="{55595E21-B0A7-6343-9E47-9CFEF95271DA}" type="sibTrans" cxnId="{A7C5F733-06ED-2E4E-A1FA-697D61AC6341}">
      <dgm:prSet/>
      <dgm:spPr/>
      <dgm:t>
        <a:bodyPr/>
        <a:lstStyle/>
        <a:p>
          <a:endParaRPr lang="en-GB"/>
        </a:p>
      </dgm:t>
    </dgm:pt>
    <dgm:pt modelId="{D33F6DE6-F324-6D42-B51D-B4874B19B643}">
      <dgm:prSet phldrT="[Text]"/>
      <dgm:spPr/>
      <dgm:t>
        <a:bodyPr/>
        <a:lstStyle/>
        <a:p>
          <a:r>
            <a:rPr lang="en-GB" dirty="0"/>
            <a:t>Login</a:t>
          </a:r>
        </a:p>
      </dgm:t>
    </dgm:pt>
    <dgm:pt modelId="{27CE4F94-BBD1-8F48-AD7C-4F45E060A7AD}" type="parTrans" cxnId="{65D298C2-8C79-AC4E-AE99-27C565A0AEA1}">
      <dgm:prSet/>
      <dgm:spPr/>
      <dgm:t>
        <a:bodyPr/>
        <a:lstStyle/>
        <a:p>
          <a:endParaRPr lang="en-GB"/>
        </a:p>
      </dgm:t>
    </dgm:pt>
    <dgm:pt modelId="{C7774495-369A-4648-B53A-06E61F064BDE}" type="sibTrans" cxnId="{65D298C2-8C79-AC4E-AE99-27C565A0AEA1}">
      <dgm:prSet/>
      <dgm:spPr/>
      <dgm:t>
        <a:bodyPr/>
        <a:lstStyle/>
        <a:p>
          <a:endParaRPr lang="en-GB"/>
        </a:p>
      </dgm:t>
    </dgm:pt>
    <dgm:pt modelId="{1DFDCE23-F9E8-E545-918F-A68014272D7B}">
      <dgm:prSet phldrT="[Text]"/>
      <dgm:spPr/>
      <dgm:t>
        <a:bodyPr/>
        <a:lstStyle/>
        <a:p>
          <a:r>
            <a:rPr lang="en-GB" dirty="0"/>
            <a:t>Password</a:t>
          </a:r>
        </a:p>
      </dgm:t>
    </dgm:pt>
    <dgm:pt modelId="{54921B6C-C9CB-1C47-883C-506DF7D8E211}" type="parTrans" cxnId="{683B1104-44B9-014E-97FE-DCD4555C852D}">
      <dgm:prSet/>
      <dgm:spPr/>
      <dgm:t>
        <a:bodyPr/>
        <a:lstStyle/>
        <a:p>
          <a:endParaRPr lang="en-GB"/>
        </a:p>
      </dgm:t>
    </dgm:pt>
    <dgm:pt modelId="{4834397B-9EDD-6343-B928-DCFE4F8E717B}" type="sibTrans" cxnId="{683B1104-44B9-014E-97FE-DCD4555C852D}">
      <dgm:prSet/>
      <dgm:spPr/>
      <dgm:t>
        <a:bodyPr/>
        <a:lstStyle/>
        <a:p>
          <a:endParaRPr lang="en-GB"/>
        </a:p>
      </dgm:t>
    </dgm:pt>
    <dgm:pt modelId="{1389DF0E-1AAA-964A-A9B0-7F59D90CEC53}">
      <dgm:prSet phldrT="[Text]"/>
      <dgm:spPr/>
      <dgm:t>
        <a:bodyPr/>
        <a:lstStyle/>
        <a:p>
          <a:r>
            <a:rPr lang="en-GB" dirty="0"/>
            <a:t>Availability</a:t>
          </a:r>
        </a:p>
      </dgm:t>
    </dgm:pt>
    <dgm:pt modelId="{8A3AD226-BC34-7544-AD33-CBE0592EC90B}" type="parTrans" cxnId="{03B35C4A-5787-784E-A4BD-952C17EFB278}">
      <dgm:prSet/>
      <dgm:spPr/>
      <dgm:t>
        <a:bodyPr/>
        <a:lstStyle/>
        <a:p>
          <a:endParaRPr lang="en-GB"/>
        </a:p>
      </dgm:t>
    </dgm:pt>
    <dgm:pt modelId="{39789B56-5DAC-0242-B0F9-00302AE92295}" type="sibTrans" cxnId="{03B35C4A-5787-784E-A4BD-952C17EFB278}">
      <dgm:prSet/>
      <dgm:spPr/>
      <dgm:t>
        <a:bodyPr/>
        <a:lstStyle/>
        <a:p>
          <a:endParaRPr lang="en-GB"/>
        </a:p>
      </dgm:t>
    </dgm:pt>
    <dgm:pt modelId="{D12B163F-D65A-EC4C-B10F-304A17A8925C}">
      <dgm:prSet phldrT="[Text]"/>
      <dgm:spPr/>
      <dgm:t>
        <a:bodyPr/>
        <a:lstStyle/>
        <a:p>
          <a:r>
            <a:rPr lang="en-GB" dirty="0"/>
            <a:t>System uptime</a:t>
          </a:r>
        </a:p>
      </dgm:t>
    </dgm:pt>
    <dgm:pt modelId="{08014ED3-C221-AA4A-8677-28176C5C95E2}" type="parTrans" cxnId="{1DD45641-B0F5-AD49-9311-829BFFAD0F51}">
      <dgm:prSet/>
      <dgm:spPr/>
      <dgm:t>
        <a:bodyPr/>
        <a:lstStyle/>
        <a:p>
          <a:endParaRPr lang="en-GB"/>
        </a:p>
      </dgm:t>
    </dgm:pt>
    <dgm:pt modelId="{7370D682-13C2-1D47-BC59-DABDF7F04368}" type="sibTrans" cxnId="{1DD45641-B0F5-AD49-9311-829BFFAD0F51}">
      <dgm:prSet/>
      <dgm:spPr/>
      <dgm:t>
        <a:bodyPr/>
        <a:lstStyle/>
        <a:p>
          <a:endParaRPr lang="en-GB"/>
        </a:p>
      </dgm:t>
    </dgm:pt>
    <dgm:pt modelId="{C2030AEF-8032-B744-8B5E-78B4A4B15B01}">
      <dgm:prSet phldrT="[Text]"/>
      <dgm:spPr/>
      <dgm:t>
        <a:bodyPr/>
        <a:lstStyle/>
        <a:p>
          <a:r>
            <a:rPr lang="en-GB" dirty="0"/>
            <a:t>Backup and recovery</a:t>
          </a:r>
        </a:p>
      </dgm:t>
    </dgm:pt>
    <dgm:pt modelId="{7B7F9BF8-6A85-754C-AA67-AD6032D7CE52}" type="parTrans" cxnId="{12A8E619-234D-514A-9ED5-60BA9FF48089}">
      <dgm:prSet/>
      <dgm:spPr/>
      <dgm:t>
        <a:bodyPr/>
        <a:lstStyle/>
        <a:p>
          <a:endParaRPr lang="en-GB"/>
        </a:p>
      </dgm:t>
    </dgm:pt>
    <dgm:pt modelId="{1821C4FF-325A-814B-BD92-A2FD7777C9FD}" type="sibTrans" cxnId="{12A8E619-234D-514A-9ED5-60BA9FF48089}">
      <dgm:prSet/>
      <dgm:spPr/>
      <dgm:t>
        <a:bodyPr/>
        <a:lstStyle/>
        <a:p>
          <a:endParaRPr lang="en-GB"/>
        </a:p>
      </dgm:t>
    </dgm:pt>
    <dgm:pt modelId="{79D46184-FE98-3448-A2E7-2D16B9180C1B}">
      <dgm:prSet phldrT="[Text]"/>
      <dgm:spPr/>
      <dgm:t>
        <a:bodyPr/>
        <a:lstStyle/>
        <a:p>
          <a:r>
            <a:rPr lang="en-GB" dirty="0"/>
            <a:t>Performance</a:t>
          </a:r>
        </a:p>
      </dgm:t>
    </dgm:pt>
    <dgm:pt modelId="{41DB8BF1-759C-AF4E-A911-B671F1791AEA}" type="parTrans" cxnId="{8E5C0E00-557E-2242-A739-B0D659FA0414}">
      <dgm:prSet/>
      <dgm:spPr/>
      <dgm:t>
        <a:bodyPr/>
        <a:lstStyle/>
        <a:p>
          <a:endParaRPr lang="en-GB"/>
        </a:p>
      </dgm:t>
    </dgm:pt>
    <dgm:pt modelId="{83C10A4E-7667-1F4F-8E2B-FA27697448AD}" type="sibTrans" cxnId="{8E5C0E00-557E-2242-A739-B0D659FA0414}">
      <dgm:prSet/>
      <dgm:spPr/>
      <dgm:t>
        <a:bodyPr/>
        <a:lstStyle/>
        <a:p>
          <a:endParaRPr lang="en-GB"/>
        </a:p>
      </dgm:t>
    </dgm:pt>
    <dgm:pt modelId="{EF474814-75A6-C943-9B13-B42099DDCA91}">
      <dgm:prSet phldrT="[Text]"/>
      <dgm:spPr/>
      <dgm:t>
        <a:bodyPr/>
        <a:lstStyle/>
        <a:p>
          <a:r>
            <a:rPr lang="en-GB" dirty="0"/>
            <a:t>Response time</a:t>
          </a:r>
        </a:p>
      </dgm:t>
    </dgm:pt>
    <dgm:pt modelId="{FDB66D5F-F2A2-AC46-9386-6A5F866BF4E8}" type="parTrans" cxnId="{0265911F-5E1D-114B-A93B-63D39242FD98}">
      <dgm:prSet/>
      <dgm:spPr/>
      <dgm:t>
        <a:bodyPr/>
        <a:lstStyle/>
        <a:p>
          <a:endParaRPr lang="en-GB"/>
        </a:p>
      </dgm:t>
    </dgm:pt>
    <dgm:pt modelId="{494B4FA1-FFCB-414A-BAA7-46E2E1BEF4D1}" type="sibTrans" cxnId="{0265911F-5E1D-114B-A93B-63D39242FD98}">
      <dgm:prSet/>
      <dgm:spPr/>
      <dgm:t>
        <a:bodyPr/>
        <a:lstStyle/>
        <a:p>
          <a:endParaRPr lang="en-GB"/>
        </a:p>
      </dgm:t>
    </dgm:pt>
    <dgm:pt modelId="{1CE36D83-6D14-054B-BDDF-7709CA095629}">
      <dgm:prSet phldrT="[Text]"/>
      <dgm:spPr/>
      <dgm:t>
        <a:bodyPr/>
        <a:lstStyle/>
        <a:p>
          <a:r>
            <a:rPr lang="en-GB" dirty="0"/>
            <a:t>Scalability</a:t>
          </a:r>
        </a:p>
      </dgm:t>
    </dgm:pt>
    <dgm:pt modelId="{33640E5C-11FB-034D-BF84-2514A807D77B}" type="parTrans" cxnId="{752FBEE0-BE2E-784D-9543-2B277CE2C8CB}">
      <dgm:prSet/>
      <dgm:spPr/>
      <dgm:t>
        <a:bodyPr/>
        <a:lstStyle/>
        <a:p>
          <a:endParaRPr lang="en-GB"/>
        </a:p>
      </dgm:t>
    </dgm:pt>
    <dgm:pt modelId="{B7988EB6-1774-7F47-A722-F6EBB4B0B49C}" type="sibTrans" cxnId="{752FBEE0-BE2E-784D-9543-2B277CE2C8CB}">
      <dgm:prSet/>
      <dgm:spPr/>
      <dgm:t>
        <a:bodyPr/>
        <a:lstStyle/>
        <a:p>
          <a:endParaRPr lang="en-GB"/>
        </a:p>
      </dgm:t>
    </dgm:pt>
    <dgm:pt modelId="{C8C17610-140F-584E-8097-57875F6CE592}">
      <dgm:prSet/>
      <dgm:spPr/>
      <dgm:t>
        <a:bodyPr/>
        <a:lstStyle/>
        <a:p>
          <a:r>
            <a:rPr lang="en-GB" dirty="0"/>
            <a:t>Accessibility</a:t>
          </a:r>
        </a:p>
      </dgm:t>
    </dgm:pt>
    <dgm:pt modelId="{237B5E47-F591-2440-B4BC-657FD0012BEA}" type="parTrans" cxnId="{937843C3-2847-DD4C-A00E-0BDE0D28CA1B}">
      <dgm:prSet/>
      <dgm:spPr/>
      <dgm:t>
        <a:bodyPr/>
        <a:lstStyle/>
        <a:p>
          <a:endParaRPr lang="en-GB"/>
        </a:p>
      </dgm:t>
    </dgm:pt>
    <dgm:pt modelId="{926894E1-CA45-2C40-A1A2-C3FF3456A346}" type="sibTrans" cxnId="{937843C3-2847-DD4C-A00E-0BDE0D28CA1B}">
      <dgm:prSet/>
      <dgm:spPr/>
      <dgm:t>
        <a:bodyPr/>
        <a:lstStyle/>
        <a:p>
          <a:endParaRPr lang="en-GB"/>
        </a:p>
      </dgm:t>
    </dgm:pt>
    <dgm:pt modelId="{F2EC04B3-B19C-7F49-A2DB-4AC8F211322B}">
      <dgm:prSet/>
      <dgm:spPr/>
      <dgm:t>
        <a:bodyPr/>
        <a:lstStyle/>
        <a:p>
          <a:r>
            <a:rPr lang="en-GB" dirty="0"/>
            <a:t>Cross Browser combability</a:t>
          </a:r>
        </a:p>
      </dgm:t>
    </dgm:pt>
    <dgm:pt modelId="{B409A5D5-CB6E-FF46-86B9-967716D9007E}" type="parTrans" cxnId="{049512C5-22F4-3D49-9045-4181BF57BFC9}">
      <dgm:prSet/>
      <dgm:spPr/>
      <dgm:t>
        <a:bodyPr/>
        <a:lstStyle/>
        <a:p>
          <a:endParaRPr lang="en-GB"/>
        </a:p>
      </dgm:t>
    </dgm:pt>
    <dgm:pt modelId="{CED6B6D1-5512-6F41-8608-2BE897DBAAF9}" type="sibTrans" cxnId="{049512C5-22F4-3D49-9045-4181BF57BFC9}">
      <dgm:prSet/>
      <dgm:spPr/>
      <dgm:t>
        <a:bodyPr/>
        <a:lstStyle/>
        <a:p>
          <a:endParaRPr lang="en-GB"/>
        </a:p>
      </dgm:t>
    </dgm:pt>
    <dgm:pt modelId="{A750415A-F251-B54A-BF2D-0A9E9BF8E59E}">
      <dgm:prSet/>
      <dgm:spPr/>
      <dgm:t>
        <a:bodyPr/>
        <a:lstStyle/>
        <a:p>
          <a:r>
            <a:rPr lang="en-GB" dirty="0"/>
            <a:t>Compliance with Accessibility Standards</a:t>
          </a:r>
        </a:p>
      </dgm:t>
    </dgm:pt>
    <dgm:pt modelId="{34D141E2-D350-0F46-A0CE-BF586607E56C}" type="parTrans" cxnId="{B9C2EB84-DEA2-EE4D-B14C-B6A07F70E8C3}">
      <dgm:prSet/>
      <dgm:spPr/>
      <dgm:t>
        <a:bodyPr/>
        <a:lstStyle/>
        <a:p>
          <a:endParaRPr lang="en-GB"/>
        </a:p>
      </dgm:t>
    </dgm:pt>
    <dgm:pt modelId="{6F95DA1D-4ACE-5441-95F2-29C938D1AE54}" type="sibTrans" cxnId="{B9C2EB84-DEA2-EE4D-B14C-B6A07F70E8C3}">
      <dgm:prSet/>
      <dgm:spPr/>
      <dgm:t>
        <a:bodyPr/>
        <a:lstStyle/>
        <a:p>
          <a:endParaRPr lang="en-GB"/>
        </a:p>
      </dgm:t>
    </dgm:pt>
    <dgm:pt modelId="{2ABA7297-56A6-4743-BCEF-CDD4A2AED8AF}">
      <dgm:prSet/>
      <dgm:spPr/>
      <dgm:t>
        <a:bodyPr/>
        <a:lstStyle/>
        <a:p>
          <a:r>
            <a:rPr lang="en-GB" dirty="0"/>
            <a:t>Scalability</a:t>
          </a:r>
        </a:p>
      </dgm:t>
    </dgm:pt>
    <dgm:pt modelId="{5AEDE571-7D47-884A-BA58-335777BA28BE}" type="parTrans" cxnId="{82337023-8FCC-C04C-99C1-7C805A9EF93B}">
      <dgm:prSet/>
      <dgm:spPr/>
      <dgm:t>
        <a:bodyPr/>
        <a:lstStyle/>
        <a:p>
          <a:endParaRPr lang="en-GB"/>
        </a:p>
      </dgm:t>
    </dgm:pt>
    <dgm:pt modelId="{1521164C-C2A8-3440-8D62-15530FFF9780}" type="sibTrans" cxnId="{82337023-8FCC-C04C-99C1-7C805A9EF93B}">
      <dgm:prSet/>
      <dgm:spPr/>
      <dgm:t>
        <a:bodyPr/>
        <a:lstStyle/>
        <a:p>
          <a:endParaRPr lang="en-GB"/>
        </a:p>
      </dgm:t>
    </dgm:pt>
    <dgm:pt modelId="{8D7453AD-C348-C346-84E5-1CA98B54A0C3}">
      <dgm:prSet/>
      <dgm:spPr/>
      <dgm:t>
        <a:bodyPr/>
        <a:lstStyle/>
        <a:p>
          <a:r>
            <a:rPr lang="en-GB" dirty="0"/>
            <a:t>Load balancing</a:t>
          </a:r>
        </a:p>
      </dgm:t>
    </dgm:pt>
    <dgm:pt modelId="{91C3C7AE-6A12-3F4A-B519-D4C5147FEFAC}" type="parTrans" cxnId="{EBCF3723-482F-924E-9ED9-36DE7DB9B5F2}">
      <dgm:prSet/>
      <dgm:spPr/>
      <dgm:t>
        <a:bodyPr/>
        <a:lstStyle/>
        <a:p>
          <a:endParaRPr lang="en-GB"/>
        </a:p>
      </dgm:t>
    </dgm:pt>
    <dgm:pt modelId="{3D6B8F60-FD08-F643-B3D6-29726EBD28BF}" type="sibTrans" cxnId="{EBCF3723-482F-924E-9ED9-36DE7DB9B5F2}">
      <dgm:prSet/>
      <dgm:spPr/>
      <dgm:t>
        <a:bodyPr/>
        <a:lstStyle/>
        <a:p>
          <a:endParaRPr lang="en-GB"/>
        </a:p>
      </dgm:t>
    </dgm:pt>
    <dgm:pt modelId="{CF7D461F-26E6-F246-9B81-6361AA1DA18F}">
      <dgm:prSet/>
      <dgm:spPr/>
      <dgm:t>
        <a:bodyPr/>
        <a:lstStyle/>
        <a:p>
          <a:r>
            <a:rPr lang="en-GB" dirty="0"/>
            <a:t>Horizontal and vertical scalability</a:t>
          </a:r>
        </a:p>
      </dgm:t>
    </dgm:pt>
    <dgm:pt modelId="{78C7EFAC-A857-D84E-A61D-2565485B2727}" type="parTrans" cxnId="{6AF7A24E-2BB4-3D44-9605-7853AABD95D9}">
      <dgm:prSet/>
      <dgm:spPr/>
      <dgm:t>
        <a:bodyPr/>
        <a:lstStyle/>
        <a:p>
          <a:endParaRPr lang="en-GB"/>
        </a:p>
      </dgm:t>
    </dgm:pt>
    <dgm:pt modelId="{1B5A163F-F0AD-7749-A503-B41BE878E945}" type="sibTrans" cxnId="{6AF7A24E-2BB4-3D44-9605-7853AABD95D9}">
      <dgm:prSet/>
      <dgm:spPr/>
      <dgm:t>
        <a:bodyPr/>
        <a:lstStyle/>
        <a:p>
          <a:endParaRPr lang="en-GB"/>
        </a:p>
      </dgm:t>
    </dgm:pt>
    <dgm:pt modelId="{EEECF5F5-62A7-9E41-AA31-97569AAB4EA9}">
      <dgm:prSet/>
      <dgm:spPr/>
      <dgm:t>
        <a:bodyPr/>
        <a:lstStyle/>
        <a:p>
          <a:r>
            <a:rPr lang="en-GB" dirty="0"/>
            <a:t>Usability</a:t>
          </a:r>
        </a:p>
      </dgm:t>
    </dgm:pt>
    <dgm:pt modelId="{B93F9E6D-99D2-744F-A58F-40A8408704FD}" type="parTrans" cxnId="{14DBB7FA-617E-FB4D-A255-0E997F97E454}">
      <dgm:prSet/>
      <dgm:spPr/>
      <dgm:t>
        <a:bodyPr/>
        <a:lstStyle/>
        <a:p>
          <a:endParaRPr lang="en-GB"/>
        </a:p>
      </dgm:t>
    </dgm:pt>
    <dgm:pt modelId="{5C54F6BA-57EA-ED43-8409-A43C4967F06B}" type="sibTrans" cxnId="{14DBB7FA-617E-FB4D-A255-0E997F97E454}">
      <dgm:prSet/>
      <dgm:spPr/>
      <dgm:t>
        <a:bodyPr/>
        <a:lstStyle/>
        <a:p>
          <a:endParaRPr lang="en-GB"/>
        </a:p>
      </dgm:t>
    </dgm:pt>
    <dgm:pt modelId="{55614116-0629-1A41-A72F-C55E9894E519}">
      <dgm:prSet/>
      <dgm:spPr/>
      <dgm:t>
        <a:bodyPr/>
        <a:lstStyle/>
        <a:p>
          <a:r>
            <a:rPr lang="en-GB" dirty="0"/>
            <a:t>Responsive Design</a:t>
          </a:r>
        </a:p>
      </dgm:t>
    </dgm:pt>
    <dgm:pt modelId="{56C706CB-5427-4F40-8CFD-D13C9A7A3224}" type="parTrans" cxnId="{D793361D-5873-D246-9DE1-8EFB4E5B94E7}">
      <dgm:prSet/>
      <dgm:spPr/>
      <dgm:t>
        <a:bodyPr/>
        <a:lstStyle/>
        <a:p>
          <a:endParaRPr lang="en-GB"/>
        </a:p>
      </dgm:t>
    </dgm:pt>
    <dgm:pt modelId="{119D1ECD-3954-774B-9461-5147E3C23EB1}" type="sibTrans" cxnId="{D793361D-5873-D246-9DE1-8EFB4E5B94E7}">
      <dgm:prSet/>
      <dgm:spPr/>
      <dgm:t>
        <a:bodyPr/>
        <a:lstStyle/>
        <a:p>
          <a:endParaRPr lang="en-GB"/>
        </a:p>
      </dgm:t>
    </dgm:pt>
    <dgm:pt modelId="{4752C157-A5AB-064C-BC41-3D96AE707D0C}">
      <dgm:prSet/>
      <dgm:spPr/>
      <dgm:t>
        <a:bodyPr/>
        <a:lstStyle/>
        <a:p>
          <a:r>
            <a:rPr lang="en-GB" dirty="0"/>
            <a:t>User Interface</a:t>
          </a:r>
        </a:p>
      </dgm:t>
    </dgm:pt>
    <dgm:pt modelId="{8FBC7EE8-DA5B-344B-9C2D-833ED3FB6625}" type="parTrans" cxnId="{5600B75E-4A1E-5346-9E16-EA0520FB67C1}">
      <dgm:prSet/>
      <dgm:spPr/>
      <dgm:t>
        <a:bodyPr/>
        <a:lstStyle/>
        <a:p>
          <a:endParaRPr lang="en-GB"/>
        </a:p>
      </dgm:t>
    </dgm:pt>
    <dgm:pt modelId="{C03A254A-F1B9-0D4D-98D1-9FE7F57C617C}" type="sibTrans" cxnId="{5600B75E-4A1E-5346-9E16-EA0520FB67C1}">
      <dgm:prSet/>
      <dgm:spPr/>
      <dgm:t>
        <a:bodyPr/>
        <a:lstStyle/>
        <a:p>
          <a:endParaRPr lang="en-GB"/>
        </a:p>
      </dgm:t>
    </dgm:pt>
    <dgm:pt modelId="{A54F89EB-C5DD-6148-92F0-5A6C37E561A1}">
      <dgm:prSet/>
      <dgm:spPr/>
      <dgm:t>
        <a:bodyPr/>
        <a:lstStyle/>
        <a:p>
          <a:r>
            <a:rPr lang="en-GB" dirty="0"/>
            <a:t>Reliability</a:t>
          </a:r>
        </a:p>
      </dgm:t>
    </dgm:pt>
    <dgm:pt modelId="{2EF3E0A2-0E03-5E4E-BFB1-E84D4C38E6B5}" type="parTrans" cxnId="{18080695-7945-164F-BD63-8BB9A65BCFFF}">
      <dgm:prSet/>
      <dgm:spPr/>
      <dgm:t>
        <a:bodyPr/>
        <a:lstStyle/>
        <a:p>
          <a:endParaRPr lang="en-GB"/>
        </a:p>
      </dgm:t>
    </dgm:pt>
    <dgm:pt modelId="{F9D5C2E5-1434-A64D-9CEE-D7074357032C}" type="sibTrans" cxnId="{18080695-7945-164F-BD63-8BB9A65BCFFF}">
      <dgm:prSet/>
      <dgm:spPr/>
      <dgm:t>
        <a:bodyPr/>
        <a:lstStyle/>
        <a:p>
          <a:endParaRPr lang="en-GB"/>
        </a:p>
      </dgm:t>
    </dgm:pt>
    <dgm:pt modelId="{6600E2A6-ACC7-AB4B-AED7-54D667D3185A}">
      <dgm:prSet/>
      <dgm:spPr/>
      <dgm:t>
        <a:bodyPr/>
        <a:lstStyle/>
        <a:p>
          <a:r>
            <a:rPr lang="en-GB" dirty="0"/>
            <a:t>Error handling</a:t>
          </a:r>
        </a:p>
      </dgm:t>
    </dgm:pt>
    <dgm:pt modelId="{9ECCBC68-8A33-E949-88D5-75D370724CD2}" type="parTrans" cxnId="{E905ED24-5234-3F4E-8FAB-7EDEB2D14479}">
      <dgm:prSet/>
      <dgm:spPr/>
      <dgm:t>
        <a:bodyPr/>
        <a:lstStyle/>
        <a:p>
          <a:endParaRPr lang="en-GB"/>
        </a:p>
      </dgm:t>
    </dgm:pt>
    <dgm:pt modelId="{5153300D-3FC4-6B44-893F-66EC895E5916}" type="sibTrans" cxnId="{E905ED24-5234-3F4E-8FAB-7EDEB2D14479}">
      <dgm:prSet/>
      <dgm:spPr/>
      <dgm:t>
        <a:bodyPr/>
        <a:lstStyle/>
        <a:p>
          <a:endParaRPr lang="en-GB"/>
        </a:p>
      </dgm:t>
    </dgm:pt>
    <dgm:pt modelId="{3061F628-C9D0-3B42-A801-F4DA6574F276}">
      <dgm:prSet/>
      <dgm:spPr/>
      <dgm:t>
        <a:bodyPr/>
        <a:lstStyle/>
        <a:p>
          <a:r>
            <a:rPr lang="en-GB" dirty="0"/>
            <a:t>Functional requirements</a:t>
          </a:r>
        </a:p>
      </dgm:t>
    </dgm:pt>
    <dgm:pt modelId="{4C05B5AC-0A82-8D47-ABAF-FF76AB0F8A46}" type="parTrans" cxnId="{98219952-9514-FA45-A0E9-C4E9B83758AD}">
      <dgm:prSet/>
      <dgm:spPr/>
      <dgm:t>
        <a:bodyPr/>
        <a:lstStyle/>
        <a:p>
          <a:endParaRPr lang="en-GB"/>
        </a:p>
      </dgm:t>
    </dgm:pt>
    <dgm:pt modelId="{858697D7-7D9B-5A46-BD89-8FA55DF7E16C}" type="sibTrans" cxnId="{98219952-9514-FA45-A0E9-C4E9B83758AD}">
      <dgm:prSet/>
      <dgm:spPr/>
      <dgm:t>
        <a:bodyPr/>
        <a:lstStyle/>
        <a:p>
          <a:endParaRPr lang="en-GB"/>
        </a:p>
      </dgm:t>
    </dgm:pt>
    <dgm:pt modelId="{6C3E29DB-3B47-D94D-9DFE-AA44C541C91D}">
      <dgm:prSet phldrT="[Text]"/>
      <dgm:spPr/>
      <dgm:t>
        <a:bodyPr/>
        <a:lstStyle/>
        <a:p>
          <a:r>
            <a:rPr lang="en-GB" dirty="0"/>
            <a:t>Authorization</a:t>
          </a:r>
        </a:p>
      </dgm:t>
    </dgm:pt>
    <dgm:pt modelId="{711246B3-7CB8-B043-A437-324BFFD55121}" type="parTrans" cxnId="{0D39ABE3-DAC4-2546-8884-B77EA23CBF7B}">
      <dgm:prSet/>
      <dgm:spPr/>
      <dgm:t>
        <a:bodyPr/>
        <a:lstStyle/>
        <a:p>
          <a:endParaRPr lang="en-GB"/>
        </a:p>
      </dgm:t>
    </dgm:pt>
    <dgm:pt modelId="{1BE3E282-52FA-8D4E-A70D-736FC82C492B}" type="sibTrans" cxnId="{0D39ABE3-DAC4-2546-8884-B77EA23CBF7B}">
      <dgm:prSet/>
      <dgm:spPr/>
      <dgm:t>
        <a:bodyPr/>
        <a:lstStyle/>
        <a:p>
          <a:endParaRPr lang="en-GB"/>
        </a:p>
      </dgm:t>
    </dgm:pt>
    <dgm:pt modelId="{ADB7C753-04D6-154B-9855-55A6A0728829}">
      <dgm:prSet/>
      <dgm:spPr/>
      <dgm:t>
        <a:bodyPr/>
        <a:lstStyle/>
        <a:p>
          <a:r>
            <a:rPr lang="en-GB" dirty="0"/>
            <a:t>Guided instructions</a:t>
          </a:r>
        </a:p>
      </dgm:t>
    </dgm:pt>
    <dgm:pt modelId="{9ABAEDE8-2ACD-2B43-9195-938F606221A5}" type="parTrans" cxnId="{2D5D00C3-D4AC-5D48-AF6C-D97AC723717E}">
      <dgm:prSet/>
      <dgm:spPr/>
      <dgm:t>
        <a:bodyPr/>
        <a:lstStyle/>
        <a:p>
          <a:endParaRPr lang="en-GB"/>
        </a:p>
      </dgm:t>
    </dgm:pt>
    <dgm:pt modelId="{3E79CEA0-77D6-8A4D-926F-99CE6A3164AC}" type="sibTrans" cxnId="{2D5D00C3-D4AC-5D48-AF6C-D97AC723717E}">
      <dgm:prSet/>
      <dgm:spPr/>
      <dgm:t>
        <a:bodyPr/>
        <a:lstStyle/>
        <a:p>
          <a:endParaRPr lang="en-GB"/>
        </a:p>
      </dgm:t>
    </dgm:pt>
    <dgm:pt modelId="{BD066D6C-8651-E54A-AE79-6837A2936B4F}" type="pres">
      <dgm:prSet presAssocID="{429E9417-EBFB-C441-A57B-9ABA2C9D8C0C}" presName="Name0" presStyleCnt="0">
        <dgm:presLayoutVars>
          <dgm:dir/>
          <dgm:animLvl val="lvl"/>
          <dgm:resizeHandles val="exact"/>
        </dgm:presLayoutVars>
      </dgm:prSet>
      <dgm:spPr/>
    </dgm:pt>
    <dgm:pt modelId="{9B6B3755-13F4-5E4B-8EE7-680601C90194}" type="pres">
      <dgm:prSet presAssocID="{0AD7ADF8-F67E-FC44-8EC5-25BB18A11DC6}" presName="composite" presStyleCnt="0"/>
      <dgm:spPr/>
    </dgm:pt>
    <dgm:pt modelId="{C4F47244-4B95-964E-B7AF-6FCDB1E4FC22}" type="pres">
      <dgm:prSet presAssocID="{0AD7ADF8-F67E-FC44-8EC5-25BB18A11DC6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9AD23D40-B7F8-8940-B0FD-22769A958D18}" type="pres">
      <dgm:prSet presAssocID="{0AD7ADF8-F67E-FC44-8EC5-25BB18A11DC6}" presName="desTx" presStyleLbl="alignAccFollowNode1" presStyleIdx="0" presStyleCnt="7">
        <dgm:presLayoutVars>
          <dgm:bulletEnabled val="1"/>
        </dgm:presLayoutVars>
      </dgm:prSet>
      <dgm:spPr/>
    </dgm:pt>
    <dgm:pt modelId="{A3CD1D85-569B-3647-9672-D7A17EB0607E}" type="pres">
      <dgm:prSet presAssocID="{55595E21-B0A7-6343-9E47-9CFEF95271DA}" presName="space" presStyleCnt="0"/>
      <dgm:spPr/>
    </dgm:pt>
    <dgm:pt modelId="{04414165-070F-444D-B3C5-EF8332513A97}" type="pres">
      <dgm:prSet presAssocID="{1389DF0E-1AAA-964A-A9B0-7F59D90CEC53}" presName="composite" presStyleCnt="0"/>
      <dgm:spPr/>
    </dgm:pt>
    <dgm:pt modelId="{CB4D255F-DB51-734D-8D35-E66D4B0BA6D0}" type="pres">
      <dgm:prSet presAssocID="{1389DF0E-1AAA-964A-A9B0-7F59D90CEC53}" presName="parTx" presStyleLbl="alignNode1" presStyleIdx="1" presStyleCnt="7" custLinFactX="7198" custLinFactNeighborX="100000" custLinFactNeighborY="5009">
        <dgm:presLayoutVars>
          <dgm:chMax val="0"/>
          <dgm:chPref val="0"/>
          <dgm:bulletEnabled val="1"/>
        </dgm:presLayoutVars>
      </dgm:prSet>
      <dgm:spPr/>
    </dgm:pt>
    <dgm:pt modelId="{721AA5C3-F107-7446-8777-CAB7C600BD55}" type="pres">
      <dgm:prSet presAssocID="{1389DF0E-1AAA-964A-A9B0-7F59D90CEC53}" presName="desTx" presStyleLbl="alignAccFollowNode1" presStyleIdx="1" presStyleCnt="7" custLinFactX="7198" custLinFactNeighborX="100000" custLinFactNeighborY="3904">
        <dgm:presLayoutVars>
          <dgm:bulletEnabled val="1"/>
        </dgm:presLayoutVars>
      </dgm:prSet>
      <dgm:spPr/>
    </dgm:pt>
    <dgm:pt modelId="{F523519E-85E1-8F4D-A8C5-146AF0681265}" type="pres">
      <dgm:prSet presAssocID="{39789B56-5DAC-0242-B0F9-00302AE92295}" presName="space" presStyleCnt="0"/>
      <dgm:spPr/>
    </dgm:pt>
    <dgm:pt modelId="{76D1CA1B-350A-AD4E-BDAC-373304A5C6FF}" type="pres">
      <dgm:prSet presAssocID="{79D46184-FE98-3448-A2E7-2D16B9180C1B}" presName="composite" presStyleCnt="0"/>
      <dgm:spPr/>
    </dgm:pt>
    <dgm:pt modelId="{C599A69A-3335-4448-A11A-FF0D805CB90A}" type="pres">
      <dgm:prSet presAssocID="{79D46184-FE98-3448-A2E7-2D16B9180C1B}" presName="parTx" presStyleLbl="alignNode1" presStyleIdx="2" presStyleCnt="7" custLinFactX="100000" custLinFactNeighborX="117402" custLinFactNeighborY="5009">
        <dgm:presLayoutVars>
          <dgm:chMax val="0"/>
          <dgm:chPref val="0"/>
          <dgm:bulletEnabled val="1"/>
        </dgm:presLayoutVars>
      </dgm:prSet>
      <dgm:spPr/>
    </dgm:pt>
    <dgm:pt modelId="{98689187-13DF-F641-8840-AC3416C1B83D}" type="pres">
      <dgm:prSet presAssocID="{79D46184-FE98-3448-A2E7-2D16B9180C1B}" presName="desTx" presStyleLbl="alignAccFollowNode1" presStyleIdx="2" presStyleCnt="7" custLinFactX="100000" custLinFactNeighborX="117402" custLinFactNeighborY="5205">
        <dgm:presLayoutVars>
          <dgm:bulletEnabled val="1"/>
        </dgm:presLayoutVars>
      </dgm:prSet>
      <dgm:spPr/>
    </dgm:pt>
    <dgm:pt modelId="{2D21AFCA-E916-4745-9796-952CCAFB56CC}" type="pres">
      <dgm:prSet presAssocID="{83C10A4E-7667-1F4F-8E2B-FA27697448AD}" presName="space" presStyleCnt="0"/>
      <dgm:spPr/>
    </dgm:pt>
    <dgm:pt modelId="{9C30D4C8-B2C2-474D-B133-F299C5F65BAA}" type="pres">
      <dgm:prSet presAssocID="{C8C17610-140F-584E-8097-57875F6CE592}" presName="composite" presStyleCnt="0"/>
      <dgm:spPr/>
    </dgm:pt>
    <dgm:pt modelId="{7ABCCD37-BFE2-8B4A-96B0-641101D1B276}" type="pres">
      <dgm:prSet presAssocID="{C8C17610-140F-584E-8097-57875F6CE592}" presName="parTx" presStyleLbl="alignNode1" presStyleIdx="3" presStyleCnt="7" custLinFactX="-136623" custLinFactY="271629" custLinFactNeighborX="-200000" custLinFactNeighborY="300000">
        <dgm:presLayoutVars>
          <dgm:chMax val="0"/>
          <dgm:chPref val="0"/>
          <dgm:bulletEnabled val="1"/>
        </dgm:presLayoutVars>
      </dgm:prSet>
      <dgm:spPr/>
    </dgm:pt>
    <dgm:pt modelId="{3FACB02B-C2AC-D54E-969B-BDC3E377A244}" type="pres">
      <dgm:prSet presAssocID="{C8C17610-140F-584E-8097-57875F6CE592}" presName="desTx" presStyleLbl="alignAccFollowNode1" presStyleIdx="3" presStyleCnt="7" custLinFactX="-138330" custLinFactY="91551" custLinFactNeighborX="-200000" custLinFactNeighborY="100000">
        <dgm:presLayoutVars>
          <dgm:bulletEnabled val="1"/>
        </dgm:presLayoutVars>
      </dgm:prSet>
      <dgm:spPr/>
    </dgm:pt>
    <dgm:pt modelId="{34857A31-3697-784F-AB7F-557D079DC6B6}" type="pres">
      <dgm:prSet presAssocID="{926894E1-CA45-2C40-A1A2-C3FF3456A346}" presName="space" presStyleCnt="0"/>
      <dgm:spPr/>
    </dgm:pt>
    <dgm:pt modelId="{DF32B9E9-DC52-124C-B089-3E0BA2865B79}" type="pres">
      <dgm:prSet presAssocID="{2ABA7297-56A6-4743-BCEF-CDD4A2AED8AF}" presName="composite" presStyleCnt="0"/>
      <dgm:spPr/>
    </dgm:pt>
    <dgm:pt modelId="{C2699AE3-6484-9B44-8B1A-683747F6A098}" type="pres">
      <dgm:prSet presAssocID="{2ABA7297-56A6-4743-BCEF-CDD4A2AED8AF}" presName="parTx" presStyleLbl="alignNode1" presStyleIdx="4" presStyleCnt="7" custLinFactX="-100000" custLinFactY="276822" custLinFactNeighborX="-132430" custLinFactNeighborY="300000">
        <dgm:presLayoutVars>
          <dgm:chMax val="0"/>
          <dgm:chPref val="0"/>
          <dgm:bulletEnabled val="1"/>
        </dgm:presLayoutVars>
      </dgm:prSet>
      <dgm:spPr/>
    </dgm:pt>
    <dgm:pt modelId="{8E06BF1B-2239-CE4F-B649-9188899F65F1}" type="pres">
      <dgm:prSet presAssocID="{2ABA7297-56A6-4743-BCEF-CDD4A2AED8AF}" presName="desTx" presStyleLbl="alignAccFollowNode1" presStyleIdx="4" presStyleCnt="7" custLinFactX="-100000" custLinFactY="91551" custLinFactNeighborX="-132430" custLinFactNeighborY="100000">
        <dgm:presLayoutVars>
          <dgm:bulletEnabled val="1"/>
        </dgm:presLayoutVars>
      </dgm:prSet>
      <dgm:spPr/>
    </dgm:pt>
    <dgm:pt modelId="{801B7651-D1E2-6248-B87F-8D9F64A47335}" type="pres">
      <dgm:prSet presAssocID="{1521164C-C2A8-3440-8D62-15530FFF9780}" presName="space" presStyleCnt="0"/>
      <dgm:spPr/>
    </dgm:pt>
    <dgm:pt modelId="{1D6888DA-9AE5-7148-906B-3D4F001EF4C0}" type="pres">
      <dgm:prSet presAssocID="{EEECF5F5-62A7-9E41-AA31-97569AAB4EA9}" presName="composite" presStyleCnt="0"/>
      <dgm:spPr/>
    </dgm:pt>
    <dgm:pt modelId="{AF9EE276-4AE9-A045-8ABB-2C80071DA41D}" type="pres">
      <dgm:prSet presAssocID="{EEECF5F5-62A7-9E41-AA31-97569AAB4EA9}" presName="parTx" presStyleLbl="alignNode1" presStyleIdx="5" presStyleCnt="7" custLinFactX="-22226" custLinFactY="274318" custLinFactNeighborX="-100000" custLinFactNeighborY="300000">
        <dgm:presLayoutVars>
          <dgm:chMax val="0"/>
          <dgm:chPref val="0"/>
          <dgm:bulletEnabled val="1"/>
        </dgm:presLayoutVars>
      </dgm:prSet>
      <dgm:spPr/>
    </dgm:pt>
    <dgm:pt modelId="{7B27191F-A6D6-8541-8E09-E5F48E017E82}" type="pres">
      <dgm:prSet presAssocID="{EEECF5F5-62A7-9E41-AA31-97569AAB4EA9}" presName="desTx" presStyleLbl="alignAccFollowNode1" presStyleIdx="5" presStyleCnt="7" custLinFactX="-22226" custLinFactY="91551" custLinFactNeighborX="-100000" custLinFactNeighborY="100000">
        <dgm:presLayoutVars>
          <dgm:bulletEnabled val="1"/>
        </dgm:presLayoutVars>
      </dgm:prSet>
      <dgm:spPr/>
    </dgm:pt>
    <dgm:pt modelId="{2FC5B3C7-C8D4-B442-A5AF-528AF2058CF8}" type="pres">
      <dgm:prSet presAssocID="{5C54F6BA-57EA-ED43-8409-A43C4967F06B}" presName="space" presStyleCnt="0"/>
      <dgm:spPr/>
    </dgm:pt>
    <dgm:pt modelId="{AEB9A9D8-142C-B741-9495-B25354A5BC12}" type="pres">
      <dgm:prSet presAssocID="{A54F89EB-C5DD-6148-92F0-5A6C37E561A1}" presName="composite" presStyleCnt="0"/>
      <dgm:spPr/>
    </dgm:pt>
    <dgm:pt modelId="{C37E7D3F-1BC8-7345-B3C1-BB3E2D4F9493}" type="pres">
      <dgm:prSet presAssocID="{A54F89EB-C5DD-6148-92F0-5A6C37E561A1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3EE0AD05-33B8-8347-BD2E-6C2B2E7384FF}" type="pres">
      <dgm:prSet presAssocID="{A54F89EB-C5DD-6148-92F0-5A6C37E561A1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8E5C0E00-557E-2242-A739-B0D659FA0414}" srcId="{429E9417-EBFB-C441-A57B-9ABA2C9D8C0C}" destId="{79D46184-FE98-3448-A2E7-2D16B9180C1B}" srcOrd="2" destOrd="0" parTransId="{41DB8BF1-759C-AF4E-A911-B671F1791AEA}" sibTransId="{83C10A4E-7667-1F4F-8E2B-FA27697448AD}"/>
    <dgm:cxn modelId="{7154DE03-0892-E543-9A3A-412D309CC414}" type="presOf" srcId="{2ABA7297-56A6-4743-BCEF-CDD4A2AED8AF}" destId="{C2699AE3-6484-9B44-8B1A-683747F6A098}" srcOrd="0" destOrd="0" presId="urn:microsoft.com/office/officeart/2005/8/layout/hList1"/>
    <dgm:cxn modelId="{683B1104-44B9-014E-97FE-DCD4555C852D}" srcId="{0AD7ADF8-F67E-FC44-8EC5-25BB18A11DC6}" destId="{1DFDCE23-F9E8-E545-918F-A68014272D7B}" srcOrd="1" destOrd="0" parTransId="{54921B6C-C9CB-1C47-883C-506DF7D8E211}" sibTransId="{4834397B-9EDD-6343-B928-DCFE4F8E717B}"/>
    <dgm:cxn modelId="{D8C33210-C8C5-8A45-A43C-54FFEFBBF103}" type="presOf" srcId="{ADB7C753-04D6-154B-9855-55A6A0728829}" destId="{7B27191F-A6D6-8541-8E09-E5F48E017E82}" srcOrd="0" destOrd="2" presId="urn:microsoft.com/office/officeart/2005/8/layout/hList1"/>
    <dgm:cxn modelId="{12A8E619-234D-514A-9ED5-60BA9FF48089}" srcId="{1389DF0E-1AAA-964A-A9B0-7F59D90CEC53}" destId="{C2030AEF-8032-B744-8B5E-78B4A4B15B01}" srcOrd="1" destOrd="0" parTransId="{7B7F9BF8-6A85-754C-AA67-AD6032D7CE52}" sibTransId="{1821C4FF-325A-814B-BD92-A2FD7777C9FD}"/>
    <dgm:cxn modelId="{D793361D-5873-D246-9DE1-8EFB4E5B94E7}" srcId="{EEECF5F5-62A7-9E41-AA31-97569AAB4EA9}" destId="{55614116-0629-1A41-A72F-C55E9894E519}" srcOrd="1" destOrd="0" parTransId="{56C706CB-5427-4F40-8CFD-D13C9A7A3224}" sibTransId="{119D1ECD-3954-774B-9461-5147E3C23EB1}"/>
    <dgm:cxn modelId="{8251191F-0F01-B148-810B-E986B9CDAFFF}" type="presOf" srcId="{8D7453AD-C348-C346-84E5-1CA98B54A0C3}" destId="{8E06BF1B-2239-CE4F-B649-9188899F65F1}" srcOrd="0" destOrd="0" presId="urn:microsoft.com/office/officeart/2005/8/layout/hList1"/>
    <dgm:cxn modelId="{0265911F-5E1D-114B-A93B-63D39242FD98}" srcId="{79D46184-FE98-3448-A2E7-2D16B9180C1B}" destId="{EF474814-75A6-C943-9B13-B42099DDCA91}" srcOrd="0" destOrd="0" parTransId="{FDB66D5F-F2A2-AC46-9386-6A5F866BF4E8}" sibTransId="{494B4FA1-FFCB-414A-BAA7-46E2E1BEF4D1}"/>
    <dgm:cxn modelId="{EBCF3723-482F-924E-9ED9-36DE7DB9B5F2}" srcId="{2ABA7297-56A6-4743-BCEF-CDD4A2AED8AF}" destId="{8D7453AD-C348-C346-84E5-1CA98B54A0C3}" srcOrd="0" destOrd="0" parTransId="{91C3C7AE-6A12-3F4A-B519-D4C5147FEFAC}" sibTransId="{3D6B8F60-FD08-F643-B3D6-29726EBD28BF}"/>
    <dgm:cxn modelId="{82337023-8FCC-C04C-99C1-7C805A9EF93B}" srcId="{429E9417-EBFB-C441-A57B-9ABA2C9D8C0C}" destId="{2ABA7297-56A6-4743-BCEF-CDD4A2AED8AF}" srcOrd="4" destOrd="0" parTransId="{5AEDE571-7D47-884A-BA58-335777BA28BE}" sibTransId="{1521164C-C2A8-3440-8D62-15530FFF9780}"/>
    <dgm:cxn modelId="{E905ED24-5234-3F4E-8FAB-7EDEB2D14479}" srcId="{A54F89EB-C5DD-6148-92F0-5A6C37E561A1}" destId="{6600E2A6-ACC7-AB4B-AED7-54D667D3185A}" srcOrd="0" destOrd="0" parTransId="{9ECCBC68-8A33-E949-88D5-75D370724CD2}" sibTransId="{5153300D-3FC4-6B44-893F-66EC895E5916}"/>
    <dgm:cxn modelId="{96010525-5D8E-8140-9B2C-881FC5F4B00D}" type="presOf" srcId="{D12B163F-D65A-EC4C-B10F-304A17A8925C}" destId="{721AA5C3-F107-7446-8777-CAB7C600BD55}" srcOrd="0" destOrd="0" presId="urn:microsoft.com/office/officeart/2005/8/layout/hList1"/>
    <dgm:cxn modelId="{A7C5F733-06ED-2E4E-A1FA-697D61AC6341}" srcId="{429E9417-EBFB-C441-A57B-9ABA2C9D8C0C}" destId="{0AD7ADF8-F67E-FC44-8EC5-25BB18A11DC6}" srcOrd="0" destOrd="0" parTransId="{11C07D1A-8388-484D-B158-E8597A147B67}" sibTransId="{55595E21-B0A7-6343-9E47-9CFEF95271DA}"/>
    <dgm:cxn modelId="{684BDD39-5BBA-C447-80BC-0BBF0CFD01DF}" type="presOf" srcId="{C2030AEF-8032-B744-8B5E-78B4A4B15B01}" destId="{721AA5C3-F107-7446-8777-CAB7C600BD55}" srcOrd="0" destOrd="1" presId="urn:microsoft.com/office/officeart/2005/8/layout/hList1"/>
    <dgm:cxn modelId="{1DD45641-B0F5-AD49-9311-829BFFAD0F51}" srcId="{1389DF0E-1AAA-964A-A9B0-7F59D90CEC53}" destId="{D12B163F-D65A-EC4C-B10F-304A17A8925C}" srcOrd="0" destOrd="0" parTransId="{08014ED3-C221-AA4A-8677-28176C5C95E2}" sibTransId="{7370D682-13C2-1D47-BC59-DABDF7F04368}"/>
    <dgm:cxn modelId="{5B382643-D16A-9843-A37C-968482F95F2B}" type="presOf" srcId="{C8C17610-140F-584E-8097-57875F6CE592}" destId="{7ABCCD37-BFE2-8B4A-96B0-641101D1B276}" srcOrd="0" destOrd="0" presId="urn:microsoft.com/office/officeart/2005/8/layout/hList1"/>
    <dgm:cxn modelId="{03B35C4A-5787-784E-A4BD-952C17EFB278}" srcId="{429E9417-EBFB-C441-A57B-9ABA2C9D8C0C}" destId="{1389DF0E-1AAA-964A-A9B0-7F59D90CEC53}" srcOrd="1" destOrd="0" parTransId="{8A3AD226-BC34-7544-AD33-CBE0592EC90B}" sibTransId="{39789B56-5DAC-0242-B0F9-00302AE92295}"/>
    <dgm:cxn modelId="{3691AF4D-F27C-F540-88D7-27407C05FD05}" type="presOf" srcId="{CF7D461F-26E6-F246-9B81-6361AA1DA18F}" destId="{8E06BF1B-2239-CE4F-B649-9188899F65F1}" srcOrd="0" destOrd="1" presId="urn:microsoft.com/office/officeart/2005/8/layout/hList1"/>
    <dgm:cxn modelId="{6AF7A24E-2BB4-3D44-9605-7853AABD95D9}" srcId="{2ABA7297-56A6-4743-BCEF-CDD4A2AED8AF}" destId="{CF7D461F-26E6-F246-9B81-6361AA1DA18F}" srcOrd="1" destOrd="0" parTransId="{78C7EFAC-A857-D84E-A61D-2565485B2727}" sibTransId="{1B5A163F-F0AD-7749-A503-B41BE878E945}"/>
    <dgm:cxn modelId="{98219952-9514-FA45-A0E9-C4E9B83758AD}" srcId="{A54F89EB-C5DD-6148-92F0-5A6C37E561A1}" destId="{3061F628-C9D0-3B42-A801-F4DA6574F276}" srcOrd="1" destOrd="0" parTransId="{4C05B5AC-0A82-8D47-ABAF-FF76AB0F8A46}" sibTransId="{858697D7-7D9B-5A46-BD89-8FA55DF7E16C}"/>
    <dgm:cxn modelId="{8D72BF56-A057-EC41-BD6D-F67CA1405D31}" type="presOf" srcId="{55614116-0629-1A41-A72F-C55E9894E519}" destId="{7B27191F-A6D6-8541-8E09-E5F48E017E82}" srcOrd="0" destOrd="1" presId="urn:microsoft.com/office/officeart/2005/8/layout/hList1"/>
    <dgm:cxn modelId="{5600B75E-4A1E-5346-9E16-EA0520FB67C1}" srcId="{EEECF5F5-62A7-9E41-AA31-97569AAB4EA9}" destId="{4752C157-A5AB-064C-BC41-3D96AE707D0C}" srcOrd="0" destOrd="0" parTransId="{8FBC7EE8-DA5B-344B-9C2D-833ED3FB6625}" sibTransId="{C03A254A-F1B9-0D4D-98D1-9FE7F57C617C}"/>
    <dgm:cxn modelId="{4063146F-53BB-BB40-871B-6D56E6F4C8F9}" type="presOf" srcId="{D33F6DE6-F324-6D42-B51D-B4874B19B643}" destId="{9AD23D40-B7F8-8940-B0FD-22769A958D18}" srcOrd="0" destOrd="0" presId="urn:microsoft.com/office/officeart/2005/8/layout/hList1"/>
    <dgm:cxn modelId="{BDF6B175-7502-FD4E-9743-B4DB666EA5CE}" type="presOf" srcId="{0AD7ADF8-F67E-FC44-8EC5-25BB18A11DC6}" destId="{C4F47244-4B95-964E-B7AF-6FCDB1E4FC22}" srcOrd="0" destOrd="0" presId="urn:microsoft.com/office/officeart/2005/8/layout/hList1"/>
    <dgm:cxn modelId="{C64F6A78-5FB2-6C4A-86D9-E2B6C9E2C0F0}" type="presOf" srcId="{1DFDCE23-F9E8-E545-918F-A68014272D7B}" destId="{9AD23D40-B7F8-8940-B0FD-22769A958D18}" srcOrd="0" destOrd="1" presId="urn:microsoft.com/office/officeart/2005/8/layout/hList1"/>
    <dgm:cxn modelId="{D2A3ED82-ED58-2A43-AE3A-E9C312025391}" type="presOf" srcId="{A54F89EB-C5DD-6148-92F0-5A6C37E561A1}" destId="{C37E7D3F-1BC8-7345-B3C1-BB3E2D4F9493}" srcOrd="0" destOrd="0" presId="urn:microsoft.com/office/officeart/2005/8/layout/hList1"/>
    <dgm:cxn modelId="{B9C2EB84-DEA2-EE4D-B14C-B6A07F70E8C3}" srcId="{C8C17610-140F-584E-8097-57875F6CE592}" destId="{A750415A-F251-B54A-BF2D-0A9E9BF8E59E}" srcOrd="1" destOrd="0" parTransId="{34D141E2-D350-0F46-A0CE-BF586607E56C}" sibTransId="{6F95DA1D-4ACE-5441-95F2-29C938D1AE54}"/>
    <dgm:cxn modelId="{62153489-FD8D-3146-AC62-6676951EA56E}" type="presOf" srcId="{4752C157-A5AB-064C-BC41-3D96AE707D0C}" destId="{7B27191F-A6D6-8541-8E09-E5F48E017E82}" srcOrd="0" destOrd="0" presId="urn:microsoft.com/office/officeart/2005/8/layout/hList1"/>
    <dgm:cxn modelId="{18080695-7945-164F-BD63-8BB9A65BCFFF}" srcId="{429E9417-EBFB-C441-A57B-9ABA2C9D8C0C}" destId="{A54F89EB-C5DD-6148-92F0-5A6C37E561A1}" srcOrd="6" destOrd="0" parTransId="{2EF3E0A2-0E03-5E4E-BFB1-E84D4C38E6B5}" sibTransId="{F9D5C2E5-1434-A64D-9CEE-D7074357032C}"/>
    <dgm:cxn modelId="{C6A14D9A-C145-3144-8189-A10A2184395F}" type="presOf" srcId="{A750415A-F251-B54A-BF2D-0A9E9BF8E59E}" destId="{3FACB02B-C2AC-D54E-969B-BDC3E377A244}" srcOrd="0" destOrd="1" presId="urn:microsoft.com/office/officeart/2005/8/layout/hList1"/>
    <dgm:cxn modelId="{61CB5C9C-5E07-BF4F-98B4-0983A6B63740}" type="presOf" srcId="{3061F628-C9D0-3B42-A801-F4DA6574F276}" destId="{3EE0AD05-33B8-8347-BD2E-6C2B2E7384FF}" srcOrd="0" destOrd="1" presId="urn:microsoft.com/office/officeart/2005/8/layout/hList1"/>
    <dgm:cxn modelId="{7D7DCBA8-8BBE-CA48-8827-901AC2ABD134}" type="presOf" srcId="{EF474814-75A6-C943-9B13-B42099DDCA91}" destId="{98689187-13DF-F641-8840-AC3416C1B83D}" srcOrd="0" destOrd="0" presId="urn:microsoft.com/office/officeart/2005/8/layout/hList1"/>
    <dgm:cxn modelId="{DF2C1DAB-D417-7641-9089-A9D2EDDF8E73}" type="presOf" srcId="{6C3E29DB-3B47-D94D-9DFE-AA44C541C91D}" destId="{9AD23D40-B7F8-8940-B0FD-22769A958D18}" srcOrd="0" destOrd="2" presId="urn:microsoft.com/office/officeart/2005/8/layout/hList1"/>
    <dgm:cxn modelId="{627ABAB2-46DB-1942-8959-A8417676663D}" type="presOf" srcId="{429E9417-EBFB-C441-A57B-9ABA2C9D8C0C}" destId="{BD066D6C-8651-E54A-AE79-6837A2936B4F}" srcOrd="0" destOrd="0" presId="urn:microsoft.com/office/officeart/2005/8/layout/hList1"/>
    <dgm:cxn modelId="{65D298C2-8C79-AC4E-AE99-27C565A0AEA1}" srcId="{0AD7ADF8-F67E-FC44-8EC5-25BB18A11DC6}" destId="{D33F6DE6-F324-6D42-B51D-B4874B19B643}" srcOrd="0" destOrd="0" parTransId="{27CE4F94-BBD1-8F48-AD7C-4F45E060A7AD}" sibTransId="{C7774495-369A-4648-B53A-06E61F064BDE}"/>
    <dgm:cxn modelId="{2D5D00C3-D4AC-5D48-AF6C-D97AC723717E}" srcId="{EEECF5F5-62A7-9E41-AA31-97569AAB4EA9}" destId="{ADB7C753-04D6-154B-9855-55A6A0728829}" srcOrd="2" destOrd="0" parTransId="{9ABAEDE8-2ACD-2B43-9195-938F606221A5}" sibTransId="{3E79CEA0-77D6-8A4D-926F-99CE6A3164AC}"/>
    <dgm:cxn modelId="{937843C3-2847-DD4C-A00E-0BDE0D28CA1B}" srcId="{429E9417-EBFB-C441-A57B-9ABA2C9D8C0C}" destId="{C8C17610-140F-584E-8097-57875F6CE592}" srcOrd="3" destOrd="0" parTransId="{237B5E47-F591-2440-B4BC-657FD0012BEA}" sibTransId="{926894E1-CA45-2C40-A1A2-C3FF3456A346}"/>
    <dgm:cxn modelId="{049512C5-22F4-3D49-9045-4181BF57BFC9}" srcId="{C8C17610-140F-584E-8097-57875F6CE592}" destId="{F2EC04B3-B19C-7F49-A2DB-4AC8F211322B}" srcOrd="0" destOrd="0" parTransId="{B409A5D5-CB6E-FF46-86B9-967716D9007E}" sibTransId="{CED6B6D1-5512-6F41-8608-2BE897DBAAF9}"/>
    <dgm:cxn modelId="{37B4B7C5-C390-424F-A496-F08B7DA2A6EF}" type="presOf" srcId="{6600E2A6-ACC7-AB4B-AED7-54D667D3185A}" destId="{3EE0AD05-33B8-8347-BD2E-6C2B2E7384FF}" srcOrd="0" destOrd="0" presId="urn:microsoft.com/office/officeart/2005/8/layout/hList1"/>
    <dgm:cxn modelId="{AE2345CD-9C2A-6447-95A7-3585F54AD19F}" type="presOf" srcId="{EEECF5F5-62A7-9E41-AA31-97569AAB4EA9}" destId="{AF9EE276-4AE9-A045-8ABB-2C80071DA41D}" srcOrd="0" destOrd="0" presId="urn:microsoft.com/office/officeart/2005/8/layout/hList1"/>
    <dgm:cxn modelId="{8ADA97D2-21AD-9247-AE42-EA27BD7BF78D}" type="presOf" srcId="{F2EC04B3-B19C-7F49-A2DB-4AC8F211322B}" destId="{3FACB02B-C2AC-D54E-969B-BDC3E377A244}" srcOrd="0" destOrd="0" presId="urn:microsoft.com/office/officeart/2005/8/layout/hList1"/>
    <dgm:cxn modelId="{937593D9-2810-A949-853D-3D92E891A2F8}" type="presOf" srcId="{1389DF0E-1AAA-964A-A9B0-7F59D90CEC53}" destId="{CB4D255F-DB51-734D-8D35-E66D4B0BA6D0}" srcOrd="0" destOrd="0" presId="urn:microsoft.com/office/officeart/2005/8/layout/hList1"/>
    <dgm:cxn modelId="{752FBEE0-BE2E-784D-9543-2B277CE2C8CB}" srcId="{79D46184-FE98-3448-A2E7-2D16B9180C1B}" destId="{1CE36D83-6D14-054B-BDDF-7709CA095629}" srcOrd="1" destOrd="0" parTransId="{33640E5C-11FB-034D-BF84-2514A807D77B}" sibTransId="{B7988EB6-1774-7F47-A722-F6EBB4B0B49C}"/>
    <dgm:cxn modelId="{0D39ABE3-DAC4-2546-8884-B77EA23CBF7B}" srcId="{0AD7ADF8-F67E-FC44-8EC5-25BB18A11DC6}" destId="{6C3E29DB-3B47-D94D-9DFE-AA44C541C91D}" srcOrd="2" destOrd="0" parTransId="{711246B3-7CB8-B043-A437-324BFFD55121}" sibTransId="{1BE3E282-52FA-8D4E-A70D-736FC82C492B}"/>
    <dgm:cxn modelId="{AAE250E8-21D4-F446-9651-861B6FE81677}" type="presOf" srcId="{79D46184-FE98-3448-A2E7-2D16B9180C1B}" destId="{C599A69A-3335-4448-A11A-FF0D805CB90A}" srcOrd="0" destOrd="0" presId="urn:microsoft.com/office/officeart/2005/8/layout/hList1"/>
    <dgm:cxn modelId="{9490FEF0-C145-304C-8EE0-2E59980ED774}" type="presOf" srcId="{1CE36D83-6D14-054B-BDDF-7709CA095629}" destId="{98689187-13DF-F641-8840-AC3416C1B83D}" srcOrd="0" destOrd="1" presId="urn:microsoft.com/office/officeart/2005/8/layout/hList1"/>
    <dgm:cxn modelId="{14DBB7FA-617E-FB4D-A255-0E997F97E454}" srcId="{429E9417-EBFB-C441-A57B-9ABA2C9D8C0C}" destId="{EEECF5F5-62A7-9E41-AA31-97569AAB4EA9}" srcOrd="5" destOrd="0" parTransId="{B93F9E6D-99D2-744F-A58F-40A8408704FD}" sibTransId="{5C54F6BA-57EA-ED43-8409-A43C4967F06B}"/>
    <dgm:cxn modelId="{81C38A5C-F6E4-894E-BF8F-C960D5161176}" type="presParOf" srcId="{BD066D6C-8651-E54A-AE79-6837A2936B4F}" destId="{9B6B3755-13F4-5E4B-8EE7-680601C90194}" srcOrd="0" destOrd="0" presId="urn:microsoft.com/office/officeart/2005/8/layout/hList1"/>
    <dgm:cxn modelId="{3DBD1F78-62A2-3341-9CFB-D5EC9F18C387}" type="presParOf" srcId="{9B6B3755-13F4-5E4B-8EE7-680601C90194}" destId="{C4F47244-4B95-964E-B7AF-6FCDB1E4FC22}" srcOrd="0" destOrd="0" presId="urn:microsoft.com/office/officeart/2005/8/layout/hList1"/>
    <dgm:cxn modelId="{7C6AF881-2500-BE49-9ABD-1D2A7786E260}" type="presParOf" srcId="{9B6B3755-13F4-5E4B-8EE7-680601C90194}" destId="{9AD23D40-B7F8-8940-B0FD-22769A958D18}" srcOrd="1" destOrd="0" presId="urn:microsoft.com/office/officeart/2005/8/layout/hList1"/>
    <dgm:cxn modelId="{49ED0A0D-4B5E-FF46-9CC4-3F8FA5FA8AC5}" type="presParOf" srcId="{BD066D6C-8651-E54A-AE79-6837A2936B4F}" destId="{A3CD1D85-569B-3647-9672-D7A17EB0607E}" srcOrd="1" destOrd="0" presId="urn:microsoft.com/office/officeart/2005/8/layout/hList1"/>
    <dgm:cxn modelId="{661C66FF-2040-6442-9C2D-D4B29B08B224}" type="presParOf" srcId="{BD066D6C-8651-E54A-AE79-6837A2936B4F}" destId="{04414165-070F-444D-B3C5-EF8332513A97}" srcOrd="2" destOrd="0" presId="urn:microsoft.com/office/officeart/2005/8/layout/hList1"/>
    <dgm:cxn modelId="{89203315-C4A1-BF4D-9D77-F00CC77A7D5E}" type="presParOf" srcId="{04414165-070F-444D-B3C5-EF8332513A97}" destId="{CB4D255F-DB51-734D-8D35-E66D4B0BA6D0}" srcOrd="0" destOrd="0" presId="urn:microsoft.com/office/officeart/2005/8/layout/hList1"/>
    <dgm:cxn modelId="{160CD7E6-7371-A94E-B141-91CB1D4E0632}" type="presParOf" srcId="{04414165-070F-444D-B3C5-EF8332513A97}" destId="{721AA5C3-F107-7446-8777-CAB7C600BD55}" srcOrd="1" destOrd="0" presId="urn:microsoft.com/office/officeart/2005/8/layout/hList1"/>
    <dgm:cxn modelId="{2C594EA6-5069-DD42-93EE-5438D600AB89}" type="presParOf" srcId="{BD066D6C-8651-E54A-AE79-6837A2936B4F}" destId="{F523519E-85E1-8F4D-A8C5-146AF0681265}" srcOrd="3" destOrd="0" presId="urn:microsoft.com/office/officeart/2005/8/layout/hList1"/>
    <dgm:cxn modelId="{526D8A72-6964-864D-BE11-8DE3E1E0A822}" type="presParOf" srcId="{BD066D6C-8651-E54A-AE79-6837A2936B4F}" destId="{76D1CA1B-350A-AD4E-BDAC-373304A5C6FF}" srcOrd="4" destOrd="0" presId="urn:microsoft.com/office/officeart/2005/8/layout/hList1"/>
    <dgm:cxn modelId="{3A540704-A4BE-C44F-8049-FAFCA1BB67BF}" type="presParOf" srcId="{76D1CA1B-350A-AD4E-BDAC-373304A5C6FF}" destId="{C599A69A-3335-4448-A11A-FF0D805CB90A}" srcOrd="0" destOrd="0" presId="urn:microsoft.com/office/officeart/2005/8/layout/hList1"/>
    <dgm:cxn modelId="{637BB321-D290-9044-B994-B351C397C2FB}" type="presParOf" srcId="{76D1CA1B-350A-AD4E-BDAC-373304A5C6FF}" destId="{98689187-13DF-F641-8840-AC3416C1B83D}" srcOrd="1" destOrd="0" presId="urn:microsoft.com/office/officeart/2005/8/layout/hList1"/>
    <dgm:cxn modelId="{3A48B357-BA03-4F4D-A321-406489D39964}" type="presParOf" srcId="{BD066D6C-8651-E54A-AE79-6837A2936B4F}" destId="{2D21AFCA-E916-4745-9796-952CCAFB56CC}" srcOrd="5" destOrd="0" presId="urn:microsoft.com/office/officeart/2005/8/layout/hList1"/>
    <dgm:cxn modelId="{FC424212-AA57-6247-8FC0-0296764C0ED6}" type="presParOf" srcId="{BD066D6C-8651-E54A-AE79-6837A2936B4F}" destId="{9C30D4C8-B2C2-474D-B133-F299C5F65BAA}" srcOrd="6" destOrd="0" presId="urn:microsoft.com/office/officeart/2005/8/layout/hList1"/>
    <dgm:cxn modelId="{0F70A43B-496B-324C-BFF4-8F23E856D38E}" type="presParOf" srcId="{9C30D4C8-B2C2-474D-B133-F299C5F65BAA}" destId="{7ABCCD37-BFE2-8B4A-96B0-641101D1B276}" srcOrd="0" destOrd="0" presId="urn:microsoft.com/office/officeart/2005/8/layout/hList1"/>
    <dgm:cxn modelId="{8E3F2328-170B-E04D-9476-0D7BD84318D4}" type="presParOf" srcId="{9C30D4C8-B2C2-474D-B133-F299C5F65BAA}" destId="{3FACB02B-C2AC-D54E-969B-BDC3E377A244}" srcOrd="1" destOrd="0" presId="urn:microsoft.com/office/officeart/2005/8/layout/hList1"/>
    <dgm:cxn modelId="{37F04FE9-233A-834B-819D-E34E44062C2D}" type="presParOf" srcId="{BD066D6C-8651-E54A-AE79-6837A2936B4F}" destId="{34857A31-3697-784F-AB7F-557D079DC6B6}" srcOrd="7" destOrd="0" presId="urn:microsoft.com/office/officeart/2005/8/layout/hList1"/>
    <dgm:cxn modelId="{227F922C-0DB8-6B41-BAA8-9B5EDBC516CA}" type="presParOf" srcId="{BD066D6C-8651-E54A-AE79-6837A2936B4F}" destId="{DF32B9E9-DC52-124C-B089-3E0BA2865B79}" srcOrd="8" destOrd="0" presId="urn:microsoft.com/office/officeart/2005/8/layout/hList1"/>
    <dgm:cxn modelId="{2912E7C1-C240-2442-B065-80E3C1B847D3}" type="presParOf" srcId="{DF32B9E9-DC52-124C-B089-3E0BA2865B79}" destId="{C2699AE3-6484-9B44-8B1A-683747F6A098}" srcOrd="0" destOrd="0" presId="urn:microsoft.com/office/officeart/2005/8/layout/hList1"/>
    <dgm:cxn modelId="{AF8EA36F-6EC5-5344-9EF3-5A90844A28A5}" type="presParOf" srcId="{DF32B9E9-DC52-124C-B089-3E0BA2865B79}" destId="{8E06BF1B-2239-CE4F-B649-9188899F65F1}" srcOrd="1" destOrd="0" presId="urn:microsoft.com/office/officeart/2005/8/layout/hList1"/>
    <dgm:cxn modelId="{CA2576FD-E394-D84C-ADA1-12D1D57C8229}" type="presParOf" srcId="{BD066D6C-8651-E54A-AE79-6837A2936B4F}" destId="{801B7651-D1E2-6248-B87F-8D9F64A47335}" srcOrd="9" destOrd="0" presId="urn:microsoft.com/office/officeart/2005/8/layout/hList1"/>
    <dgm:cxn modelId="{A86DB80D-5442-174B-B32A-E3DF1C30453F}" type="presParOf" srcId="{BD066D6C-8651-E54A-AE79-6837A2936B4F}" destId="{1D6888DA-9AE5-7148-906B-3D4F001EF4C0}" srcOrd="10" destOrd="0" presId="urn:microsoft.com/office/officeart/2005/8/layout/hList1"/>
    <dgm:cxn modelId="{2ACEE29E-4437-8542-8498-5D7C6062971D}" type="presParOf" srcId="{1D6888DA-9AE5-7148-906B-3D4F001EF4C0}" destId="{AF9EE276-4AE9-A045-8ABB-2C80071DA41D}" srcOrd="0" destOrd="0" presId="urn:microsoft.com/office/officeart/2005/8/layout/hList1"/>
    <dgm:cxn modelId="{01F9CD98-F8C0-C84A-A9A3-D38E78906B8D}" type="presParOf" srcId="{1D6888DA-9AE5-7148-906B-3D4F001EF4C0}" destId="{7B27191F-A6D6-8541-8E09-E5F48E017E82}" srcOrd="1" destOrd="0" presId="urn:microsoft.com/office/officeart/2005/8/layout/hList1"/>
    <dgm:cxn modelId="{C4F9DEDE-2312-7F44-9F29-CC6200145CCA}" type="presParOf" srcId="{BD066D6C-8651-E54A-AE79-6837A2936B4F}" destId="{2FC5B3C7-C8D4-B442-A5AF-528AF2058CF8}" srcOrd="11" destOrd="0" presId="urn:microsoft.com/office/officeart/2005/8/layout/hList1"/>
    <dgm:cxn modelId="{2685329C-EFA8-EE48-A880-305E4C897339}" type="presParOf" srcId="{BD066D6C-8651-E54A-AE79-6837A2936B4F}" destId="{AEB9A9D8-142C-B741-9495-B25354A5BC12}" srcOrd="12" destOrd="0" presId="urn:microsoft.com/office/officeart/2005/8/layout/hList1"/>
    <dgm:cxn modelId="{28DB3F08-2F60-B34E-852B-6162D85A4D01}" type="presParOf" srcId="{AEB9A9D8-142C-B741-9495-B25354A5BC12}" destId="{C37E7D3F-1BC8-7345-B3C1-BB3E2D4F9493}" srcOrd="0" destOrd="0" presId="urn:microsoft.com/office/officeart/2005/8/layout/hList1"/>
    <dgm:cxn modelId="{82D3C803-36A6-AB4C-B9C0-78F5BF31461F}" type="presParOf" srcId="{AEB9A9D8-142C-B741-9495-B25354A5BC12}" destId="{3EE0AD05-33B8-8347-BD2E-6C2B2E7384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7244-4B95-964E-B7AF-6FCDB1E4FC22}">
      <dsp:nvSpPr>
        <dsp:cNvPr id="0" name=""/>
        <dsp:cNvSpPr/>
      </dsp:nvSpPr>
      <dsp:spPr>
        <a:xfrm>
          <a:off x="4808" y="2336671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Security</a:t>
          </a:r>
        </a:p>
      </dsp:txBody>
      <dsp:txXfrm>
        <a:off x="4808" y="2336671"/>
        <a:ext cx="1426106" cy="403200"/>
      </dsp:txXfrm>
    </dsp:sp>
    <dsp:sp modelId="{9AD23D40-B7F8-8940-B0FD-22769A958D18}">
      <dsp:nvSpPr>
        <dsp:cNvPr id="0" name=""/>
        <dsp:cNvSpPr/>
      </dsp:nvSpPr>
      <dsp:spPr>
        <a:xfrm>
          <a:off x="4808" y="2739871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Login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Password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Authorization</a:t>
          </a:r>
        </a:p>
      </dsp:txBody>
      <dsp:txXfrm>
        <a:off x="4808" y="2739871"/>
        <a:ext cx="1426106" cy="1610006"/>
      </dsp:txXfrm>
    </dsp:sp>
    <dsp:sp modelId="{CB4D255F-DB51-734D-8D35-E66D4B0BA6D0}">
      <dsp:nvSpPr>
        <dsp:cNvPr id="0" name=""/>
        <dsp:cNvSpPr/>
      </dsp:nvSpPr>
      <dsp:spPr>
        <a:xfrm>
          <a:off x="3159326" y="2356867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Availability</a:t>
          </a:r>
        </a:p>
      </dsp:txBody>
      <dsp:txXfrm>
        <a:off x="3159326" y="2356867"/>
        <a:ext cx="1426106" cy="403200"/>
      </dsp:txXfrm>
    </dsp:sp>
    <dsp:sp modelId="{721AA5C3-F107-7446-8777-CAB7C600BD55}">
      <dsp:nvSpPr>
        <dsp:cNvPr id="0" name=""/>
        <dsp:cNvSpPr/>
      </dsp:nvSpPr>
      <dsp:spPr>
        <a:xfrm>
          <a:off x="3159326" y="2802726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System uptime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Backup and recovery</a:t>
          </a:r>
        </a:p>
      </dsp:txBody>
      <dsp:txXfrm>
        <a:off x="3159326" y="2802726"/>
        <a:ext cx="1426106" cy="1610006"/>
      </dsp:txXfrm>
    </dsp:sp>
    <dsp:sp modelId="{C599A69A-3335-4448-A11A-FF0D805CB90A}">
      <dsp:nvSpPr>
        <dsp:cNvPr id="0" name=""/>
        <dsp:cNvSpPr/>
      </dsp:nvSpPr>
      <dsp:spPr>
        <a:xfrm>
          <a:off x="6356713" y="2356867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Performance</a:t>
          </a:r>
        </a:p>
      </dsp:txBody>
      <dsp:txXfrm>
        <a:off x="6356713" y="2356867"/>
        <a:ext cx="1426106" cy="403200"/>
      </dsp:txXfrm>
    </dsp:sp>
    <dsp:sp modelId="{98689187-13DF-F641-8840-AC3416C1B83D}">
      <dsp:nvSpPr>
        <dsp:cNvPr id="0" name=""/>
        <dsp:cNvSpPr/>
      </dsp:nvSpPr>
      <dsp:spPr>
        <a:xfrm>
          <a:off x="6356713" y="2823672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Response 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Scalability</a:t>
          </a:r>
        </a:p>
      </dsp:txBody>
      <dsp:txXfrm>
        <a:off x="6356713" y="2823672"/>
        <a:ext cx="1426106" cy="1610006"/>
      </dsp:txXfrm>
    </dsp:sp>
    <dsp:sp modelId="{7ABCCD37-BFE2-8B4A-96B0-641101D1B276}">
      <dsp:nvSpPr>
        <dsp:cNvPr id="0" name=""/>
        <dsp:cNvSpPr/>
      </dsp:nvSpPr>
      <dsp:spPr>
        <a:xfrm>
          <a:off x="81490" y="4641479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Accessibility</a:t>
          </a:r>
        </a:p>
      </dsp:txBody>
      <dsp:txXfrm>
        <a:off x="81490" y="4641479"/>
        <a:ext cx="1426106" cy="403200"/>
      </dsp:txXfrm>
    </dsp:sp>
    <dsp:sp modelId="{3FACB02B-C2AC-D54E-969B-BDC3E377A244}">
      <dsp:nvSpPr>
        <dsp:cNvPr id="0" name=""/>
        <dsp:cNvSpPr/>
      </dsp:nvSpPr>
      <dsp:spPr>
        <a:xfrm>
          <a:off x="57146" y="5076543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Cross Browser combability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Compliance with Accessibility Standards</a:t>
          </a:r>
        </a:p>
      </dsp:txBody>
      <dsp:txXfrm>
        <a:off x="57146" y="5076543"/>
        <a:ext cx="1426106" cy="1610006"/>
      </dsp:txXfrm>
    </dsp:sp>
    <dsp:sp modelId="{C2699AE3-6484-9B44-8B1A-683747F6A098}">
      <dsp:nvSpPr>
        <dsp:cNvPr id="0" name=""/>
        <dsp:cNvSpPr/>
      </dsp:nvSpPr>
      <dsp:spPr>
        <a:xfrm>
          <a:off x="3193153" y="4662417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Scalability</a:t>
          </a:r>
        </a:p>
      </dsp:txBody>
      <dsp:txXfrm>
        <a:off x="3193153" y="4662417"/>
        <a:ext cx="1426106" cy="403200"/>
      </dsp:txXfrm>
    </dsp:sp>
    <dsp:sp modelId="{8E06BF1B-2239-CE4F-B649-9188899F65F1}">
      <dsp:nvSpPr>
        <dsp:cNvPr id="0" name=""/>
        <dsp:cNvSpPr/>
      </dsp:nvSpPr>
      <dsp:spPr>
        <a:xfrm>
          <a:off x="3193153" y="5076543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Load balancing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Horizontal and vertical scalability</a:t>
          </a:r>
        </a:p>
      </dsp:txBody>
      <dsp:txXfrm>
        <a:off x="3193153" y="5076543"/>
        <a:ext cx="1426106" cy="1610006"/>
      </dsp:txXfrm>
    </dsp:sp>
    <dsp:sp modelId="{AF9EE276-4AE9-A045-8ABB-2C80071DA41D}">
      <dsp:nvSpPr>
        <dsp:cNvPr id="0" name=""/>
        <dsp:cNvSpPr/>
      </dsp:nvSpPr>
      <dsp:spPr>
        <a:xfrm>
          <a:off x="6390540" y="4652321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Usability</a:t>
          </a:r>
        </a:p>
      </dsp:txBody>
      <dsp:txXfrm>
        <a:off x="6390540" y="4652321"/>
        <a:ext cx="1426106" cy="403200"/>
      </dsp:txXfrm>
    </dsp:sp>
    <dsp:sp modelId="{7B27191F-A6D6-8541-8E09-E5F48E017E82}">
      <dsp:nvSpPr>
        <dsp:cNvPr id="0" name=""/>
        <dsp:cNvSpPr/>
      </dsp:nvSpPr>
      <dsp:spPr>
        <a:xfrm>
          <a:off x="6390540" y="5076543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User Interface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Responsive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Guided instructions</a:t>
          </a:r>
        </a:p>
      </dsp:txBody>
      <dsp:txXfrm>
        <a:off x="6390540" y="5076543"/>
        <a:ext cx="1426106" cy="1610006"/>
      </dsp:txXfrm>
    </dsp:sp>
    <dsp:sp modelId="{C37E7D3F-1BC8-7345-B3C1-BB3E2D4F9493}">
      <dsp:nvSpPr>
        <dsp:cNvPr id="0" name=""/>
        <dsp:cNvSpPr/>
      </dsp:nvSpPr>
      <dsp:spPr>
        <a:xfrm>
          <a:off x="9759373" y="2336671"/>
          <a:ext cx="142610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Reliability</a:t>
          </a:r>
        </a:p>
      </dsp:txBody>
      <dsp:txXfrm>
        <a:off x="9759373" y="2336671"/>
        <a:ext cx="1426106" cy="403200"/>
      </dsp:txXfrm>
    </dsp:sp>
    <dsp:sp modelId="{3EE0AD05-33B8-8347-BD2E-6C2B2E7384FF}">
      <dsp:nvSpPr>
        <dsp:cNvPr id="0" name=""/>
        <dsp:cNvSpPr/>
      </dsp:nvSpPr>
      <dsp:spPr>
        <a:xfrm>
          <a:off x="9759373" y="2739871"/>
          <a:ext cx="1426106" cy="161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Error handling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Functional requirements</a:t>
          </a:r>
        </a:p>
      </dsp:txBody>
      <dsp:txXfrm>
        <a:off x="9759373" y="2739871"/>
        <a:ext cx="1426106" cy="161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1A17-3B2F-288C-1C3D-796DA545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1E2F0-1A03-83D1-DD1E-A7DF450D5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8CAE-4147-4E54-C93A-8354F30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5B1A-7ADF-8B38-A27E-25167F56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4E69-0F73-FA7F-5DA1-B29AFC0C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3A76-1866-0123-1C17-3AAD1772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072A7-0D4B-8A9C-99F3-126DB7D1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2D37-9A66-6A4E-F499-956B1D31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204B-37B3-3FF9-EBEF-83430C4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9BAC-DCD4-C891-0AA9-1C467E2C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95ABF-C94C-1BC0-9221-ACF6ABBA5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70134-CE5A-1A72-E11C-D66AA9299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AC7E-9D93-5499-408A-6F2883EE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99A7-F3F7-F1E2-6A2E-F49AAB1B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0FA7-6F25-AD1D-3039-6235742F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A308-7B55-CF46-89AB-76FD2A9E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6BEF-E62D-3321-EB98-EB653F0E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4B5C-0338-8C0A-EAD7-C135182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9816-4346-8C07-98FA-FC6BCD68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3E47-168F-D564-C580-A14BD9B4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C5C0-3BE8-8AD1-1395-D3889D51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26A9-65BE-32D8-044C-6085483C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7154-1903-40EE-A0E3-0CB960AE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AB87-950E-A7FC-FFF3-6C88478E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EA8A-01BE-2BC1-518A-E6ACE57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319A-95CA-59A9-B4C1-E2C20942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6DE-8EA1-7A99-F1D2-0E678EE43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CF3AF-D316-C4F2-8029-23C3A8D0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4D9C-C049-884E-1D0F-4FC887AD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749D-F781-FC5C-18CC-94E67C4A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5E48-D60C-5ADE-DA41-EF04E8A0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D720-0EE1-D283-E6DF-8D69B1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BD144-D02C-6648-2D89-60C637C4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81332-90F2-F673-6E2F-B1DFDAF2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C733F-49CF-9DA7-6189-2E1D617BA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139F5-C31D-FED0-3979-216D260C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076A4-12D7-B4CD-51AD-C6472B5A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EF6E6-1890-1060-0F7A-510181AF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C46F3-0D9A-48D1-79E5-26BF19F2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227F-8913-1D99-A1DF-7F305848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C2ADE-B41E-B07C-113C-A2C32910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45FB3-69D7-5366-85FC-60B42ECF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D41D1-85AC-553A-6C59-C7921209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FA2D-234D-B528-1289-BD6F16B4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8F72C-DD6F-96E7-C9E6-03982209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61AF-72BC-F8FA-B8A9-054E3A9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A50C-EF4C-C868-2868-C6B1B85B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5DBD-5035-7F19-AA10-6DDE9B42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66FC9-6303-8FA1-F16C-1178C5035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AFC6-91A1-43C6-C41C-D155374E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EE0AE-4AD1-5DF6-7E93-B19E5EE9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BCA6-A61B-E219-7E5F-7B4BA4DA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8C6-E3AC-F2D8-106B-175A05B9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20ABB-93DB-61A2-AAF0-237A377E2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6E8EC-295F-5E4E-4319-D7D5786A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E7E8-0C3F-02CD-32A2-62296580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05B9-BF6F-D53E-0E1B-03A6055C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AB846-02EE-FF43-DFD8-F5701334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727EC-A8C7-3B45-14F1-C3E81E3A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3613-5040-14EA-C7FB-5553FD3A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BE90-3D61-5BB7-FD1F-7825DECE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8086-FCEE-BE4C-8ECA-DEA5B1D88E67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9483-BE54-3F6A-45BC-F1B19BC8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542D-D227-C8D7-F06D-B69D1FB1E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27B6-39B9-FF45-B53A-0C2C937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E249-31A4-F3CD-5A95-48820ABF2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Kshitiz</a:t>
            </a:r>
            <a:r>
              <a:rPr lang="en-US" dirty="0"/>
              <a:t> Acharya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CACA-B9FD-4D16-3AFC-C43048E41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Id: K201032</a:t>
            </a:r>
          </a:p>
        </p:txBody>
      </p:sp>
    </p:spTree>
    <p:extLst>
      <p:ext uri="{BB962C8B-B14F-4D97-AF65-F5344CB8AC3E}">
        <p14:creationId xmlns:p14="http://schemas.microsoft.com/office/powerpoint/2010/main" val="364960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73670"/>
            <a:ext cx="9144000" cy="706965"/>
          </a:xfrm>
        </p:spPr>
        <p:txBody>
          <a:bodyPr/>
          <a:lstStyle/>
          <a:p>
            <a:pPr algn="ctr"/>
            <a:r>
              <a:rPr lang="en-US" b="1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330" y="2978801"/>
            <a:ext cx="4186325" cy="36912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Car search Option</a:t>
            </a:r>
          </a:p>
          <a:p>
            <a:r>
              <a:rPr lang="en-US" dirty="0"/>
              <a:t>View Car Categories</a:t>
            </a:r>
          </a:p>
          <a:p>
            <a:r>
              <a:rPr lang="en-US" dirty="0"/>
              <a:t>Choose Filter Options</a:t>
            </a:r>
          </a:p>
          <a:p>
            <a:r>
              <a:rPr lang="en-US" dirty="0"/>
              <a:t>View Vehicle Information</a:t>
            </a:r>
          </a:p>
          <a:p>
            <a:r>
              <a:rPr lang="en-US" dirty="0"/>
              <a:t>Watch Videos</a:t>
            </a:r>
          </a:p>
          <a:p>
            <a:r>
              <a:rPr lang="en-US" dirty="0"/>
              <a:t>Make a Purchase</a:t>
            </a:r>
          </a:p>
          <a:p>
            <a:r>
              <a:rPr lang="en-US" dirty="0"/>
              <a:t>Create Loan Application</a:t>
            </a:r>
          </a:p>
          <a:p>
            <a:r>
              <a:rPr lang="en-US" dirty="0"/>
              <a:t>Create a Booking</a:t>
            </a:r>
          </a:p>
          <a:p>
            <a:r>
              <a:rPr lang="en-US" dirty="0"/>
              <a:t>Create Customer profile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 txBox="1">
            <a:spLocks/>
          </p:cNvSpPr>
          <p:nvPr/>
        </p:nvSpPr>
        <p:spPr>
          <a:xfrm>
            <a:off x="6526556" y="2967580"/>
            <a:ext cx="3782421" cy="3713713"/>
          </a:xfrm>
          <a:prstGeom prst="rect">
            <a:avLst/>
          </a:prstGeom>
        </p:spPr>
        <p:txBody>
          <a:bodyPr vert="horz" lIns="68574" tIns="34286" rIns="68574" bIns="34286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20" dirty="0"/>
              <a:t>Create a payment</a:t>
            </a:r>
          </a:p>
          <a:p>
            <a:r>
              <a:rPr lang="en-US" sz="1520" dirty="0"/>
              <a:t>View Shopping Cart</a:t>
            </a:r>
          </a:p>
          <a:p>
            <a:r>
              <a:rPr lang="en-US" sz="1520" dirty="0"/>
              <a:t>Create Feedbacks and Reviews</a:t>
            </a:r>
          </a:p>
          <a:p>
            <a:r>
              <a:rPr lang="en-US" sz="1520" dirty="0"/>
              <a:t>View Notifications Alert</a:t>
            </a:r>
          </a:p>
          <a:p>
            <a:r>
              <a:rPr lang="en-US" sz="1520" dirty="0"/>
              <a:t>Add to Wishlist</a:t>
            </a:r>
          </a:p>
          <a:p>
            <a:r>
              <a:rPr lang="en-US" sz="1520" dirty="0"/>
              <a:t>Create History and Records</a:t>
            </a:r>
          </a:p>
          <a:p>
            <a:r>
              <a:rPr lang="en-US" sz="1520" dirty="0"/>
              <a:t>Use Price Calculator</a:t>
            </a:r>
          </a:p>
          <a:p>
            <a:r>
              <a:rPr lang="en-US" sz="1520" dirty="0"/>
              <a:t>Make Pre-order/Reserve Request</a:t>
            </a:r>
          </a:p>
          <a:p>
            <a:r>
              <a:rPr lang="en-US" sz="1520" dirty="0"/>
              <a:t>Create Order Inquiry</a:t>
            </a:r>
          </a:p>
          <a:p>
            <a:r>
              <a:rPr lang="en-US" sz="1520" dirty="0"/>
              <a:t>Create a Refund Request</a:t>
            </a:r>
          </a:p>
          <a:p>
            <a:r>
              <a:rPr lang="en-US" sz="1520" dirty="0"/>
              <a:t>Use AI API Chatbot</a:t>
            </a:r>
            <a:endParaRPr lang="en-US" sz="152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67201" y="2266369"/>
            <a:ext cx="3008265" cy="329185"/>
          </a:xfrm>
          <a:prstGeom prst="rect">
            <a:avLst/>
          </a:prstGeom>
          <a:noFill/>
        </p:spPr>
        <p:txBody>
          <a:bodyPr wrap="square" lIns="68574" tIns="34286" rIns="68574" bIns="34286" rtlCol="0">
            <a:spAutoFit/>
          </a:bodyPr>
          <a:lstStyle/>
          <a:p>
            <a:pPr algn="ctr"/>
            <a:r>
              <a:rPr lang="en-US" sz="1689" b="1" u="sng" dirty="0">
                <a:solidFill>
                  <a:schemeClr val="accent6">
                    <a:lumMod val="50000"/>
                  </a:schemeClr>
                </a:solidFill>
              </a:rPr>
              <a:t>User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A288C8-63B0-5A5B-96CA-BFAFCCD3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4147" y="6216431"/>
            <a:ext cx="570107" cy="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57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73670"/>
            <a:ext cx="9144000" cy="706965"/>
          </a:xfrm>
        </p:spPr>
        <p:txBody>
          <a:bodyPr/>
          <a:lstStyle/>
          <a:p>
            <a:pPr algn="ctr"/>
            <a:r>
              <a:rPr lang="en-US" b="1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330" y="2978801"/>
            <a:ext cx="4186325" cy="3691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Admin Login</a:t>
            </a:r>
          </a:p>
          <a:p>
            <a:r>
              <a:rPr lang="en-US" dirty="0"/>
              <a:t>View Dashboard</a:t>
            </a:r>
          </a:p>
          <a:p>
            <a:r>
              <a:rPr lang="en-US" dirty="0"/>
              <a:t>Create Scheduling Tasks </a:t>
            </a:r>
          </a:p>
          <a:p>
            <a:r>
              <a:rPr lang="en-US" dirty="0"/>
              <a:t>View Vehicle Inventory</a:t>
            </a:r>
          </a:p>
          <a:p>
            <a:r>
              <a:rPr lang="en-US" dirty="0"/>
              <a:t>View Available Vehicles</a:t>
            </a:r>
          </a:p>
          <a:p>
            <a:r>
              <a:rPr lang="en-US" dirty="0"/>
              <a:t>View Stock Levels</a:t>
            </a:r>
          </a:p>
          <a:p>
            <a:r>
              <a:rPr lang="en-US" dirty="0"/>
              <a:t>Generate Notification Alert</a:t>
            </a:r>
          </a:p>
          <a:p>
            <a:r>
              <a:rPr lang="en-US" dirty="0"/>
              <a:t>Manage order</a:t>
            </a:r>
          </a:p>
          <a:p>
            <a:r>
              <a:rPr lang="en-US" dirty="0"/>
              <a:t>View Bookings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 txBox="1">
            <a:spLocks/>
          </p:cNvSpPr>
          <p:nvPr/>
        </p:nvSpPr>
        <p:spPr>
          <a:xfrm>
            <a:off x="6598080" y="2967589"/>
            <a:ext cx="4198948" cy="3640777"/>
          </a:xfrm>
          <a:prstGeom prst="rect">
            <a:avLst/>
          </a:prstGeom>
        </p:spPr>
        <p:txBody>
          <a:bodyPr vert="horz" lIns="68574" tIns="34286" rIns="68574" bIns="34286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20" dirty="0"/>
              <a:t>View Bookings</a:t>
            </a:r>
          </a:p>
          <a:p>
            <a:r>
              <a:rPr lang="en-US" sz="1520" dirty="0"/>
              <a:t>Manage users</a:t>
            </a:r>
          </a:p>
          <a:p>
            <a:r>
              <a:rPr lang="en-US" sz="1520" dirty="0"/>
              <a:t>Manage Accessories</a:t>
            </a:r>
          </a:p>
          <a:p>
            <a:r>
              <a:rPr lang="en-US" sz="1520" dirty="0"/>
              <a:t>Manage Shipping</a:t>
            </a:r>
          </a:p>
          <a:p>
            <a:r>
              <a:rPr lang="en-US" sz="1520" dirty="0"/>
              <a:t>Maintain Records</a:t>
            </a:r>
          </a:p>
          <a:p>
            <a:r>
              <a:rPr lang="en-US" sz="1520" dirty="0"/>
              <a:t>Manage Payment</a:t>
            </a:r>
          </a:p>
          <a:p>
            <a:r>
              <a:rPr lang="en-US" sz="1520" dirty="0"/>
              <a:t>Create Vendor Invoice</a:t>
            </a:r>
          </a:p>
          <a:p>
            <a:r>
              <a:rPr lang="en-US" sz="1520" dirty="0"/>
              <a:t>Manage Refund Request</a:t>
            </a:r>
            <a:endParaRPr lang="en-US" sz="1520" b="1" u="sng" dirty="0"/>
          </a:p>
          <a:p>
            <a:endParaRPr lang="en-US" sz="152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67201" y="2266369"/>
            <a:ext cx="3008265" cy="329185"/>
          </a:xfrm>
          <a:prstGeom prst="rect">
            <a:avLst/>
          </a:prstGeom>
          <a:noFill/>
        </p:spPr>
        <p:txBody>
          <a:bodyPr wrap="square" lIns="68574" tIns="34286" rIns="68574" bIns="34286" rtlCol="0">
            <a:spAutoFit/>
          </a:bodyPr>
          <a:lstStyle/>
          <a:p>
            <a:pPr algn="ctr"/>
            <a:r>
              <a:rPr lang="en-US" sz="1689" b="1" u="sng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E8AB86-53C6-A16F-0F55-93DEE4F8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4147" y="6216431"/>
            <a:ext cx="570107" cy="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85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9D3D-FD61-B194-980F-8AF69895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91E4E6-240F-113B-44F5-15D1A9DA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4147" y="6216431"/>
            <a:ext cx="570107" cy="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689DE3-81A4-2EF0-76B6-03FBC82F89D2}"/>
              </a:ext>
            </a:extLst>
          </p:cNvPr>
          <p:cNvGraphicFramePr/>
          <p:nvPr/>
        </p:nvGraphicFramePr>
        <p:xfrm>
          <a:off x="511175" y="0"/>
          <a:ext cx="11190288" cy="668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4916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E36C-E839-8765-09C5-1B1EE5CB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05" y="1828800"/>
            <a:ext cx="2793158" cy="1600200"/>
          </a:xfrm>
        </p:spPr>
        <p:txBody>
          <a:bodyPr/>
          <a:lstStyle/>
          <a:p>
            <a:r>
              <a:rPr lang="en-US" dirty="0"/>
              <a:t>Budget Allocation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C18E-EAB1-0266-C772-15AD0DFA9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24" y="315595"/>
            <a:ext cx="6160451" cy="599821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A3CF4F2-6C74-F7EB-D47C-5D995FF4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4147" y="6216431"/>
            <a:ext cx="570107" cy="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19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9915-65AC-6043-2BBD-948ED0EF3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82734" y="142875"/>
            <a:ext cx="8761413" cy="708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 Breakdown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7F574-8DF7-6561-031E-387844B3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2" y="850900"/>
            <a:ext cx="11288188" cy="58642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CEE9E4D-0AFA-F257-BC38-145F562B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4147" y="6216431"/>
            <a:ext cx="570107" cy="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7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7492E-05D2-0249-2454-B84687E9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" y="1218564"/>
            <a:ext cx="11402695" cy="5448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19F4F-1BB7-296E-B8C9-3443017F0810}"/>
              </a:ext>
            </a:extLst>
          </p:cNvPr>
          <p:cNvSpPr txBox="1"/>
          <p:nvPr/>
        </p:nvSpPr>
        <p:spPr>
          <a:xfrm>
            <a:off x="1609089" y="190499"/>
            <a:ext cx="897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176083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719F4F-1BB7-296E-B8C9-3443017F0810}"/>
              </a:ext>
            </a:extLst>
          </p:cNvPr>
          <p:cNvSpPr txBox="1"/>
          <p:nvPr/>
        </p:nvSpPr>
        <p:spPr>
          <a:xfrm>
            <a:off x="1609089" y="190499"/>
            <a:ext cx="897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Gantt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BE25-F1DE-F52C-0337-091E52BB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899404"/>
            <a:ext cx="11088688" cy="57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E0BC3-31E0-563D-5329-A3886A0A3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161925"/>
            <a:ext cx="6115050" cy="65341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B28C9-2DF5-378E-C0CD-9E637C6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68" y="2533650"/>
            <a:ext cx="3845670" cy="89535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64622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3</vt:lpstr>
      <vt:lpstr>Office Theme</vt:lpstr>
      <vt:lpstr>Name: Kshitiz Acharya</vt:lpstr>
      <vt:lpstr>Functional Requirement</vt:lpstr>
      <vt:lpstr>Functional Requirement</vt:lpstr>
      <vt:lpstr>Non-Functional Requirements</vt:lpstr>
      <vt:lpstr>Budget Allocation</vt:lpstr>
      <vt:lpstr>Work Breakdown Structure</vt:lpstr>
      <vt:lpstr>PowerPoint Presentation</vt:lpstr>
      <vt:lpstr>PowerPoint Presentation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Kshitiz Acharya</dc:title>
  <dc:creator>Microsoft Office User</dc:creator>
  <cp:lastModifiedBy>Microsoft Office User</cp:lastModifiedBy>
  <cp:revision>1</cp:revision>
  <dcterms:created xsi:type="dcterms:W3CDTF">2023-12-19T23:23:37Z</dcterms:created>
  <dcterms:modified xsi:type="dcterms:W3CDTF">2023-12-19T23:24:39Z</dcterms:modified>
</cp:coreProperties>
</file>